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G5hpht37+2WERSHiOYqq5y7Rq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573023" y="5945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r>
              <a:rPr lang="en-IN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IN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614475" y="3020604"/>
            <a:ext cx="86106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NAME:AYYANAR.S</a:t>
            </a:r>
            <a:endParaRPr dirty="0"/>
          </a:p>
          <a:p>
            <a:pPr lvl="0"/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2AF0ABD29B30C44B4B140DEB93D653DE</a:t>
            </a:r>
          </a:p>
          <a:p>
            <a:pPr lvl="0"/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 UNIVERSITY: A.M.JAIN COLLEGE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326707" y="41534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FEATURES AND FUNCTIONALITY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646176" y="1443841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Responsive Design – Works seamlessly across desktops, tablets,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smartphones.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Hamburger Menu – Mobile-friendly navigation toggle.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Smooth Scrolling – Enhanced UX for navigating between sections.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Call-to-Action Buttons – Encourage users to explore work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Interactive "Career Finder" Project – Showcases a real-world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Contact Form – Collects messages from visitors.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Scroll-based Back-to-Top Button – Improves navigation experience.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RESULTS AND SCREENSHOTS</a:t>
            </a:r>
            <a:endParaRPr sz="4250"/>
          </a:p>
        </p:txBody>
      </p:sp>
      <p:sp>
        <p:nvSpPr>
          <p:cNvPr id="197" name="Google Shape;197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14" y="2354703"/>
            <a:ext cx="5090747" cy="3094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755332" y="1592086"/>
            <a:ext cx="60960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personal portfolio project effectively showcases my skills,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creativity, and professional experience in a visually engaging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user-friendly manner. With a clean layout, responsive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design, and interactive features like smooth scrolling and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mobile-friendly menu, it serves as a powerful digital identity. By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key strengths and a featured project, it not only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personal branding but also opens doors to career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opportunities, collaborations, and client engagements.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438284" y="549902"/>
            <a:ext cx="34387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Link:</a:t>
            </a:r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9232" y="3429000"/>
            <a:ext cx="3194304" cy="30205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999232" y="2035616"/>
            <a:ext cx="3735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https://github.com/Ayyanar2530/portfolionmu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44767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I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AYYANAR.S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NMID:2AF0ABD29B30C44B4B140DEB93D653DE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asunm1301212402329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24H028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 UNIVERSITY: AM JAIN COLLEGE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329184" y="1670001"/>
            <a:ext cx="6096000" cy="35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Digital Portfolio Using Front End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2" name="Google Shape;102;p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4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7" name="Google Shape;11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7" name="Google Shape;12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34072" y="1641038"/>
            <a:ext cx="60960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today's competitive digital landscape, individuals often struggle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effectively showcase their skills, work, and personal brand online.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personal portfolio, it's difficult to stand out to potential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employers, collaborators, or clients. The lack of a centralized,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visually appealing, and professional platform limits career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 and personal branding.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6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0" name="Google Shape;140;p6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title"/>
          </p:nvPr>
        </p:nvSpPr>
        <p:spPr>
          <a:xfrm>
            <a:off x="676275" y="401002"/>
            <a:ext cx="52635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600075" y="1857375"/>
            <a:ext cx="609600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me Avenash, a tech innovator,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marketer, and creative developer. It serves as a digital identity, my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skills, past work, and contact information in a clean, modern, and mobile-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format. The website uses smooth scrolling, interactive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navigation, and a "Career Finder" project to demonstrate Avenash's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capabilities and value proposition.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600077" y="263793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600075" y="1699380"/>
            <a:ext cx="6096000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and hiring managers looking to assess technical and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creative skills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or businesses interested in digital marketing, automation,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web development services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Collaborators or peers in tech/startups seeking partnerships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audience interested in learning more about my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and skills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TOOLS AND TECHNIQUES</a:t>
            </a:r>
            <a:endParaRPr sz="3600"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3048000" y="1997839"/>
            <a:ext cx="6096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– Structuring the web content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CSS3 – Styling and responsive design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– Interactivity (hamburger menu, scroll effects)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Wix – Used for hosting the featured project (Career Finder)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Fonts –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‘Poppins’ font for modern typography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and Shadow Effects – For modern visual design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– Media queries for mobile support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39775" y="1145912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Bar: Fixed at top with links to Home, About, Work, Contact, and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Skills. Includes a hamburger menu for mobile.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Section: Full-screen intro with name, tagline, and call-to-action button.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Section: Short bio and list of technical and professional skills.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Section: Highlight of the featured project (Career Finder), including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linking to a live demo.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Section: Simple form to collect user inquiries.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Back-to-Top Button: Floating button for better UX on long pages.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Theme: Dark mode with gradients and glowing shadows for a futuristic,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tech-savvy feel.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115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Roboto</vt:lpstr>
      <vt:lpstr>Times New Roman</vt:lpstr>
      <vt:lpstr>Trebuchet MS</vt:lpstr>
      <vt:lpstr>Calibri</vt:lpstr>
      <vt:lpstr>Office Theme</vt:lpstr>
      <vt:lpstr>Digital Portfolio  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LAB3</dc:creator>
  <cp:lastModifiedBy>DL-20</cp:lastModifiedBy>
  <cp:revision>2</cp:revision>
  <dcterms:modified xsi:type="dcterms:W3CDTF">2025-09-20T11:27:36Z</dcterms:modified>
</cp:coreProperties>
</file>