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shay Ayyanchira" userId="d8677b5f1344433d" providerId="LiveId" clId="{A11FFD3D-5FAB-4533-8F50-17F13144D905}"/>
    <pc:docChg chg="undo redo custSel addSld delSld modSld">
      <pc:chgData name="Akshay Ayyanchira" userId="d8677b5f1344433d" providerId="LiveId" clId="{A11FFD3D-5FAB-4533-8F50-17F13144D905}" dt="2017-11-30T00:26:40.712" v="1460" actId="1076"/>
      <pc:docMkLst>
        <pc:docMk/>
      </pc:docMkLst>
      <pc:sldChg chg="addSp delSp modTransition">
        <pc:chgData name="Akshay Ayyanchira" userId="d8677b5f1344433d" providerId="LiveId" clId="{A11FFD3D-5FAB-4533-8F50-17F13144D905}" dt="2017-11-29T20:22:04.140" v="332"/>
        <pc:sldMkLst>
          <pc:docMk/>
          <pc:sldMk cId="1815360651" sldId="256"/>
        </pc:sldMkLst>
        <pc:spChg chg="del">
          <ac:chgData name="Akshay Ayyanchira" userId="d8677b5f1344433d" providerId="LiveId" clId="{A11FFD3D-5FAB-4533-8F50-17F13144D905}" dt="2017-11-29T20:14:36.948" v="330"/>
          <ac:spMkLst>
            <pc:docMk/>
            <pc:sldMk cId="1815360651" sldId="256"/>
            <ac:spMk id="4" creationId="{AAB8A00C-38C8-4AAD-8981-780AD9790CAE}"/>
          </ac:spMkLst>
        </pc:spChg>
        <pc:inkChg chg="add del">
          <ac:chgData name="Akshay Ayyanchira" userId="d8677b5f1344433d" providerId="LiveId" clId="{A11FFD3D-5FAB-4533-8F50-17F13144D905}" dt="2017-11-29T20:22:04.140" v="332"/>
          <ac:inkMkLst>
            <pc:docMk/>
            <pc:sldMk cId="1815360651" sldId="256"/>
            <ac:inkMk id="5" creationId="{CFB38D39-99DE-4644-8539-C85205B3DF6B}"/>
          </ac:inkMkLst>
        </pc:inkChg>
      </pc:sldChg>
      <pc:sldChg chg="addSp delSp modSp modTransition modAnim">
        <pc:chgData name="Akshay Ayyanchira" userId="d8677b5f1344433d" providerId="LiveId" clId="{A11FFD3D-5FAB-4533-8F50-17F13144D905}" dt="2017-11-29T21:38:57.049" v="926"/>
        <pc:sldMkLst>
          <pc:docMk/>
          <pc:sldMk cId="926608582" sldId="257"/>
        </pc:sldMkLst>
        <pc:spChg chg="mod">
          <ac:chgData name="Akshay Ayyanchira" userId="d8677b5f1344433d" providerId="LiveId" clId="{A11FFD3D-5FAB-4533-8F50-17F13144D905}" dt="2017-11-29T19:42:08.890" v="245" actId="1076"/>
          <ac:spMkLst>
            <pc:docMk/>
            <pc:sldMk cId="926608582" sldId="257"/>
            <ac:spMk id="2" creationId="{83D78985-E5A0-4A27-AC21-672454B008F7}"/>
          </ac:spMkLst>
        </pc:spChg>
        <pc:spChg chg="add del mod">
          <ac:chgData name="Akshay Ayyanchira" userId="d8677b5f1344433d" providerId="LiveId" clId="{A11FFD3D-5FAB-4533-8F50-17F13144D905}" dt="2017-11-29T19:23:00.073" v="67"/>
          <ac:spMkLst>
            <pc:docMk/>
            <pc:sldMk cId="926608582" sldId="257"/>
            <ac:spMk id="15" creationId="{F9E8CA10-4AC0-44CC-BB53-D65D7DA3FC86}"/>
          </ac:spMkLst>
        </pc:spChg>
        <pc:spChg chg="add mod">
          <ac:chgData name="Akshay Ayyanchira" userId="d8677b5f1344433d" providerId="LiveId" clId="{A11FFD3D-5FAB-4533-8F50-17F13144D905}" dt="2017-11-29T19:26:10.856" v="152" actId="1076"/>
          <ac:spMkLst>
            <pc:docMk/>
            <pc:sldMk cId="926608582" sldId="257"/>
            <ac:spMk id="17" creationId="{AC1FEDAD-0D10-4223-BC00-18951EAB0BE9}"/>
          </ac:spMkLst>
        </pc:spChg>
        <pc:spChg chg="del">
          <ac:chgData name="Akshay Ayyanchira" userId="d8677b5f1344433d" providerId="LiveId" clId="{A11FFD3D-5FAB-4533-8F50-17F13144D905}" dt="2017-11-29T20:14:36.948" v="330"/>
          <ac:spMkLst>
            <pc:docMk/>
            <pc:sldMk cId="926608582" sldId="257"/>
            <ac:spMk id="23" creationId="{DA253E4A-5FFB-4D5D-BCBF-4E2903B54CD0}"/>
          </ac:spMkLst>
        </pc:spChg>
        <pc:spChg chg="add mod">
          <ac:chgData name="Akshay Ayyanchira" userId="d8677b5f1344433d" providerId="LiveId" clId="{A11FFD3D-5FAB-4533-8F50-17F13144D905}" dt="2017-11-29T19:35:44.936" v="209" actId="1076"/>
          <ac:spMkLst>
            <pc:docMk/>
            <pc:sldMk cId="926608582" sldId="257"/>
            <ac:spMk id="38" creationId="{D55034B1-4341-4E5F-BD3A-A2FBE7E07072}"/>
          </ac:spMkLst>
        </pc:spChg>
        <pc:spChg chg="add mod">
          <ac:chgData name="Akshay Ayyanchira" userId="d8677b5f1344433d" providerId="LiveId" clId="{A11FFD3D-5FAB-4533-8F50-17F13144D905}" dt="2017-11-29T19:37:47.847" v="222" actId="1076"/>
          <ac:spMkLst>
            <pc:docMk/>
            <pc:sldMk cId="926608582" sldId="257"/>
            <ac:spMk id="40" creationId="{AB551969-6088-436A-8175-296BF3C69B22}"/>
          </ac:spMkLst>
        </pc:spChg>
        <pc:spChg chg="add mod">
          <ac:chgData name="Akshay Ayyanchira" userId="d8677b5f1344433d" providerId="LiveId" clId="{A11FFD3D-5FAB-4533-8F50-17F13144D905}" dt="2017-11-29T19:40:39.357" v="239" actId="1076"/>
          <ac:spMkLst>
            <pc:docMk/>
            <pc:sldMk cId="926608582" sldId="257"/>
            <ac:spMk id="42" creationId="{18885F9C-1ACF-4FDC-B853-64C1F41AEDD3}"/>
          </ac:spMkLst>
        </pc:spChg>
        <pc:picChg chg="mod">
          <ac:chgData name="Akshay Ayyanchira" userId="d8677b5f1344433d" providerId="LiveId" clId="{A11FFD3D-5FAB-4533-8F50-17F13144D905}" dt="2017-11-29T20:25:35.969" v="354" actId="1076"/>
          <ac:picMkLst>
            <pc:docMk/>
            <pc:sldMk cId="926608582" sldId="257"/>
            <ac:picMk id="5" creationId="{C68E3B8E-32CE-4762-BB4C-79A422051976}"/>
          </ac:picMkLst>
        </pc:picChg>
        <pc:picChg chg="mod">
          <ac:chgData name="Akshay Ayyanchira" userId="d8677b5f1344433d" providerId="LiveId" clId="{A11FFD3D-5FAB-4533-8F50-17F13144D905}" dt="2017-11-29T20:25:46.902" v="356" actId="1076"/>
          <ac:picMkLst>
            <pc:docMk/>
            <pc:sldMk cId="926608582" sldId="257"/>
            <ac:picMk id="7" creationId="{FD739FC9-1955-49FE-9C90-3EF2152C1E9D}"/>
          </ac:picMkLst>
        </pc:picChg>
        <pc:picChg chg="mod">
          <ac:chgData name="Akshay Ayyanchira" userId="d8677b5f1344433d" providerId="LiveId" clId="{A11FFD3D-5FAB-4533-8F50-17F13144D905}" dt="2017-11-29T20:25:54.811" v="358" actId="1076"/>
          <ac:picMkLst>
            <pc:docMk/>
            <pc:sldMk cId="926608582" sldId="257"/>
            <ac:picMk id="9" creationId="{F8461518-E819-4A3C-9F18-DAD617807A59}"/>
          </ac:picMkLst>
        </pc:picChg>
        <pc:picChg chg="mod">
          <ac:chgData name="Akshay Ayyanchira" userId="d8677b5f1344433d" providerId="LiveId" clId="{A11FFD3D-5FAB-4533-8F50-17F13144D905}" dt="2017-11-29T20:26:03.038" v="360" actId="1076"/>
          <ac:picMkLst>
            <pc:docMk/>
            <pc:sldMk cId="926608582" sldId="257"/>
            <ac:picMk id="13" creationId="{09C2B902-E75F-498C-BF1D-794D84842CAC}"/>
          </ac:picMkLst>
        </pc:picChg>
        <pc:picChg chg="add mod">
          <ac:chgData name="Akshay Ayyanchira" userId="d8677b5f1344433d" providerId="LiveId" clId="{A11FFD3D-5FAB-4533-8F50-17F13144D905}" dt="2017-11-29T20:26:15.166" v="362" actId="1076"/>
          <ac:picMkLst>
            <pc:docMk/>
            <pc:sldMk cId="926608582" sldId="257"/>
            <ac:picMk id="21" creationId="{8265D770-C0BF-404A-96EC-BAFED05A852F}"/>
          </ac:picMkLst>
        </pc:picChg>
      </pc:sldChg>
      <pc:sldChg chg="addSp delSp modSp add modTransition delAnim modAnim">
        <pc:chgData name="Akshay Ayyanchira" userId="d8677b5f1344433d" providerId="LiveId" clId="{A11FFD3D-5FAB-4533-8F50-17F13144D905}" dt="2017-11-29T22:28:44.523" v="1051"/>
        <pc:sldMkLst>
          <pc:docMk/>
          <pc:sldMk cId="827774554" sldId="258"/>
        </pc:sldMkLst>
        <pc:spChg chg="mod">
          <ac:chgData name="Akshay Ayyanchira" userId="d8677b5f1344433d" providerId="LiveId" clId="{A11FFD3D-5FAB-4533-8F50-17F13144D905}" dt="2017-11-29T20:54:57.465" v="543" actId="1076"/>
          <ac:spMkLst>
            <pc:docMk/>
            <pc:sldMk cId="827774554" sldId="258"/>
            <ac:spMk id="2" creationId="{72E2402E-B85A-4CF5-9347-9399BCDBDCEE}"/>
          </ac:spMkLst>
        </pc:spChg>
        <pc:spChg chg="add del mod">
          <ac:chgData name="Akshay Ayyanchira" userId="d8677b5f1344433d" providerId="LiveId" clId="{A11FFD3D-5FAB-4533-8F50-17F13144D905}" dt="2017-11-29T21:09:10.014" v="824"/>
          <ac:spMkLst>
            <pc:docMk/>
            <pc:sldMk cId="827774554" sldId="258"/>
            <ac:spMk id="3" creationId="{2196ABE8-14D6-4B7E-8DF2-830DF3198876}"/>
          </ac:spMkLst>
        </pc:spChg>
        <pc:spChg chg="del">
          <ac:chgData name="Akshay Ayyanchira" userId="d8677b5f1344433d" providerId="LiveId" clId="{A11FFD3D-5FAB-4533-8F50-17F13144D905}" dt="2017-11-29T20:14:36.948" v="330"/>
          <ac:spMkLst>
            <pc:docMk/>
            <pc:sldMk cId="827774554" sldId="258"/>
            <ac:spMk id="6" creationId="{25F4A02B-D85E-47AF-B16C-C413DFD78ECE}"/>
          </ac:spMkLst>
        </pc:spChg>
        <pc:spChg chg="add del mod">
          <ac:chgData name="Akshay Ayyanchira" userId="d8677b5f1344433d" providerId="LiveId" clId="{A11FFD3D-5FAB-4533-8F50-17F13144D905}" dt="2017-11-29T20:54:59.849" v="545"/>
          <ac:spMkLst>
            <pc:docMk/>
            <pc:sldMk cId="827774554" sldId="258"/>
            <ac:spMk id="8" creationId="{7E9F9D22-C355-4972-8985-0C309A98203F}"/>
          </ac:spMkLst>
        </pc:spChg>
        <pc:spChg chg="add mod">
          <ac:chgData name="Akshay Ayyanchira" userId="d8677b5f1344433d" providerId="LiveId" clId="{A11FFD3D-5FAB-4533-8F50-17F13144D905}" dt="2017-11-29T21:02:14.069" v="805" actId="1076"/>
          <ac:spMkLst>
            <pc:docMk/>
            <pc:sldMk cId="827774554" sldId="258"/>
            <ac:spMk id="9" creationId="{68EA622D-EC5F-4819-A5EB-E13E11F73902}"/>
          </ac:spMkLst>
        </pc:spChg>
        <pc:spChg chg="add mod">
          <ac:chgData name="Akshay Ayyanchira" userId="d8677b5f1344433d" providerId="LiveId" clId="{A11FFD3D-5FAB-4533-8F50-17F13144D905}" dt="2017-11-29T21:02:27.266" v="806" actId="1076"/>
          <ac:spMkLst>
            <pc:docMk/>
            <pc:sldMk cId="827774554" sldId="258"/>
            <ac:spMk id="10" creationId="{3683DD85-7E3E-4670-AD84-75564D68B846}"/>
          </ac:spMkLst>
        </pc:spChg>
        <pc:spChg chg="add mod">
          <ac:chgData name="Akshay Ayyanchira" userId="d8677b5f1344433d" providerId="LiveId" clId="{A11FFD3D-5FAB-4533-8F50-17F13144D905}" dt="2017-11-29T21:02:39.874" v="808" actId="1076"/>
          <ac:spMkLst>
            <pc:docMk/>
            <pc:sldMk cId="827774554" sldId="258"/>
            <ac:spMk id="11" creationId="{2771C73F-3D8C-4FCF-9733-7C5DE37EB6A9}"/>
          </ac:spMkLst>
        </pc:spChg>
        <pc:spChg chg="add mod">
          <ac:chgData name="Akshay Ayyanchira" userId="d8677b5f1344433d" providerId="LiveId" clId="{A11FFD3D-5FAB-4533-8F50-17F13144D905}" dt="2017-11-29T21:21:59.122" v="874" actId="13822"/>
          <ac:spMkLst>
            <pc:docMk/>
            <pc:sldMk cId="827774554" sldId="258"/>
            <ac:spMk id="24" creationId="{EAF78B89-3891-4A03-92F2-A44DB5CB876D}"/>
          </ac:spMkLst>
        </pc:spChg>
        <pc:spChg chg="add del mod">
          <ac:chgData name="Akshay Ayyanchira" userId="d8677b5f1344433d" providerId="LiveId" clId="{A11FFD3D-5FAB-4533-8F50-17F13144D905}" dt="2017-11-29T21:22:56.686" v="882" actId="478"/>
          <ac:spMkLst>
            <pc:docMk/>
            <pc:sldMk cId="827774554" sldId="258"/>
            <ac:spMk id="25" creationId="{99912238-18BA-4048-8354-42701AFDC9E9}"/>
          </ac:spMkLst>
        </pc:spChg>
        <pc:spChg chg="add mod">
          <ac:chgData name="Akshay Ayyanchira" userId="d8677b5f1344433d" providerId="LiveId" clId="{A11FFD3D-5FAB-4533-8F50-17F13144D905}" dt="2017-11-29T21:23:36.157" v="888" actId="1076"/>
          <ac:spMkLst>
            <pc:docMk/>
            <pc:sldMk cId="827774554" sldId="258"/>
            <ac:spMk id="26" creationId="{D6C1F9C7-8D10-42C5-BC4A-D4BB07D01EB5}"/>
          </ac:spMkLst>
        </pc:spChg>
        <pc:spChg chg="add mod">
          <ac:chgData name="Akshay Ayyanchira" userId="d8677b5f1344433d" providerId="LiveId" clId="{A11FFD3D-5FAB-4533-8F50-17F13144D905}" dt="2017-11-29T21:24:10.813" v="892" actId="13822"/>
          <ac:spMkLst>
            <pc:docMk/>
            <pc:sldMk cId="827774554" sldId="258"/>
            <ac:spMk id="27" creationId="{E28121EF-A11B-4DB8-B1B2-593E0BBEE9E6}"/>
          </ac:spMkLst>
        </pc:spChg>
        <pc:spChg chg="add mod">
          <ac:chgData name="Akshay Ayyanchira" userId="d8677b5f1344433d" providerId="LiveId" clId="{A11FFD3D-5FAB-4533-8F50-17F13144D905}" dt="2017-11-29T22:27:29.643" v="1039" actId="1036"/>
          <ac:spMkLst>
            <pc:docMk/>
            <pc:sldMk cId="827774554" sldId="258"/>
            <ac:spMk id="65" creationId="{7CB96386-4BA5-4304-9ADF-813C60F810F6}"/>
          </ac:spMkLst>
        </pc:spChg>
        <pc:spChg chg="add mod">
          <ac:chgData name="Akshay Ayyanchira" userId="d8677b5f1344433d" providerId="LiveId" clId="{A11FFD3D-5FAB-4533-8F50-17F13144D905}" dt="2017-11-29T22:28:02.085" v="1042" actId="1076"/>
          <ac:spMkLst>
            <pc:docMk/>
            <pc:sldMk cId="827774554" sldId="258"/>
            <ac:spMk id="66" creationId="{F36A7EDD-3D09-46DA-9549-3F4A81EAAB69}"/>
          </ac:spMkLst>
        </pc:spChg>
        <pc:spChg chg="add mod">
          <ac:chgData name="Akshay Ayyanchira" userId="d8677b5f1344433d" providerId="LiveId" clId="{A11FFD3D-5FAB-4533-8F50-17F13144D905}" dt="2017-11-29T22:28:15.365" v="1044" actId="1076"/>
          <ac:spMkLst>
            <pc:docMk/>
            <pc:sldMk cId="827774554" sldId="258"/>
            <ac:spMk id="67" creationId="{AF4DEE5F-AC51-4C71-B35D-18C70733BD3E}"/>
          </ac:spMkLst>
        </pc:spChg>
        <pc:spChg chg="add mod">
          <ac:chgData name="Akshay Ayyanchira" userId="d8677b5f1344433d" providerId="LiveId" clId="{A11FFD3D-5FAB-4533-8F50-17F13144D905}" dt="2017-11-29T22:28:31.128" v="1050" actId="1038"/>
          <ac:spMkLst>
            <pc:docMk/>
            <pc:sldMk cId="827774554" sldId="258"/>
            <ac:spMk id="68" creationId="{F24A0303-0281-4AE7-BC45-AE8991D1F450}"/>
          </ac:spMkLst>
        </pc:spChg>
        <pc:picChg chg="add del mod">
          <ac:chgData name="Akshay Ayyanchira" userId="d8677b5f1344433d" providerId="LiveId" clId="{A11FFD3D-5FAB-4533-8F50-17F13144D905}" dt="2017-11-29T19:45:34.687" v="258"/>
          <ac:picMkLst>
            <pc:docMk/>
            <pc:sldMk cId="827774554" sldId="258"/>
            <ac:picMk id="4" creationId="{B810AC89-0900-44B4-92ED-4607D62548CB}"/>
          </ac:picMkLst>
        </pc:picChg>
        <pc:picChg chg="add mod ord">
          <ac:chgData name="Akshay Ayyanchira" userId="d8677b5f1344433d" providerId="LiveId" clId="{A11FFD3D-5FAB-4533-8F50-17F13144D905}" dt="2017-11-29T20:49:53.813" v="400" actId="167"/>
          <ac:picMkLst>
            <pc:docMk/>
            <pc:sldMk cId="827774554" sldId="258"/>
            <ac:picMk id="5" creationId="{FD555473-2B69-4C20-AC93-D8FE855C8A0D}"/>
          </ac:picMkLst>
        </pc:picChg>
        <pc:picChg chg="add mod">
          <ac:chgData name="Akshay Ayyanchira" userId="d8677b5f1344433d" providerId="LiveId" clId="{A11FFD3D-5FAB-4533-8F50-17F13144D905}" dt="2017-11-29T20:51:00.195" v="405" actId="571"/>
          <ac:picMkLst>
            <pc:docMk/>
            <pc:sldMk cId="827774554" sldId="258"/>
            <ac:picMk id="7" creationId="{46F4E8F9-9834-427F-889B-3B2CABC0AF2C}"/>
          </ac:picMkLst>
        </pc:picChg>
        <pc:picChg chg="add mod">
          <ac:chgData name="Akshay Ayyanchira" userId="d8677b5f1344433d" providerId="LiveId" clId="{A11FFD3D-5FAB-4533-8F50-17F13144D905}" dt="2017-11-29T21:23:28.514" v="887" actId="1076"/>
          <ac:picMkLst>
            <pc:docMk/>
            <pc:sldMk cId="827774554" sldId="258"/>
            <ac:picMk id="13" creationId="{DC7F6E6B-3FBC-473B-9B05-4C096D2F1C19}"/>
          </ac:picMkLst>
        </pc:picChg>
        <pc:picChg chg="add mod">
          <ac:chgData name="Akshay Ayyanchira" userId="d8677b5f1344433d" providerId="LiveId" clId="{A11FFD3D-5FAB-4533-8F50-17F13144D905}" dt="2017-11-29T21:32:50.102" v="918" actId="1076"/>
          <ac:picMkLst>
            <pc:docMk/>
            <pc:sldMk cId="827774554" sldId="258"/>
            <ac:picMk id="29" creationId="{1BAFDC1B-CE9E-4273-96B1-0CAB9DD4E9F6}"/>
          </ac:picMkLst>
        </pc:picChg>
        <pc:picChg chg="add mod">
          <ac:chgData name="Akshay Ayyanchira" userId="d8677b5f1344433d" providerId="LiveId" clId="{A11FFD3D-5FAB-4533-8F50-17F13144D905}" dt="2017-11-29T22:19:29.545" v="1030" actId="1036"/>
          <ac:picMkLst>
            <pc:docMk/>
            <pc:sldMk cId="827774554" sldId="258"/>
            <ac:picMk id="64" creationId="{28B16465-894F-4668-9D22-984BF2DEF2DD}"/>
          </ac:picMkLst>
        </pc:picChg>
        <pc:inkChg chg="add del">
          <ac:chgData name="Akshay Ayyanchira" userId="d8677b5f1344433d" providerId="LiveId" clId="{A11FFD3D-5FAB-4533-8F50-17F13144D905}" dt="2017-11-29T21:17:54.265" v="843"/>
          <ac:inkMkLst>
            <pc:docMk/>
            <pc:sldMk cId="827774554" sldId="258"/>
            <ac:inkMk id="14" creationId="{859DBA6A-8519-4327-BB87-F887F64BD07B}"/>
          </ac:inkMkLst>
        </pc:inkChg>
        <pc:inkChg chg="add del">
          <ac:chgData name="Akshay Ayyanchira" userId="d8677b5f1344433d" providerId="LiveId" clId="{A11FFD3D-5FAB-4533-8F50-17F13144D905}" dt="2017-11-29T21:19:14.296" v="857" actId="478"/>
          <ac:inkMkLst>
            <pc:docMk/>
            <pc:sldMk cId="827774554" sldId="258"/>
            <ac:inkMk id="15" creationId="{7F9104EE-6C57-41CF-92A8-A31FDC47B59E}"/>
          </ac:inkMkLst>
        </pc:inkChg>
        <pc:cxnChg chg="add mod">
          <ac:chgData name="Akshay Ayyanchira" userId="d8677b5f1344433d" providerId="LiveId" clId="{A11FFD3D-5FAB-4533-8F50-17F13144D905}" dt="2017-11-29T21:21:26.132" v="871" actId="14100"/>
          <ac:cxnSpMkLst>
            <pc:docMk/>
            <pc:sldMk cId="827774554" sldId="258"/>
            <ac:cxnSpMk id="17" creationId="{3E9C5D52-EC33-481D-9908-9A1F0EBF5F0C}"/>
          </ac:cxnSpMkLst>
        </pc:cxnChg>
        <pc:cxnChg chg="add mod">
          <ac:chgData name="Akshay Ayyanchira" userId="d8677b5f1344433d" providerId="LiveId" clId="{A11FFD3D-5FAB-4533-8F50-17F13144D905}" dt="2017-11-29T21:21:20.707" v="870" actId="14100"/>
          <ac:cxnSpMkLst>
            <pc:docMk/>
            <pc:sldMk cId="827774554" sldId="258"/>
            <ac:cxnSpMk id="18" creationId="{68062C92-6DEB-4024-AC10-F8989546BF1B}"/>
          </ac:cxnSpMkLst>
        </pc:cxnChg>
        <pc:cxnChg chg="add mod">
          <ac:chgData name="Akshay Ayyanchira" userId="d8677b5f1344433d" providerId="LiveId" clId="{A11FFD3D-5FAB-4533-8F50-17F13144D905}" dt="2017-11-29T21:51:48.755" v="983" actId="17032"/>
          <ac:cxnSpMkLst>
            <pc:docMk/>
            <pc:sldMk cId="827774554" sldId="258"/>
            <ac:cxnSpMk id="31" creationId="{E3CD745F-57DA-4B6D-9438-617A44748755}"/>
          </ac:cxnSpMkLst>
        </pc:cxnChg>
        <pc:cxnChg chg="add mod">
          <ac:chgData name="Akshay Ayyanchira" userId="d8677b5f1344433d" providerId="LiveId" clId="{A11FFD3D-5FAB-4533-8F50-17F13144D905}" dt="2017-11-29T22:01:23.562" v="993" actId="14100"/>
          <ac:cxnSpMkLst>
            <pc:docMk/>
            <pc:sldMk cId="827774554" sldId="258"/>
            <ac:cxnSpMk id="36" creationId="{AA0F8C7F-5E94-4E2B-84E8-B54C7B1DD56F}"/>
          </ac:cxnSpMkLst>
        </pc:cxnChg>
        <pc:cxnChg chg="add mod">
          <ac:chgData name="Akshay Ayyanchira" userId="d8677b5f1344433d" providerId="LiveId" clId="{A11FFD3D-5FAB-4533-8F50-17F13144D905}" dt="2017-11-29T22:01:29.115" v="994" actId="14100"/>
          <ac:cxnSpMkLst>
            <pc:docMk/>
            <pc:sldMk cId="827774554" sldId="258"/>
            <ac:cxnSpMk id="38" creationId="{6DCE4DFE-D77C-4FC2-B0AC-74FB07F8AF17}"/>
          </ac:cxnSpMkLst>
        </pc:cxnChg>
        <pc:cxnChg chg="add del mod">
          <ac:chgData name="Akshay Ayyanchira" userId="d8677b5f1344433d" providerId="LiveId" clId="{A11FFD3D-5FAB-4533-8F50-17F13144D905}" dt="2017-11-29T22:01:34.346" v="995" actId="478"/>
          <ac:cxnSpMkLst>
            <pc:docMk/>
            <pc:sldMk cId="827774554" sldId="258"/>
            <ac:cxnSpMk id="41" creationId="{D0A749E1-4DD8-4FDE-A0A9-B30E66972F47}"/>
          </ac:cxnSpMkLst>
        </pc:cxnChg>
        <pc:cxnChg chg="add mod">
          <ac:chgData name="Akshay Ayyanchira" userId="d8677b5f1344433d" providerId="LiveId" clId="{A11FFD3D-5FAB-4533-8F50-17F13144D905}" dt="2017-11-29T22:00:56.891" v="990" actId="14100"/>
          <ac:cxnSpMkLst>
            <pc:docMk/>
            <pc:sldMk cId="827774554" sldId="258"/>
            <ac:cxnSpMk id="42" creationId="{2106BEE7-C1AF-4D43-A654-B379AE008CAA}"/>
          </ac:cxnSpMkLst>
        </pc:cxnChg>
        <pc:cxnChg chg="add mod">
          <ac:chgData name="Akshay Ayyanchira" userId="d8677b5f1344433d" providerId="LiveId" clId="{A11FFD3D-5FAB-4533-8F50-17F13144D905}" dt="2017-11-29T22:00:56.891" v="990" actId="14100"/>
          <ac:cxnSpMkLst>
            <pc:docMk/>
            <pc:sldMk cId="827774554" sldId="258"/>
            <ac:cxnSpMk id="43" creationId="{5042712B-3A62-474F-A968-F98A8717E18D}"/>
          </ac:cxnSpMkLst>
        </pc:cxnChg>
      </pc:sldChg>
      <pc:sldChg chg="add del">
        <pc:chgData name="Akshay Ayyanchira" userId="d8677b5f1344433d" providerId="LiveId" clId="{A11FFD3D-5FAB-4533-8F50-17F13144D905}" dt="2017-11-29T21:22:10.034" v="876" actId="2696"/>
        <pc:sldMkLst>
          <pc:docMk/>
          <pc:sldMk cId="271148329" sldId="259"/>
        </pc:sldMkLst>
      </pc:sldChg>
      <pc:sldChg chg="addSp delSp modSp add modTransition">
        <pc:chgData name="Akshay Ayyanchira" userId="d8677b5f1344433d" providerId="LiveId" clId="{A11FFD3D-5FAB-4533-8F50-17F13144D905}" dt="2017-11-30T00:26:40.712" v="1460" actId="1076"/>
        <pc:sldMkLst>
          <pc:docMk/>
          <pc:sldMk cId="3884728922" sldId="259"/>
        </pc:sldMkLst>
        <pc:spChg chg="mod">
          <ac:chgData name="Akshay Ayyanchira" userId="d8677b5f1344433d" providerId="LiveId" clId="{A11FFD3D-5FAB-4533-8F50-17F13144D905}" dt="2017-11-30T00:26:40.712" v="1460" actId="1076"/>
          <ac:spMkLst>
            <pc:docMk/>
            <pc:sldMk cId="3884728922" sldId="259"/>
            <ac:spMk id="2" creationId="{E9F2FCDF-F93E-44CC-A3C0-C5B934897376}"/>
          </ac:spMkLst>
        </pc:spChg>
        <pc:spChg chg="del mod">
          <ac:chgData name="Akshay Ayyanchira" userId="d8677b5f1344433d" providerId="LiveId" clId="{A11FFD3D-5FAB-4533-8F50-17F13144D905}" dt="2017-11-29T22:30:25.225" v="1087" actId="478"/>
          <ac:spMkLst>
            <pc:docMk/>
            <pc:sldMk cId="3884728922" sldId="259"/>
            <ac:spMk id="3" creationId="{5FC4407B-3C66-4E70-81FE-65FF530F5B38}"/>
          </ac:spMkLst>
        </pc:spChg>
        <pc:spChg chg="add mod">
          <ac:chgData name="Akshay Ayyanchira" userId="d8677b5f1344433d" providerId="LiveId" clId="{A11FFD3D-5FAB-4533-8F50-17F13144D905}" dt="2017-11-30T00:26:37.641" v="1459" actId="1076"/>
          <ac:spMkLst>
            <pc:docMk/>
            <pc:sldMk cId="3884728922" sldId="259"/>
            <ac:spMk id="4" creationId="{0C5F3770-AA96-4E84-8E5D-80083B8BD7C9}"/>
          </ac:spMkLst>
        </pc:spChg>
      </pc:sldChg>
      <pc:sldChg chg="addSp delSp modSp add mod modTransition setBg">
        <pc:chgData name="Akshay Ayyanchira" userId="d8677b5f1344433d" providerId="LiveId" clId="{A11FFD3D-5FAB-4533-8F50-17F13144D905}" dt="2017-11-29T22:41:46.894" v="1148" actId="1076"/>
        <pc:sldMkLst>
          <pc:docMk/>
          <pc:sldMk cId="1831217693" sldId="260"/>
        </pc:sldMkLst>
        <pc:spChg chg="mod">
          <ac:chgData name="Akshay Ayyanchira" userId="d8677b5f1344433d" providerId="LiveId" clId="{A11FFD3D-5FAB-4533-8F50-17F13144D905}" dt="2017-11-29T22:41:02.909" v="1137" actId="26606"/>
          <ac:spMkLst>
            <pc:docMk/>
            <pc:sldMk cId="1831217693" sldId="260"/>
            <ac:spMk id="2" creationId="{EBBE792C-F72B-433A-A1E0-1BECFE251FD9}"/>
          </ac:spMkLst>
        </pc:spChg>
        <pc:spChg chg="del">
          <ac:chgData name="Akshay Ayyanchira" userId="d8677b5f1344433d" providerId="LiveId" clId="{A11FFD3D-5FAB-4533-8F50-17F13144D905}" dt="2017-11-29T22:36:00.385" v="1114" actId="1076"/>
          <ac:spMkLst>
            <pc:docMk/>
            <pc:sldMk cId="1831217693" sldId="260"/>
            <ac:spMk id="3" creationId="{A36ECBF8-0D1F-4492-8DBC-0863C16981CA}"/>
          </ac:spMkLst>
        </pc:spChg>
        <pc:spChg chg="add del mod">
          <ac:chgData name="Akshay Ayyanchira" userId="d8677b5f1344433d" providerId="LiveId" clId="{A11FFD3D-5FAB-4533-8F50-17F13144D905}" dt="2017-11-29T22:36:16.507" v="1117" actId="1076"/>
          <ac:spMkLst>
            <pc:docMk/>
            <pc:sldMk cId="1831217693" sldId="260"/>
            <ac:spMk id="7" creationId="{9880075A-13DE-473E-AB1E-F093FB5773C7}"/>
          </ac:spMkLst>
        </pc:spChg>
        <pc:spChg chg="add del">
          <ac:chgData name="Akshay Ayyanchira" userId="d8677b5f1344433d" providerId="LiveId" clId="{A11FFD3D-5FAB-4533-8F50-17F13144D905}" dt="2017-11-29T22:36:46.872" v="1121" actId="478"/>
          <ac:spMkLst>
            <pc:docMk/>
            <pc:sldMk cId="1831217693" sldId="260"/>
            <ac:spMk id="16" creationId="{00000000-0000-0000-0000-000000000000}"/>
          </ac:spMkLst>
        </pc:spChg>
        <pc:spChg chg="add del">
          <ac:chgData name="Akshay Ayyanchira" userId="d8677b5f1344433d" providerId="LiveId" clId="{A11FFD3D-5FAB-4533-8F50-17F13144D905}" dt="2017-11-29T22:41:02.909" v="1137" actId="26606"/>
          <ac:spMkLst>
            <pc:docMk/>
            <pc:sldMk cId="1831217693" sldId="260"/>
            <ac:spMk id="19" creationId="{37C24614-1BC8-413B-A779-46A72D0890A1}"/>
          </ac:spMkLst>
        </pc:spChg>
        <pc:spChg chg="add del">
          <ac:chgData name="Akshay Ayyanchira" userId="d8677b5f1344433d" providerId="LiveId" clId="{A11FFD3D-5FAB-4533-8F50-17F13144D905}" dt="2017-11-29T22:39:31.512" v="1130" actId="26606"/>
          <ac:spMkLst>
            <pc:docMk/>
            <pc:sldMk cId="1831217693" sldId="260"/>
            <ac:spMk id="26" creationId="{AC24005C-D756-46CB-9EB9-A7123B2D9A7F}"/>
          </ac:spMkLst>
        </pc:spChg>
        <pc:spChg chg="add del">
          <ac:chgData name="Akshay Ayyanchira" userId="d8677b5f1344433d" providerId="LiveId" clId="{A11FFD3D-5FAB-4533-8F50-17F13144D905}" dt="2017-11-29T22:39:31.512" v="1130" actId="26606"/>
          <ac:spMkLst>
            <pc:docMk/>
            <pc:sldMk cId="1831217693" sldId="260"/>
            <ac:spMk id="28" creationId="{BE140C3D-4D5C-4E75-B938-E8DCF15C6F87}"/>
          </ac:spMkLst>
        </pc:spChg>
        <pc:spChg chg="add del">
          <ac:chgData name="Akshay Ayyanchira" userId="d8677b5f1344433d" providerId="LiveId" clId="{A11FFD3D-5FAB-4533-8F50-17F13144D905}" dt="2017-11-29T22:39:31.512" v="1130" actId="26606"/>
          <ac:spMkLst>
            <pc:docMk/>
            <pc:sldMk cId="1831217693" sldId="260"/>
            <ac:spMk id="30" creationId="{F5C46128-CDBB-435D-AB88-08EB5C7A2B0E}"/>
          </ac:spMkLst>
        </pc:spChg>
        <pc:spChg chg="add del">
          <ac:chgData name="Akshay Ayyanchira" userId="d8677b5f1344433d" providerId="LiveId" clId="{A11FFD3D-5FAB-4533-8F50-17F13144D905}" dt="2017-11-29T22:39:31.512" v="1130" actId="26606"/>
          <ac:spMkLst>
            <pc:docMk/>
            <pc:sldMk cId="1831217693" sldId="260"/>
            <ac:spMk id="32" creationId="{CB30CBAC-64D3-42FA-ADAF-66110855C8EC}"/>
          </ac:spMkLst>
        </pc:spChg>
        <pc:spChg chg="add del">
          <ac:chgData name="Akshay Ayyanchira" userId="d8677b5f1344433d" providerId="LiveId" clId="{A11FFD3D-5FAB-4533-8F50-17F13144D905}" dt="2017-11-29T22:39:31.512" v="1130" actId="26606"/>
          <ac:spMkLst>
            <pc:docMk/>
            <pc:sldMk cId="1831217693" sldId="260"/>
            <ac:spMk id="34" creationId="{6158D126-572A-42CF-9256-C478E7E5D294}"/>
          </ac:spMkLst>
        </pc:spChg>
        <pc:spChg chg="add del">
          <ac:chgData name="Akshay Ayyanchira" userId="d8677b5f1344433d" providerId="LiveId" clId="{A11FFD3D-5FAB-4533-8F50-17F13144D905}" dt="2017-11-29T22:39:31.512" v="1130" actId="26606"/>
          <ac:spMkLst>
            <pc:docMk/>
            <pc:sldMk cId="1831217693" sldId="260"/>
            <ac:spMk id="36" creationId="{C4C3AB51-C5B2-431E-8135-A0AD2547324E}"/>
          </ac:spMkLst>
        </pc:spChg>
        <pc:spChg chg="add del">
          <ac:chgData name="Akshay Ayyanchira" userId="d8677b5f1344433d" providerId="LiveId" clId="{A11FFD3D-5FAB-4533-8F50-17F13144D905}" dt="2017-11-29T22:39:31.512" v="1130" actId="26606"/>
          <ac:spMkLst>
            <pc:docMk/>
            <pc:sldMk cId="1831217693" sldId="260"/>
            <ac:spMk id="38" creationId="{6F4914C8-027D-4877-8ED0-02C44DE40177}"/>
          </ac:spMkLst>
        </pc:spChg>
        <pc:spChg chg="add del">
          <ac:chgData name="Akshay Ayyanchira" userId="d8677b5f1344433d" providerId="LiveId" clId="{A11FFD3D-5FAB-4533-8F50-17F13144D905}" dt="2017-11-29T22:39:33.289" v="1132" actId="26606"/>
          <ac:spMkLst>
            <pc:docMk/>
            <pc:sldMk cId="1831217693" sldId="260"/>
            <ac:spMk id="40" creationId="{79C3918C-7F2C-4B78-AE24-D2122F9F2FAA}"/>
          </ac:spMkLst>
        </pc:spChg>
        <pc:spChg chg="add del">
          <ac:chgData name="Akshay Ayyanchira" userId="d8677b5f1344433d" providerId="LiveId" clId="{A11FFD3D-5FAB-4533-8F50-17F13144D905}" dt="2017-11-29T22:39:33.289" v="1132" actId="26606"/>
          <ac:spMkLst>
            <pc:docMk/>
            <pc:sldMk cId="1831217693" sldId="260"/>
            <ac:spMk id="42" creationId="{216C44F6-27C2-4FDC-A261-BEBF798F4A10}"/>
          </ac:spMkLst>
        </pc:spChg>
        <pc:spChg chg="add del">
          <ac:chgData name="Akshay Ayyanchira" userId="d8677b5f1344433d" providerId="LiveId" clId="{A11FFD3D-5FAB-4533-8F50-17F13144D905}" dt="2017-11-29T22:39:33.289" v="1132" actId="26606"/>
          <ac:spMkLst>
            <pc:docMk/>
            <pc:sldMk cId="1831217693" sldId="260"/>
            <ac:spMk id="43" creationId="{AC24005C-D756-46CB-9EB9-A7123B2D9A7F}"/>
          </ac:spMkLst>
        </pc:spChg>
        <pc:spChg chg="add del">
          <ac:chgData name="Akshay Ayyanchira" userId="d8677b5f1344433d" providerId="LiveId" clId="{A11FFD3D-5FAB-4533-8F50-17F13144D905}" dt="2017-11-29T22:39:33.289" v="1132" actId="26606"/>
          <ac:spMkLst>
            <pc:docMk/>
            <pc:sldMk cId="1831217693" sldId="260"/>
            <ac:spMk id="44" creationId="{FC6C162D-67DA-4B2F-9C38-37D57314C6BB}"/>
          </ac:spMkLst>
        </pc:spChg>
        <pc:spChg chg="add del">
          <ac:chgData name="Akshay Ayyanchira" userId="d8677b5f1344433d" providerId="LiveId" clId="{A11FFD3D-5FAB-4533-8F50-17F13144D905}" dt="2017-11-29T22:39:33.289" v="1132" actId="26606"/>
          <ac:spMkLst>
            <pc:docMk/>
            <pc:sldMk cId="1831217693" sldId="260"/>
            <ac:spMk id="45" creationId="{BE140C3D-4D5C-4E75-B938-E8DCF15C6F87}"/>
          </ac:spMkLst>
        </pc:spChg>
        <pc:spChg chg="add del">
          <ac:chgData name="Akshay Ayyanchira" userId="d8677b5f1344433d" providerId="LiveId" clId="{A11FFD3D-5FAB-4533-8F50-17F13144D905}" dt="2017-11-29T22:39:33.289" v="1132" actId="26606"/>
          <ac:spMkLst>
            <pc:docMk/>
            <pc:sldMk cId="1831217693" sldId="260"/>
            <ac:spMk id="46" creationId="{D5F9852D-84EE-49AE-9BE1-B3442D61CAAE}"/>
          </ac:spMkLst>
        </pc:spChg>
        <pc:spChg chg="add del">
          <ac:chgData name="Akshay Ayyanchira" userId="d8677b5f1344433d" providerId="LiveId" clId="{A11FFD3D-5FAB-4533-8F50-17F13144D905}" dt="2017-11-29T22:39:33.289" v="1132" actId="26606"/>
          <ac:spMkLst>
            <pc:docMk/>
            <pc:sldMk cId="1831217693" sldId="260"/>
            <ac:spMk id="47" creationId="{F5C46128-CDBB-435D-AB88-08EB5C7A2B0E}"/>
          </ac:spMkLst>
        </pc:spChg>
        <pc:spChg chg="add del">
          <ac:chgData name="Akshay Ayyanchira" userId="d8677b5f1344433d" providerId="LiveId" clId="{A11FFD3D-5FAB-4533-8F50-17F13144D905}" dt="2017-11-29T22:39:33.289" v="1132" actId="26606"/>
          <ac:spMkLst>
            <pc:docMk/>
            <pc:sldMk cId="1831217693" sldId="260"/>
            <ac:spMk id="48" creationId="{7F4EF234-D7FB-4632-8668-47FD6024BADA}"/>
          </ac:spMkLst>
        </pc:spChg>
        <pc:spChg chg="add del">
          <ac:chgData name="Akshay Ayyanchira" userId="d8677b5f1344433d" providerId="LiveId" clId="{A11FFD3D-5FAB-4533-8F50-17F13144D905}" dt="2017-11-29T22:39:33.289" v="1132" actId="26606"/>
          <ac:spMkLst>
            <pc:docMk/>
            <pc:sldMk cId="1831217693" sldId="260"/>
            <ac:spMk id="49" creationId="{CB30CBAC-64D3-42FA-ADAF-66110855C8EC}"/>
          </ac:spMkLst>
        </pc:spChg>
        <pc:spChg chg="add del">
          <ac:chgData name="Akshay Ayyanchira" userId="d8677b5f1344433d" providerId="LiveId" clId="{A11FFD3D-5FAB-4533-8F50-17F13144D905}" dt="2017-11-29T22:39:33.289" v="1132" actId="26606"/>
          <ac:spMkLst>
            <pc:docMk/>
            <pc:sldMk cId="1831217693" sldId="260"/>
            <ac:spMk id="50" creationId="{6158D126-572A-42CF-9256-C478E7E5D294}"/>
          </ac:spMkLst>
        </pc:spChg>
        <pc:spChg chg="add del">
          <ac:chgData name="Akshay Ayyanchira" userId="d8677b5f1344433d" providerId="LiveId" clId="{A11FFD3D-5FAB-4533-8F50-17F13144D905}" dt="2017-11-29T22:39:33.289" v="1132" actId="26606"/>
          <ac:spMkLst>
            <pc:docMk/>
            <pc:sldMk cId="1831217693" sldId="260"/>
            <ac:spMk id="52" creationId="{A432E955-9F59-46C4-8F2F-8C630FA58C70}"/>
          </ac:spMkLst>
        </pc:spChg>
        <pc:spChg chg="add del">
          <ac:chgData name="Akshay Ayyanchira" userId="d8677b5f1344433d" providerId="LiveId" clId="{A11FFD3D-5FAB-4533-8F50-17F13144D905}" dt="2017-11-29T22:39:35.533" v="1134" actId="26606"/>
          <ac:spMkLst>
            <pc:docMk/>
            <pc:sldMk cId="1831217693" sldId="260"/>
            <ac:spMk id="55" creationId="{AC24005C-D756-46CB-9EB9-A7123B2D9A7F}"/>
          </ac:spMkLst>
        </pc:spChg>
        <pc:spChg chg="add del">
          <ac:chgData name="Akshay Ayyanchira" userId="d8677b5f1344433d" providerId="LiveId" clId="{A11FFD3D-5FAB-4533-8F50-17F13144D905}" dt="2017-11-29T22:39:35.533" v="1134" actId="26606"/>
          <ac:spMkLst>
            <pc:docMk/>
            <pc:sldMk cId="1831217693" sldId="260"/>
            <ac:spMk id="56" creationId="{BE140C3D-4D5C-4E75-B938-E8DCF15C6F87}"/>
          </ac:spMkLst>
        </pc:spChg>
        <pc:spChg chg="add del">
          <ac:chgData name="Akshay Ayyanchira" userId="d8677b5f1344433d" providerId="LiveId" clId="{A11FFD3D-5FAB-4533-8F50-17F13144D905}" dt="2017-11-29T22:39:35.533" v="1134" actId="26606"/>
          <ac:spMkLst>
            <pc:docMk/>
            <pc:sldMk cId="1831217693" sldId="260"/>
            <ac:spMk id="57" creationId="{F5C46128-CDBB-435D-AB88-08EB5C7A2B0E}"/>
          </ac:spMkLst>
        </pc:spChg>
        <pc:spChg chg="add del">
          <ac:chgData name="Akshay Ayyanchira" userId="d8677b5f1344433d" providerId="LiveId" clId="{A11FFD3D-5FAB-4533-8F50-17F13144D905}" dt="2017-11-29T22:39:35.533" v="1134" actId="26606"/>
          <ac:spMkLst>
            <pc:docMk/>
            <pc:sldMk cId="1831217693" sldId="260"/>
            <ac:spMk id="58" creationId="{CB30CBAC-64D3-42FA-ADAF-66110855C8EC}"/>
          </ac:spMkLst>
        </pc:spChg>
        <pc:spChg chg="add del">
          <ac:chgData name="Akshay Ayyanchira" userId="d8677b5f1344433d" providerId="LiveId" clId="{A11FFD3D-5FAB-4533-8F50-17F13144D905}" dt="2017-11-29T22:39:35.533" v="1134" actId="26606"/>
          <ac:spMkLst>
            <pc:docMk/>
            <pc:sldMk cId="1831217693" sldId="260"/>
            <ac:spMk id="59" creationId="{6158D126-572A-42CF-9256-C478E7E5D294}"/>
          </ac:spMkLst>
        </pc:spChg>
        <pc:spChg chg="add del">
          <ac:chgData name="Akshay Ayyanchira" userId="d8677b5f1344433d" providerId="LiveId" clId="{A11FFD3D-5FAB-4533-8F50-17F13144D905}" dt="2017-11-29T22:41:02.730" v="1136" actId="26606"/>
          <ac:spMkLst>
            <pc:docMk/>
            <pc:sldMk cId="1831217693" sldId="260"/>
            <ac:spMk id="62" creationId="{AC24005C-D756-46CB-9EB9-A7123B2D9A7F}"/>
          </ac:spMkLst>
        </pc:spChg>
        <pc:spChg chg="add del">
          <ac:chgData name="Akshay Ayyanchira" userId="d8677b5f1344433d" providerId="LiveId" clId="{A11FFD3D-5FAB-4533-8F50-17F13144D905}" dt="2017-11-29T22:41:02.730" v="1136" actId="26606"/>
          <ac:spMkLst>
            <pc:docMk/>
            <pc:sldMk cId="1831217693" sldId="260"/>
            <ac:spMk id="63" creationId="{BE140C3D-4D5C-4E75-B938-E8DCF15C6F87}"/>
          </ac:spMkLst>
        </pc:spChg>
        <pc:spChg chg="add del">
          <ac:chgData name="Akshay Ayyanchira" userId="d8677b5f1344433d" providerId="LiveId" clId="{A11FFD3D-5FAB-4533-8F50-17F13144D905}" dt="2017-11-29T22:41:02.730" v="1136" actId="26606"/>
          <ac:spMkLst>
            <pc:docMk/>
            <pc:sldMk cId="1831217693" sldId="260"/>
            <ac:spMk id="64" creationId="{F5C46128-CDBB-435D-AB88-08EB5C7A2B0E}"/>
          </ac:spMkLst>
        </pc:spChg>
        <pc:spChg chg="add del">
          <ac:chgData name="Akshay Ayyanchira" userId="d8677b5f1344433d" providerId="LiveId" clId="{A11FFD3D-5FAB-4533-8F50-17F13144D905}" dt="2017-11-29T22:41:02.730" v="1136" actId="26606"/>
          <ac:spMkLst>
            <pc:docMk/>
            <pc:sldMk cId="1831217693" sldId="260"/>
            <ac:spMk id="65" creationId="{CB30CBAC-64D3-42FA-ADAF-66110855C8EC}"/>
          </ac:spMkLst>
        </pc:spChg>
        <pc:spChg chg="add del">
          <ac:chgData name="Akshay Ayyanchira" userId="d8677b5f1344433d" providerId="LiveId" clId="{A11FFD3D-5FAB-4533-8F50-17F13144D905}" dt="2017-11-29T22:41:02.730" v="1136" actId="26606"/>
          <ac:spMkLst>
            <pc:docMk/>
            <pc:sldMk cId="1831217693" sldId="260"/>
            <ac:spMk id="66" creationId="{6158D126-572A-42CF-9256-C478E7E5D294}"/>
          </ac:spMkLst>
        </pc:spChg>
        <pc:spChg chg="add del">
          <ac:chgData name="Akshay Ayyanchira" userId="d8677b5f1344433d" providerId="LiveId" clId="{A11FFD3D-5FAB-4533-8F50-17F13144D905}" dt="2017-11-29T22:41:02.730" v="1136" actId="26606"/>
          <ac:spMkLst>
            <pc:docMk/>
            <pc:sldMk cId="1831217693" sldId="260"/>
            <ac:spMk id="68" creationId="{4D86743C-EF3B-4E72-BB92-EEA097E13D6C}"/>
          </ac:spMkLst>
        </pc:spChg>
        <pc:spChg chg="add del">
          <ac:chgData name="Akshay Ayyanchira" userId="d8677b5f1344433d" providerId="LiveId" clId="{A11FFD3D-5FAB-4533-8F50-17F13144D905}" dt="2017-11-29T22:41:02.730" v="1136" actId="26606"/>
          <ac:spMkLst>
            <pc:docMk/>
            <pc:sldMk cId="1831217693" sldId="260"/>
            <ac:spMk id="69" creationId="{0413D318-3A9A-4FAF-87DF-62906609C60F}"/>
          </ac:spMkLst>
        </pc:spChg>
        <pc:spChg chg="add del">
          <ac:chgData name="Akshay Ayyanchira" userId="d8677b5f1344433d" providerId="LiveId" clId="{A11FFD3D-5FAB-4533-8F50-17F13144D905}" dt="2017-11-29T22:41:02.730" v="1136" actId="26606"/>
          <ac:spMkLst>
            <pc:docMk/>
            <pc:sldMk cId="1831217693" sldId="260"/>
            <ac:spMk id="70" creationId="{21D7F777-E5FC-485E-AD1A-1D67A1BDD405}"/>
          </ac:spMkLst>
        </pc:spChg>
        <pc:spChg chg="add del">
          <ac:chgData name="Akshay Ayyanchira" userId="d8677b5f1344433d" providerId="LiveId" clId="{A11FFD3D-5FAB-4533-8F50-17F13144D905}" dt="2017-11-29T22:41:02.730" v="1136" actId="26606"/>
          <ac:spMkLst>
            <pc:docMk/>
            <pc:sldMk cId="1831217693" sldId="260"/>
            <ac:spMk id="71" creationId="{54DBBE28-F0E4-475A-BD0F-7B2BE2E3EBB8}"/>
          </ac:spMkLst>
        </pc:spChg>
        <pc:spChg chg="add del">
          <ac:chgData name="Akshay Ayyanchira" userId="d8677b5f1344433d" providerId="LiveId" clId="{A11FFD3D-5FAB-4533-8F50-17F13144D905}" dt="2017-11-29T22:41:02.730" v="1136" actId="26606"/>
          <ac:spMkLst>
            <pc:docMk/>
            <pc:sldMk cId="1831217693" sldId="260"/>
            <ac:spMk id="72" creationId="{CA8C39C3-86AA-4A51-AF1F-2DBB35A44B3C}"/>
          </ac:spMkLst>
        </pc:spChg>
        <pc:spChg chg="add">
          <ac:chgData name="Akshay Ayyanchira" userId="d8677b5f1344433d" providerId="LiveId" clId="{A11FFD3D-5FAB-4533-8F50-17F13144D905}" dt="2017-11-29T22:41:02.909" v="1137" actId="26606"/>
          <ac:spMkLst>
            <pc:docMk/>
            <pc:sldMk cId="1831217693" sldId="260"/>
            <ac:spMk id="75" creationId="{B604D23A-1440-4E45-8250-C1AA6C56589E}"/>
          </ac:spMkLst>
        </pc:spChg>
        <pc:spChg chg="add">
          <ac:chgData name="Akshay Ayyanchira" userId="d8677b5f1344433d" providerId="LiveId" clId="{A11FFD3D-5FAB-4533-8F50-17F13144D905}" dt="2017-11-29T22:41:02.909" v="1137" actId="26606"/>
          <ac:spMkLst>
            <pc:docMk/>
            <pc:sldMk cId="1831217693" sldId="260"/>
            <ac:spMk id="76" creationId="{CB21A277-BB41-4177-B443-520F6367A159}"/>
          </ac:spMkLst>
        </pc:spChg>
        <pc:spChg chg="add">
          <ac:chgData name="Akshay Ayyanchira" userId="d8677b5f1344433d" providerId="LiveId" clId="{A11FFD3D-5FAB-4533-8F50-17F13144D905}" dt="2017-11-29T22:41:02.909" v="1137" actId="26606"/>
          <ac:spMkLst>
            <pc:docMk/>
            <pc:sldMk cId="1831217693" sldId="260"/>
            <ac:spMk id="77" creationId="{20558E6F-FF0D-42DA-8C5D-969D31E7B375}"/>
          </ac:spMkLst>
        </pc:spChg>
        <pc:spChg chg="add">
          <ac:chgData name="Akshay Ayyanchira" userId="d8677b5f1344433d" providerId="LiveId" clId="{A11FFD3D-5FAB-4533-8F50-17F13144D905}" dt="2017-11-29T22:41:02.909" v="1137" actId="26606"/>
          <ac:spMkLst>
            <pc:docMk/>
            <pc:sldMk cId="1831217693" sldId="260"/>
            <ac:spMk id="78" creationId="{BEEAD229-3E2B-444E-A065-A05BD80AA575}"/>
          </ac:spMkLst>
        </pc:spChg>
        <pc:spChg chg="add">
          <ac:chgData name="Akshay Ayyanchira" userId="d8677b5f1344433d" providerId="LiveId" clId="{A11FFD3D-5FAB-4533-8F50-17F13144D905}" dt="2017-11-29T22:41:02.909" v="1137" actId="26606"/>
          <ac:spMkLst>
            <pc:docMk/>
            <pc:sldMk cId="1831217693" sldId="260"/>
            <ac:spMk id="79" creationId="{F2DB11F8-A7EC-4C77-BC87-DAAC344694EB}"/>
          </ac:spMkLst>
        </pc:spChg>
        <pc:spChg chg="add">
          <ac:chgData name="Akshay Ayyanchira" userId="d8677b5f1344433d" providerId="LiveId" clId="{A11FFD3D-5FAB-4533-8F50-17F13144D905}" dt="2017-11-29T22:41:02.909" v="1137" actId="26606"/>
          <ac:spMkLst>
            <pc:docMk/>
            <pc:sldMk cId="1831217693" sldId="260"/>
            <ac:spMk id="81" creationId="{60F20292-47D3-44BD-A9E9-C2A15315D31C}"/>
          </ac:spMkLst>
        </pc:spChg>
        <pc:spChg chg="add">
          <ac:chgData name="Akshay Ayyanchira" userId="d8677b5f1344433d" providerId="LiveId" clId="{A11FFD3D-5FAB-4533-8F50-17F13144D905}" dt="2017-11-29T22:41:02.909" v="1137" actId="26606"/>
          <ac:spMkLst>
            <pc:docMk/>
            <pc:sldMk cId="1831217693" sldId="260"/>
            <ac:spMk id="82" creationId="{70D2A1D0-6E63-466D-987C-8BD82580E6FF}"/>
          </ac:spMkLst>
        </pc:spChg>
        <pc:spChg chg="add">
          <ac:chgData name="Akshay Ayyanchira" userId="d8677b5f1344433d" providerId="LiveId" clId="{A11FFD3D-5FAB-4533-8F50-17F13144D905}" dt="2017-11-29T22:41:02.909" v="1137" actId="26606"/>
          <ac:spMkLst>
            <pc:docMk/>
            <pc:sldMk cId="1831217693" sldId="260"/>
            <ac:spMk id="83" creationId="{242F73D2-937F-4F56-8B8E-534D5413741B}"/>
          </ac:spMkLst>
        </pc:spChg>
        <pc:spChg chg="add">
          <ac:chgData name="Akshay Ayyanchira" userId="d8677b5f1344433d" providerId="LiveId" clId="{A11FFD3D-5FAB-4533-8F50-17F13144D905}" dt="2017-11-29T22:41:02.909" v="1137" actId="26606"/>
          <ac:spMkLst>
            <pc:docMk/>
            <pc:sldMk cId="1831217693" sldId="260"/>
            <ac:spMk id="84" creationId="{5C6E01FA-2A2C-4DCF-AE3D-3F19451A0618}"/>
          </ac:spMkLst>
        </pc:spChg>
        <pc:spChg chg="add">
          <ac:chgData name="Akshay Ayyanchira" userId="d8677b5f1344433d" providerId="LiveId" clId="{A11FFD3D-5FAB-4533-8F50-17F13144D905}" dt="2017-11-29T22:41:02.909" v="1137" actId="26606"/>
          <ac:spMkLst>
            <pc:docMk/>
            <pc:sldMk cId="1831217693" sldId="260"/>
            <ac:spMk id="85" creationId="{DDE1062D-BE2C-4B7A-A2CC-FE687357F724}"/>
          </ac:spMkLst>
        </pc:spChg>
        <pc:picChg chg="add del mod">
          <ac:chgData name="Akshay Ayyanchira" userId="d8677b5f1344433d" providerId="LiveId" clId="{A11FFD3D-5FAB-4533-8F50-17F13144D905}" dt="2017-11-29T22:36:10.195" v="1116" actId="478"/>
          <ac:picMkLst>
            <pc:docMk/>
            <pc:sldMk cId="1831217693" sldId="260"/>
            <ac:picMk id="5" creationId="{77FD3B52-9DBF-44FE-936B-BBAC6435B41C}"/>
          </ac:picMkLst>
        </pc:picChg>
        <pc:picChg chg="add del mod ord">
          <ac:chgData name="Akshay Ayyanchira" userId="d8677b5f1344433d" providerId="LiveId" clId="{A11FFD3D-5FAB-4533-8F50-17F13144D905}" dt="2017-11-29T22:41:46.894" v="1148" actId="1076"/>
          <ac:picMkLst>
            <pc:docMk/>
            <pc:sldMk cId="1831217693" sldId="260"/>
            <ac:picMk id="11" creationId="{C0B2937B-2AAA-4FC4-AC0D-59F58BDD19C2}"/>
          </ac:picMkLst>
        </pc:picChg>
        <pc:picChg chg="add del mod">
          <ac:chgData name="Akshay Ayyanchira" userId="d8677b5f1344433d" providerId="LiveId" clId="{A11FFD3D-5FAB-4533-8F50-17F13144D905}" dt="2017-11-29T22:36:39.736" v="1120" actId="26606"/>
          <ac:picMkLst>
            <pc:docMk/>
            <pc:sldMk cId="1831217693" sldId="260"/>
            <ac:picMk id="13" creationId="{F0EEB4DB-9FF9-4A78-B75F-2732AA9EB676}"/>
          </ac:picMkLst>
        </pc:picChg>
        <pc:picChg chg="add del mod">
          <ac:chgData name="Akshay Ayyanchira" userId="d8677b5f1344433d" providerId="LiveId" clId="{A11FFD3D-5FAB-4533-8F50-17F13144D905}" dt="2017-11-29T22:41:22.031" v="1141" actId="1076"/>
          <ac:picMkLst>
            <pc:docMk/>
            <pc:sldMk cId="1831217693" sldId="260"/>
            <ac:picMk id="14" creationId="{F0EEB4DB-9FF9-4A78-B75F-2732AA9EB676}"/>
          </ac:picMkLst>
        </pc:picChg>
        <pc:picChg chg="add del">
          <ac:chgData name="Akshay Ayyanchira" userId="d8677b5f1344433d" providerId="LiveId" clId="{A11FFD3D-5FAB-4533-8F50-17F13144D905}" dt="2017-11-29T22:39:31.512" v="1130" actId="26606"/>
          <ac:picMkLst>
            <pc:docMk/>
            <pc:sldMk cId="1831217693" sldId="260"/>
            <ac:picMk id="24" creationId="{9D06494E-5BB6-4A8A-A7F9-1F41102F446F}"/>
          </ac:picMkLst>
        </pc:picChg>
        <pc:picChg chg="add del">
          <ac:chgData name="Akshay Ayyanchira" userId="d8677b5f1344433d" providerId="LiveId" clId="{A11FFD3D-5FAB-4533-8F50-17F13144D905}" dt="2017-11-29T22:39:33.289" v="1132" actId="26606"/>
          <ac:picMkLst>
            <pc:docMk/>
            <pc:sldMk cId="1831217693" sldId="260"/>
            <ac:picMk id="41" creationId="{9D06494E-5BB6-4A8A-A7F9-1F41102F446F}"/>
          </ac:picMkLst>
        </pc:picChg>
        <pc:picChg chg="add del">
          <ac:chgData name="Akshay Ayyanchira" userId="d8677b5f1344433d" providerId="LiveId" clId="{A11FFD3D-5FAB-4533-8F50-17F13144D905}" dt="2017-11-29T22:39:33.289" v="1132" actId="26606"/>
          <ac:picMkLst>
            <pc:docMk/>
            <pc:sldMk cId="1831217693" sldId="260"/>
            <ac:picMk id="51" creationId="{3F844E87-50BD-4404-94DE-670D9359B506}"/>
          </ac:picMkLst>
        </pc:picChg>
        <pc:picChg chg="add del">
          <ac:chgData name="Akshay Ayyanchira" userId="d8677b5f1344433d" providerId="LiveId" clId="{A11FFD3D-5FAB-4533-8F50-17F13144D905}" dt="2017-11-29T22:39:35.533" v="1134" actId="26606"/>
          <ac:picMkLst>
            <pc:docMk/>
            <pc:sldMk cId="1831217693" sldId="260"/>
            <ac:picMk id="54" creationId="{9D06494E-5BB6-4A8A-A7F9-1F41102F446F}"/>
          </ac:picMkLst>
        </pc:picChg>
        <pc:picChg chg="add del">
          <ac:chgData name="Akshay Ayyanchira" userId="d8677b5f1344433d" providerId="LiveId" clId="{A11FFD3D-5FAB-4533-8F50-17F13144D905}" dt="2017-11-29T22:41:02.730" v="1136" actId="26606"/>
          <ac:picMkLst>
            <pc:docMk/>
            <pc:sldMk cId="1831217693" sldId="260"/>
            <ac:picMk id="61" creationId="{9D06494E-5BB6-4A8A-A7F9-1F41102F446F}"/>
          </ac:picMkLst>
        </pc:picChg>
        <pc:picChg chg="add del">
          <ac:chgData name="Akshay Ayyanchira" userId="d8677b5f1344433d" providerId="LiveId" clId="{A11FFD3D-5FAB-4533-8F50-17F13144D905}" dt="2017-11-29T22:41:02.730" v="1136" actId="26606"/>
          <ac:picMkLst>
            <pc:docMk/>
            <pc:sldMk cId="1831217693" sldId="260"/>
            <ac:picMk id="67" creationId="{E7FD206A-4A19-4D2E-84DE-5FBC33123AEC}"/>
          </ac:picMkLst>
        </pc:picChg>
        <pc:picChg chg="add">
          <ac:chgData name="Akshay Ayyanchira" userId="d8677b5f1344433d" providerId="LiveId" clId="{A11FFD3D-5FAB-4533-8F50-17F13144D905}" dt="2017-11-29T22:41:02.909" v="1137" actId="26606"/>
          <ac:picMkLst>
            <pc:docMk/>
            <pc:sldMk cId="1831217693" sldId="260"/>
            <ac:picMk id="74" creationId="{64130656-E6CE-4204-B668-891EB9D83DDB}"/>
          </ac:picMkLst>
        </pc:picChg>
        <pc:picChg chg="add">
          <ac:chgData name="Akshay Ayyanchira" userId="d8677b5f1344433d" providerId="LiveId" clId="{A11FFD3D-5FAB-4533-8F50-17F13144D905}" dt="2017-11-29T22:41:02.909" v="1137" actId="26606"/>
          <ac:picMkLst>
            <pc:docMk/>
            <pc:sldMk cId="1831217693" sldId="260"/>
            <ac:picMk id="80" creationId="{E8076F0C-490B-4E24-AE73-A2A7601049DE}"/>
          </ac:picMkLst>
        </pc:picChg>
      </pc:sldChg>
      <pc:sldChg chg="addSp delSp modSp add modTransition">
        <pc:chgData name="Akshay Ayyanchira" userId="d8677b5f1344433d" providerId="LiveId" clId="{A11FFD3D-5FAB-4533-8F50-17F13144D905}" dt="2017-11-29T23:57:19.344" v="1413"/>
        <pc:sldMkLst>
          <pc:docMk/>
          <pc:sldMk cId="101570088" sldId="261"/>
        </pc:sldMkLst>
        <pc:spChg chg="mod">
          <ac:chgData name="Akshay Ayyanchira" userId="d8677b5f1344433d" providerId="LiveId" clId="{A11FFD3D-5FAB-4533-8F50-17F13144D905}" dt="2017-11-29T23:52:17.617" v="1386" actId="122"/>
          <ac:spMkLst>
            <pc:docMk/>
            <pc:sldMk cId="101570088" sldId="261"/>
            <ac:spMk id="2" creationId="{132C6DA1-EFE2-43DA-9806-2AC9947B2F07}"/>
          </ac:spMkLst>
        </pc:spChg>
        <pc:spChg chg="mod">
          <ac:chgData name="Akshay Ayyanchira" userId="d8677b5f1344433d" providerId="LiveId" clId="{A11FFD3D-5FAB-4533-8F50-17F13144D905}" dt="2017-11-29T23:53:29.489" v="1398" actId="122"/>
          <ac:spMkLst>
            <pc:docMk/>
            <pc:sldMk cId="101570088" sldId="261"/>
            <ac:spMk id="3" creationId="{77E43C60-42AB-409A-996B-A7149B2692BB}"/>
          </ac:spMkLst>
        </pc:spChg>
        <pc:spChg chg="add mod">
          <ac:chgData name="Akshay Ayyanchira" userId="d8677b5f1344433d" providerId="LiveId" clId="{A11FFD3D-5FAB-4533-8F50-17F13144D905}" dt="2017-11-29T23:52:15.769" v="1385" actId="122"/>
          <ac:spMkLst>
            <pc:docMk/>
            <pc:sldMk cId="101570088" sldId="261"/>
            <ac:spMk id="4" creationId="{2B34AF39-0996-4DDF-A9DF-F28F2365B0D7}"/>
          </ac:spMkLst>
        </pc:spChg>
        <pc:spChg chg="add del mod">
          <ac:chgData name="Akshay Ayyanchira" userId="d8677b5f1344433d" providerId="LiveId" clId="{A11FFD3D-5FAB-4533-8F50-17F13144D905}" dt="2017-11-29T23:52:40.962" v="1392"/>
          <ac:spMkLst>
            <pc:docMk/>
            <pc:sldMk cId="101570088" sldId="261"/>
            <ac:spMk id="5" creationId="{5269CF78-0CAA-4A79-B703-785A22F38203}"/>
          </ac:spMkLst>
        </pc:spChg>
        <pc:spChg chg="add mod">
          <ac:chgData name="Akshay Ayyanchira" userId="d8677b5f1344433d" providerId="LiveId" clId="{A11FFD3D-5FAB-4533-8F50-17F13144D905}" dt="2017-11-29T23:52:56.284" v="1395" actId="20577"/>
          <ac:spMkLst>
            <pc:docMk/>
            <pc:sldMk cId="101570088" sldId="261"/>
            <ac:spMk id="6" creationId="{9F4DADD6-9596-415D-91A6-0B03186D65D3}"/>
          </ac:spMkLst>
        </pc:spChg>
      </pc:sldChg>
      <pc:sldChg chg="delSp modSp add modTransition">
        <pc:chgData name="Akshay Ayyanchira" userId="d8677b5f1344433d" providerId="LiveId" clId="{A11FFD3D-5FAB-4533-8F50-17F13144D905}" dt="2017-11-29T23:57:27.464" v="1414"/>
        <pc:sldMkLst>
          <pc:docMk/>
          <pc:sldMk cId="2501880732" sldId="262"/>
        </pc:sldMkLst>
        <pc:spChg chg="mod">
          <ac:chgData name="Akshay Ayyanchira" userId="d8677b5f1344433d" providerId="LiveId" clId="{A11FFD3D-5FAB-4533-8F50-17F13144D905}" dt="2017-11-29T23:57:01.694" v="1411" actId="122"/>
          <ac:spMkLst>
            <pc:docMk/>
            <pc:sldMk cId="2501880732" sldId="262"/>
            <ac:spMk id="2" creationId="{EE4C5B19-3E27-41EA-B85B-101405B2A3A9}"/>
          </ac:spMkLst>
        </pc:spChg>
        <pc:spChg chg="del">
          <ac:chgData name="Akshay Ayyanchira" userId="d8677b5f1344433d" providerId="LiveId" clId="{A11FFD3D-5FAB-4533-8F50-17F13144D905}" dt="2017-11-29T23:57:05.625" v="1412" actId="478"/>
          <ac:spMkLst>
            <pc:docMk/>
            <pc:sldMk cId="2501880732" sldId="262"/>
            <ac:spMk id="3" creationId="{6B597F08-68C0-4575-9F8B-294DB58679E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9FCDAE-1B73-4F59-8106-CBA6E39EB7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57F4E6-8497-4C8C-8B93-AAC5AEBD14E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7284F6-8015-43F6-989E-4066F621677A}" type="datetimeFigureOut">
              <a:rPr lang="en-IN" smtClean="0"/>
              <a:t>29-11-2017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4FF614-E06B-477B-910F-38553195611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37B25E-CF52-40ED-B331-C9B98B1E26A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DF6DC-594D-4AF0-A52C-15D43AB5D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88907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A964AA-0F41-41DF-B76B-DEA4B07CAB33}" type="datetimeFigureOut">
              <a:rPr lang="en-IN" smtClean="0"/>
              <a:t>29-11-2017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8701A-A172-4078-B911-9A122CBD39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10363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C06E302B-F65C-4407-819A-219916217E60}" type="datetime1">
              <a:rPr lang="en-US" smtClean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9144" y="4882896"/>
            <a:ext cx="4050792" cy="1197864"/>
          </a:xfrm>
          <a:noFill/>
        </p:spPr>
        <p:txBody>
          <a:bodyPr wrap="square" rtlCol="0">
            <a:spAutoFit/>
          </a:bodyPr>
          <a:lstStyle>
            <a:lvl1pPr>
              <a:defRPr lang="en-US" sz="5400" dirty="0"/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94CB-ECB9-4756-B39F-B726B75A6885}" type="datetime1">
              <a:rPr lang="en-US" smtClean="0"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41D55-B340-4BF9-BD1A-729D95F4A977}" type="datetime1">
              <a:rPr lang="en-US" smtClean="0"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2959-DD86-4637-8B92-AD39711ECDFD}" type="datetime1">
              <a:rPr lang="en-US" smtClean="0"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73721-88DA-45D2-A48E-66613B56FFE2}" type="datetime1">
              <a:rPr lang="en-US" smtClean="0"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4D003-AD1A-4CD4-A61F-BAD566AB3C0D}" type="datetime1">
              <a:rPr lang="en-US" smtClean="0"/>
              <a:t>11/29/2017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7CE7-3BB8-4B54-93D4-2CB059A1868B}" type="datetime1">
              <a:rPr lang="en-US" smtClean="0"/>
              <a:t>11/29/2017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047C7-4707-4A8F-AF99-BEEBDB28E7FF}" type="datetime1">
              <a:rPr lang="en-US" smtClean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06DF-C518-4823-9168-2E15D0D23B66}" type="datetime1">
              <a:rPr lang="en-US" smtClean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60B1C-535A-464A-BAC5-17AA8F72E520}" type="datetime1">
              <a:rPr lang="en-US" smtClean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2788B-1EB4-4D6F-8341-9C9FEFA3098B}" type="datetime1">
              <a:rPr lang="en-US" smtClean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7FB8-874B-4BE2-8D68-9F3A0FFB9D6C}" type="datetime1">
              <a:rPr lang="en-US" smtClean="0"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B2F1-B19E-4115-80FC-F6C7E5D29665}" type="datetime1">
              <a:rPr lang="en-US" smtClean="0"/>
              <a:t>11/29/2017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9727-DEBD-4FB3-A61C-53A1CCD94DDD}" type="datetime1">
              <a:rPr lang="en-US" smtClean="0"/>
              <a:t>11/29/2017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80CD-B9C9-4834-B8D1-D22FD32E0C97}" type="datetime1">
              <a:rPr lang="en-US" smtClean="0"/>
              <a:t>11/29/2017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8F9-0070-4FAD-8CBF-5DE5FD3AAD1C}" type="datetime1">
              <a:rPr lang="en-US" smtClean="0"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8A7F9-7DE7-4462-BEF4-85F5C53D17E3}" type="datetime1">
              <a:rPr lang="en-US" smtClean="0"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97C0B30A-F384-4279-BD37-B84302CC132B}" type="datetime1">
              <a:rPr lang="en-US" smtClean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75863-598D-4BAD-830E-1226CAE61B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Auto - cropping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4EC28E-BC83-4831-B071-368F30B7F5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Akshay Ayyanchira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FF21E8-0CA1-40F7-B2B1-DC7621AD4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360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28"/>
    </mc:Choice>
    <mc:Fallback xmlns="">
      <p:transition spd="slow" advTm="432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56C9FEF2-571A-41A4-8458-15ECC27E918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39" name="Freeform 11">
            <a:extLst>
              <a:ext uri="{FF2B5EF4-FFF2-40B4-BE49-F238E27FC236}">
                <a16:creationId xmlns:a16="http://schemas.microsoft.com/office/drawing/2014/main" id="{32218886-CF96-4B72-B065-A5D51EE3977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 13">
            <a:extLst>
              <a:ext uri="{FF2B5EF4-FFF2-40B4-BE49-F238E27FC236}">
                <a16:creationId xmlns:a16="http://schemas.microsoft.com/office/drawing/2014/main" id="{B3045C5E-93FA-407D-BEA7-12245A36F28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Freeform 25">
            <a:extLst>
              <a:ext uri="{FF2B5EF4-FFF2-40B4-BE49-F238E27FC236}">
                <a16:creationId xmlns:a16="http://schemas.microsoft.com/office/drawing/2014/main" id="{3F0B046C-B5DA-47B6-8BB1-4722F42915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Freeform 14">
            <a:extLst>
              <a:ext uri="{FF2B5EF4-FFF2-40B4-BE49-F238E27FC236}">
                <a16:creationId xmlns:a16="http://schemas.microsoft.com/office/drawing/2014/main" id="{5EE9E735-E260-432D-810C-BC6BEF5B148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47" name="5-Point Star 24">
            <a:extLst>
              <a:ext uri="{FF2B5EF4-FFF2-40B4-BE49-F238E27FC236}">
                <a16:creationId xmlns:a16="http://schemas.microsoft.com/office/drawing/2014/main" id="{C35962A4-FCC1-47E8-9B3F-3C2739C0DA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127AEDD1-FD88-48D7-8260-0AA34DE0C12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31E89F29-ADA4-40A8-80E1-48D600174DE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6" y="0"/>
            <a:ext cx="4632997" cy="6858000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">
            <a:extLst>
              <a:ext uri="{FF2B5EF4-FFF2-40B4-BE49-F238E27FC236}">
                <a16:creationId xmlns:a16="http://schemas.microsoft.com/office/drawing/2014/main" id="{C32AA8F8-450D-41DC-AE38-266ADD53A0E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856" y="0"/>
            <a:ext cx="4293205" cy="6576643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84F3463-36D2-44CA-9A64-98004ECD807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1883" y="450792"/>
            <a:ext cx="6636823" cy="5950008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F090243-7F93-456B-85D9-0D4D1069683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537" y="5752622"/>
            <a:ext cx="4250216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B048815-C663-4C51-84E9-5C6EFDF177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856" y="0"/>
            <a:ext cx="4248871" cy="226225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D78985-E5A0-4A27-AC21-672454B00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465" y="895457"/>
            <a:ext cx="3258562" cy="103441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400" dirty="0"/>
              <a:t>Pre Processing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8E3B8E-32CE-4762-BB4C-79A42205197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5"/>
          <a:stretch>
            <a:fillRect/>
          </a:stretch>
        </p:blipFill>
        <p:spPr>
          <a:xfrm>
            <a:off x="5760000" y="720000"/>
            <a:ext cx="4893271" cy="5482657"/>
          </a:xfrm>
          <a:prstGeom prst="rect">
            <a:avLst/>
          </a:prstGeom>
        </p:spPr>
      </p:pic>
      <p:pic>
        <p:nvPicPr>
          <p:cNvPr id="7" name="Picture 6" descr="A close up of a piece of paper&#10;&#10;Description generated with very high confidence">
            <a:extLst>
              <a:ext uri="{FF2B5EF4-FFF2-40B4-BE49-F238E27FC236}">
                <a16:creationId xmlns:a16="http://schemas.microsoft.com/office/drawing/2014/main" id="{FD739FC9-1955-49FE-9C90-3EF2152C1E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0000" y="720000"/>
            <a:ext cx="4890689" cy="5482800"/>
          </a:xfrm>
          <a:prstGeom prst="rect">
            <a:avLst/>
          </a:prstGeom>
        </p:spPr>
      </p:pic>
      <p:pic>
        <p:nvPicPr>
          <p:cNvPr id="9" name="Picture 8" descr="A close up of a piece of paper&#10;&#10;Description generated with high confidence">
            <a:extLst>
              <a:ext uri="{FF2B5EF4-FFF2-40B4-BE49-F238E27FC236}">
                <a16:creationId xmlns:a16="http://schemas.microsoft.com/office/drawing/2014/main" id="{F8461518-E819-4A3C-9F18-DAD617807A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000" y="720000"/>
            <a:ext cx="4890688" cy="5482800"/>
          </a:xfrm>
          <a:prstGeom prst="rect">
            <a:avLst/>
          </a:prstGeom>
        </p:spPr>
      </p:pic>
      <p:pic>
        <p:nvPicPr>
          <p:cNvPr id="13" name="Picture 12" descr="A close up of text on a black background&#10;&#10;Description generated with very high confidence">
            <a:extLst>
              <a:ext uri="{FF2B5EF4-FFF2-40B4-BE49-F238E27FC236}">
                <a16:creationId xmlns:a16="http://schemas.microsoft.com/office/drawing/2014/main" id="{09C2B902-E75F-498C-BF1D-794D84842C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60000" y="720000"/>
            <a:ext cx="4890688" cy="54828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C1FEDAD-0D10-4223-BC00-18951EAB0BE9}"/>
              </a:ext>
            </a:extLst>
          </p:cNvPr>
          <p:cNvSpPr txBox="1"/>
          <p:nvPr/>
        </p:nvSpPr>
        <p:spPr>
          <a:xfrm>
            <a:off x="146485" y="2846770"/>
            <a:ext cx="39785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aur" panose="02030504050205020304" pitchFamily="18" charset="0"/>
              </a:rPr>
              <a:t>HISTOGRAM EQUALIZATION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55034B1-4341-4E5F-BD3A-A2FBE7E07072}"/>
              </a:ext>
            </a:extLst>
          </p:cNvPr>
          <p:cNvSpPr txBox="1"/>
          <p:nvPr/>
        </p:nvSpPr>
        <p:spPr>
          <a:xfrm>
            <a:off x="463294" y="3006990"/>
            <a:ext cx="3258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aur" panose="02030504050205020304" pitchFamily="18" charset="0"/>
              </a:rPr>
              <a:t>IMADJUST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551969-6088-436A-8175-296BF3C69B22}"/>
              </a:ext>
            </a:extLst>
          </p:cNvPr>
          <p:cNvSpPr txBox="1"/>
          <p:nvPr/>
        </p:nvSpPr>
        <p:spPr>
          <a:xfrm>
            <a:off x="402523" y="3016352"/>
            <a:ext cx="3258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aur" panose="02030504050205020304" pitchFamily="18" charset="0"/>
              </a:rPr>
              <a:t>EDGE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8885F9C-1ACF-4FDC-B853-64C1F41AEDD3}"/>
              </a:ext>
            </a:extLst>
          </p:cNvPr>
          <p:cNvSpPr txBox="1"/>
          <p:nvPr/>
        </p:nvSpPr>
        <p:spPr>
          <a:xfrm>
            <a:off x="411915" y="3085409"/>
            <a:ext cx="3258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aur" panose="02030504050205020304" pitchFamily="18" charset="0"/>
              </a:rPr>
              <a:t>BWAREAOPEN</a:t>
            </a:r>
          </a:p>
        </p:txBody>
      </p:sp>
      <p:pic>
        <p:nvPicPr>
          <p:cNvPr id="21" name="Picture 20" descr="A close up of text on a black background&#10;&#10;Description generated with very high confidence">
            <a:extLst>
              <a:ext uri="{FF2B5EF4-FFF2-40B4-BE49-F238E27FC236}">
                <a16:creationId xmlns:a16="http://schemas.microsoft.com/office/drawing/2014/main" id="{8265D770-C0BF-404A-96EC-BAFED05A852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60000" y="720000"/>
            <a:ext cx="4890688" cy="54828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D62BB7-5D3A-43E6-AB23-803CFC659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66085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4976">
        <p15:prstTrans prst="pageCurlDouble"/>
      </p:transition>
    </mc:Choice>
    <mc:Fallback xmlns="">
      <p:transition spd="slow" advTm="4497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7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7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38" grpId="0"/>
      <p:bldP spid="38" grpId="1"/>
      <p:bldP spid="38" grpId="2"/>
      <p:bldP spid="40" grpId="0"/>
      <p:bldP spid="40" grpId="1"/>
      <p:bldP spid="40" grpId="2"/>
      <p:bldP spid="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text on a black background&#10;&#10;Description generated with very high confidence">
            <a:extLst>
              <a:ext uri="{FF2B5EF4-FFF2-40B4-BE49-F238E27FC236}">
                <a16:creationId xmlns:a16="http://schemas.microsoft.com/office/drawing/2014/main" id="{FD555473-2B69-4C20-AC93-D8FE855C8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000" y="720000"/>
            <a:ext cx="4890688" cy="5482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E2402E-B85A-4CF5-9347-9399BCDBD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630" y="162841"/>
            <a:ext cx="5605427" cy="1151965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800" b="1" cap="none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Now</a:t>
            </a:r>
            <a:r>
              <a:rPr lang="en-IN" sz="4800" dirty="0"/>
              <a:t> </a:t>
            </a:r>
            <a:r>
              <a:rPr lang="en-IN" sz="4800" b="1" cap="none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Hough</a:t>
            </a:r>
            <a:r>
              <a:rPr lang="en-IN" sz="4800" dirty="0"/>
              <a:t> </a:t>
            </a:r>
            <a:r>
              <a:rPr lang="en-IN" sz="4800" b="1" cap="none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Transform</a:t>
            </a:r>
            <a:br>
              <a:rPr lang="en-IN" sz="4800" b="1" cap="none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r>
              <a:rPr lang="en-US" sz="4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Steps</a:t>
            </a:r>
            <a:endParaRPr lang="en-IN" sz="4800" dirty="0"/>
          </a:p>
        </p:txBody>
      </p:sp>
      <p:pic>
        <p:nvPicPr>
          <p:cNvPr id="13" name="Content Placeholder 1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C7F6E6B-3FBC-473B-9B05-4C096D2F1C1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-199613" y="687600"/>
            <a:ext cx="4890688" cy="5482800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8EA622D-EC5F-4819-A5EB-E13E11F73902}"/>
              </a:ext>
            </a:extLst>
          </p:cNvPr>
          <p:cNvSpPr/>
          <p:nvPr/>
        </p:nvSpPr>
        <p:spPr>
          <a:xfrm>
            <a:off x="6744933" y="1726423"/>
            <a:ext cx="307007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Find the Left Edge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83DD85-7E3E-4670-AD84-75564D68B846}"/>
              </a:ext>
            </a:extLst>
          </p:cNvPr>
          <p:cNvSpPr/>
          <p:nvPr/>
        </p:nvSpPr>
        <p:spPr>
          <a:xfrm>
            <a:off x="6483643" y="2616390"/>
            <a:ext cx="3592650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Predict Parallel and</a:t>
            </a:r>
            <a:br>
              <a:rPr lang="en-US" sz="32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Adjacent inclination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71C73F-3D8C-4FCF-9733-7C5DE37EB6A9}"/>
              </a:ext>
            </a:extLst>
          </p:cNvPr>
          <p:cNvSpPr/>
          <p:nvPr/>
        </p:nvSpPr>
        <p:spPr>
          <a:xfrm>
            <a:off x="6366623" y="4109295"/>
            <a:ext cx="3826689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 Hough with known </a:t>
            </a:r>
            <a:br>
              <a:rPr lang="en-US" sz="32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inclination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E9C5D52-EC33-481D-9908-9A1F0EBF5F0C}"/>
              </a:ext>
            </a:extLst>
          </p:cNvPr>
          <p:cNvCxnSpPr>
            <a:cxnSpLocks/>
          </p:cNvCxnSpPr>
          <p:nvPr/>
        </p:nvCxnSpPr>
        <p:spPr>
          <a:xfrm>
            <a:off x="566928" y="941832"/>
            <a:ext cx="758952" cy="4512883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062C92-6DEB-4024-AC10-F8989546BF1B}"/>
              </a:ext>
            </a:extLst>
          </p:cNvPr>
          <p:cNvCxnSpPr>
            <a:cxnSpLocks/>
          </p:cNvCxnSpPr>
          <p:nvPr/>
        </p:nvCxnSpPr>
        <p:spPr>
          <a:xfrm flipH="1">
            <a:off x="566928" y="941832"/>
            <a:ext cx="641216" cy="4512883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Flowchart: Or 23">
            <a:extLst>
              <a:ext uri="{FF2B5EF4-FFF2-40B4-BE49-F238E27FC236}">
                <a16:creationId xmlns:a16="http://schemas.microsoft.com/office/drawing/2014/main" id="{EAF78B89-3891-4A03-92F2-A44DB5CB876D}"/>
              </a:ext>
            </a:extLst>
          </p:cNvPr>
          <p:cNvSpPr/>
          <p:nvPr/>
        </p:nvSpPr>
        <p:spPr>
          <a:xfrm>
            <a:off x="776802" y="2871216"/>
            <a:ext cx="265614" cy="301752"/>
          </a:xfrm>
          <a:prstGeom prst="flowChar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Arrow: Curved Down 25">
            <a:extLst>
              <a:ext uri="{FF2B5EF4-FFF2-40B4-BE49-F238E27FC236}">
                <a16:creationId xmlns:a16="http://schemas.microsoft.com/office/drawing/2014/main" id="{D6C1F9C7-8D10-42C5-BC4A-D4BB07D01EB5}"/>
              </a:ext>
            </a:extLst>
          </p:cNvPr>
          <p:cNvSpPr/>
          <p:nvPr/>
        </p:nvSpPr>
        <p:spPr>
          <a:xfrm>
            <a:off x="776802" y="2432304"/>
            <a:ext cx="265614" cy="118872"/>
          </a:xfrm>
          <a:prstGeom prst="curved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7" name="Arrow: Curved Up 26">
            <a:extLst>
              <a:ext uri="{FF2B5EF4-FFF2-40B4-BE49-F238E27FC236}">
                <a16:creationId xmlns:a16="http://schemas.microsoft.com/office/drawing/2014/main" id="{E28121EF-A11B-4DB8-B1B2-593E0BBEE9E6}"/>
              </a:ext>
            </a:extLst>
          </p:cNvPr>
          <p:cNvSpPr/>
          <p:nvPr/>
        </p:nvSpPr>
        <p:spPr>
          <a:xfrm flipH="1">
            <a:off x="754729" y="3493008"/>
            <a:ext cx="265614" cy="118872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BAFDC1B-CE9E-4273-96B1-0CAB9DD4E9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8000" y="687600"/>
            <a:ext cx="4890688" cy="548280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3CD745F-57DA-4B6D-9438-617A44748755}"/>
              </a:ext>
            </a:extLst>
          </p:cNvPr>
          <p:cNvCxnSpPr>
            <a:cxnSpLocks/>
          </p:cNvCxnSpPr>
          <p:nvPr/>
        </p:nvCxnSpPr>
        <p:spPr>
          <a:xfrm flipH="1" flipV="1">
            <a:off x="339208" y="3019272"/>
            <a:ext cx="3711584" cy="179001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A0F8C7F-5E94-4E2B-84E8-B54C7B1DD56F}"/>
              </a:ext>
            </a:extLst>
          </p:cNvPr>
          <p:cNvCxnSpPr>
            <a:cxnSpLocks/>
          </p:cNvCxnSpPr>
          <p:nvPr/>
        </p:nvCxnSpPr>
        <p:spPr>
          <a:xfrm flipH="1">
            <a:off x="265447" y="2894006"/>
            <a:ext cx="4148221" cy="177623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DCE4DFE-D77C-4FC2-B0AC-74FB07F8AF17}"/>
              </a:ext>
            </a:extLst>
          </p:cNvPr>
          <p:cNvCxnSpPr>
            <a:cxnSpLocks/>
          </p:cNvCxnSpPr>
          <p:nvPr/>
        </p:nvCxnSpPr>
        <p:spPr>
          <a:xfrm flipH="1" flipV="1">
            <a:off x="109728" y="2942985"/>
            <a:ext cx="4305554" cy="542348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106BEE7-C1AF-4D43-A654-B379AE008CAA}"/>
              </a:ext>
            </a:extLst>
          </p:cNvPr>
          <p:cNvCxnSpPr>
            <a:cxnSpLocks/>
          </p:cNvCxnSpPr>
          <p:nvPr/>
        </p:nvCxnSpPr>
        <p:spPr>
          <a:xfrm flipH="1">
            <a:off x="565315" y="589469"/>
            <a:ext cx="718150" cy="5107243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042712B-3A62-474F-A968-F98A8717E18D}"/>
              </a:ext>
            </a:extLst>
          </p:cNvPr>
          <p:cNvCxnSpPr>
            <a:cxnSpLocks/>
          </p:cNvCxnSpPr>
          <p:nvPr/>
        </p:nvCxnSpPr>
        <p:spPr>
          <a:xfrm>
            <a:off x="754729" y="411480"/>
            <a:ext cx="287687" cy="5504688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4" name="Picture 63">
            <a:extLst>
              <a:ext uri="{FF2B5EF4-FFF2-40B4-BE49-F238E27FC236}">
                <a16:creationId xmlns:a16="http://schemas.microsoft.com/office/drawing/2014/main" id="{28B16465-894F-4668-9D22-984BF2DEF2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98000" y="527798"/>
            <a:ext cx="4905002" cy="5856498"/>
          </a:xfrm>
          <a:prstGeom prst="rect">
            <a:avLst/>
          </a:prstGeom>
        </p:spPr>
      </p:pic>
      <p:sp>
        <p:nvSpPr>
          <p:cNvPr id="65" name="Oval 64">
            <a:extLst>
              <a:ext uri="{FF2B5EF4-FFF2-40B4-BE49-F238E27FC236}">
                <a16:creationId xmlns:a16="http://schemas.microsoft.com/office/drawing/2014/main" id="{7CB96386-4BA5-4304-9ADF-813C60F810F6}"/>
              </a:ext>
            </a:extLst>
          </p:cNvPr>
          <p:cNvSpPr/>
          <p:nvPr/>
        </p:nvSpPr>
        <p:spPr>
          <a:xfrm>
            <a:off x="905256" y="1435608"/>
            <a:ext cx="128016" cy="118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36A7EDD-3D09-46DA-9549-3F4A81EAAB69}"/>
              </a:ext>
            </a:extLst>
          </p:cNvPr>
          <p:cNvSpPr/>
          <p:nvPr/>
        </p:nvSpPr>
        <p:spPr>
          <a:xfrm>
            <a:off x="3324243" y="1435608"/>
            <a:ext cx="128016" cy="118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F4DEE5F-AC51-4C71-B35D-18C70733BD3E}"/>
              </a:ext>
            </a:extLst>
          </p:cNvPr>
          <p:cNvSpPr/>
          <p:nvPr/>
        </p:nvSpPr>
        <p:spPr>
          <a:xfrm>
            <a:off x="795523" y="4708994"/>
            <a:ext cx="128016" cy="118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24A0303-0281-4AE7-BC45-AE8991D1F450}"/>
              </a:ext>
            </a:extLst>
          </p:cNvPr>
          <p:cNvSpPr/>
          <p:nvPr/>
        </p:nvSpPr>
        <p:spPr>
          <a:xfrm>
            <a:off x="3287667" y="4759286"/>
            <a:ext cx="128016" cy="118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58C9EF-E54F-41AD-B28D-7EC95AA52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774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7 L -0.49063 -0.0064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531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5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2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9" grpId="1"/>
      <p:bldP spid="9" grpId="2"/>
      <p:bldP spid="10" grpId="0"/>
      <p:bldP spid="10" grpId="1"/>
      <p:bldP spid="10" grpId="2"/>
      <p:bldP spid="11" grpId="0"/>
      <p:bldP spid="11" grpId="1"/>
      <p:bldP spid="24" grpId="0" animBg="1"/>
      <p:bldP spid="24" grpId="1" animBg="1"/>
      <p:bldP spid="26" grpId="0" animBg="1"/>
      <p:bldP spid="26" grpId="1" animBg="1"/>
      <p:bldP spid="27" grpId="0" animBg="1"/>
      <p:bldP spid="27" grpId="1" animBg="1"/>
      <p:bldP spid="65" grpId="0" animBg="1"/>
      <p:bldP spid="66" grpId="0" animBg="1"/>
      <p:bldP spid="67" grpId="0" animBg="1"/>
      <p:bldP spid="6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2FCDF-F93E-44CC-A3C0-C5B934897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370" y="1147438"/>
            <a:ext cx="10396882" cy="1151965"/>
          </a:xfrm>
        </p:spPr>
        <p:txBody>
          <a:bodyPr>
            <a:normAutofit/>
          </a:bodyPr>
          <a:lstStyle/>
          <a:p>
            <a:r>
              <a:rPr lang="en-IN" dirty="0"/>
              <a:t>Score : 48 out of 50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C5F3770-AA96-4E84-8E5D-80083B8BD7C9}"/>
              </a:ext>
            </a:extLst>
          </p:cNvPr>
          <p:cNvSpPr txBox="1">
            <a:spLocks/>
          </p:cNvSpPr>
          <p:nvPr/>
        </p:nvSpPr>
        <p:spPr>
          <a:xfrm>
            <a:off x="499370" y="1890944"/>
            <a:ext cx="10396882" cy="18554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	</a:t>
            </a:r>
          </a:p>
          <a:p>
            <a:r>
              <a:rPr lang="en-IN" dirty="0"/>
              <a:t>Time : 35 seconds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8CF90D-90E7-44C1-8DA1-20E2A875D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7289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23">
            <a:extLst>
              <a:ext uri="{FF2B5EF4-FFF2-40B4-BE49-F238E27FC236}">
                <a16:creationId xmlns:a16="http://schemas.microsoft.com/office/drawing/2014/main" id="{64130656-E6CE-4204-B668-891EB9D83DD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75" name="Freeform 11">
            <a:extLst>
              <a:ext uri="{FF2B5EF4-FFF2-40B4-BE49-F238E27FC236}">
                <a16:creationId xmlns:a16="http://schemas.microsoft.com/office/drawing/2014/main" id="{B604D23A-1440-4E45-8250-C1AA6C56589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6" name="Freeform 13">
            <a:extLst>
              <a:ext uri="{FF2B5EF4-FFF2-40B4-BE49-F238E27FC236}">
                <a16:creationId xmlns:a16="http://schemas.microsoft.com/office/drawing/2014/main" id="{CB21A277-BB41-4177-B443-520F6367A15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Freeform 25">
            <a:extLst>
              <a:ext uri="{FF2B5EF4-FFF2-40B4-BE49-F238E27FC236}">
                <a16:creationId xmlns:a16="http://schemas.microsoft.com/office/drawing/2014/main" id="{20558E6F-FF0D-42DA-8C5D-969D31E7B3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8" name="Freeform 14">
            <a:extLst>
              <a:ext uri="{FF2B5EF4-FFF2-40B4-BE49-F238E27FC236}">
                <a16:creationId xmlns:a16="http://schemas.microsoft.com/office/drawing/2014/main" id="{BEEAD229-3E2B-444E-A065-A05BD80AA5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79" name="5-Point Star 24">
            <a:extLst>
              <a:ext uri="{FF2B5EF4-FFF2-40B4-BE49-F238E27FC236}">
                <a16:creationId xmlns:a16="http://schemas.microsoft.com/office/drawing/2014/main" id="{F2DB11F8-A7EC-4C77-BC87-DAAC344694E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0" name="Picture 35">
            <a:extLst>
              <a:ext uri="{FF2B5EF4-FFF2-40B4-BE49-F238E27FC236}">
                <a16:creationId xmlns:a16="http://schemas.microsoft.com/office/drawing/2014/main" id="{E8076F0C-490B-4E24-AE73-A2A7601049D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81" name="Rectangle 37">
            <a:extLst>
              <a:ext uri="{FF2B5EF4-FFF2-40B4-BE49-F238E27FC236}">
                <a16:creationId xmlns:a16="http://schemas.microsoft.com/office/drawing/2014/main" id="{60F20292-47D3-44BD-A9E9-C2A15315D31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0" y="0"/>
            <a:ext cx="4702938" cy="6858000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39">
            <a:extLst>
              <a:ext uri="{FF2B5EF4-FFF2-40B4-BE49-F238E27FC236}">
                <a16:creationId xmlns:a16="http://schemas.microsoft.com/office/drawing/2014/main" id="{70D2A1D0-6E63-466D-987C-8BD82580E6F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8800" y="450792"/>
            <a:ext cx="6639906" cy="5950008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41">
            <a:extLst>
              <a:ext uri="{FF2B5EF4-FFF2-40B4-BE49-F238E27FC236}">
                <a16:creationId xmlns:a16="http://schemas.microsoft.com/office/drawing/2014/main" id="{242F73D2-937F-4F56-8B8E-534D5413741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6" y="5752622"/>
            <a:ext cx="4239772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4" name="Rectangle 43">
            <a:extLst>
              <a:ext uri="{FF2B5EF4-FFF2-40B4-BE49-F238E27FC236}">
                <a16:creationId xmlns:a16="http://schemas.microsoft.com/office/drawing/2014/main" id="{5C6E01FA-2A2C-4DCF-AE3D-3F19451A06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2188" y="0"/>
            <a:ext cx="4238653" cy="226225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0B2937B-2AAA-4FC4-AC0D-59F58BDD19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7980312" y="680063"/>
            <a:ext cx="4886327" cy="5536914"/>
          </a:xfrm>
          <a:prstGeom prst="rect">
            <a:avLst/>
          </a:prstGeom>
        </p:spPr>
      </p:pic>
      <p:pic>
        <p:nvPicPr>
          <p:cNvPr id="14" name="Content Placeholder 8">
            <a:extLst>
              <a:ext uri="{FF2B5EF4-FFF2-40B4-BE49-F238E27FC236}">
                <a16:creationId xmlns:a16="http://schemas.microsoft.com/office/drawing/2014/main" id="{F0EEB4DB-9FF9-4A78-B75F-2732AA9EB67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/>
          <a:stretch/>
        </p:blipFill>
        <p:spPr>
          <a:xfrm>
            <a:off x="4015901" y="606649"/>
            <a:ext cx="4834837" cy="5638293"/>
          </a:xfrm>
          <a:prstGeom prst="rect">
            <a:avLst/>
          </a:prstGeom>
        </p:spPr>
      </p:pic>
      <p:sp>
        <p:nvSpPr>
          <p:cNvPr id="85" name="Freeform 8">
            <a:extLst>
              <a:ext uri="{FF2B5EF4-FFF2-40B4-BE49-F238E27FC236}">
                <a16:creationId xmlns:a16="http://schemas.microsoft.com/office/drawing/2014/main" id="{DDE1062D-BE2C-4B7A-A2CC-FE687357F72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2189" y="0"/>
            <a:ext cx="4283927" cy="6576643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BE792C-F72B-433A-A1E0-1BECFE251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118" y="1301568"/>
            <a:ext cx="3314218" cy="29127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100"/>
              <a:t>Failed Scenarios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DD68E1-AFF9-4A55-AA9F-A8EBE0EEE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2176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C6DA1-EFE2-43DA-9806-2AC9947B2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5410199" cy="1151965"/>
          </a:xfrm>
        </p:spPr>
        <p:txBody>
          <a:bodyPr/>
          <a:lstStyle/>
          <a:p>
            <a:pPr algn="ctr"/>
            <a:r>
              <a:rPr lang="en-IN" dirty="0"/>
              <a:t>Pros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43C60-42AB-409A-996B-A7149B2692B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2025296"/>
            <a:ext cx="5410199" cy="3311189"/>
          </a:xfrm>
        </p:spPr>
        <p:txBody>
          <a:bodyPr/>
          <a:lstStyle/>
          <a:p>
            <a:r>
              <a:rPr lang="en-IN" dirty="0"/>
              <a:t>Works with tilted document</a:t>
            </a:r>
          </a:p>
          <a:p>
            <a:r>
              <a:rPr lang="en-IN" dirty="0"/>
              <a:t>Trapezoidal cropping is possible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B34AF39-0996-4DDF-A9DF-F28F2365B0D7}"/>
              </a:ext>
            </a:extLst>
          </p:cNvPr>
          <p:cNvSpPr txBox="1">
            <a:spLocks/>
          </p:cNvSpPr>
          <p:nvPr/>
        </p:nvSpPr>
        <p:spPr>
          <a:xfrm>
            <a:off x="6096000" y="685799"/>
            <a:ext cx="5410199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Cons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F4DADD6-9596-415D-91A6-0B03186D65D3}"/>
              </a:ext>
            </a:extLst>
          </p:cNvPr>
          <p:cNvSpPr txBox="1">
            <a:spLocks/>
          </p:cNvSpPr>
          <p:nvPr/>
        </p:nvSpPr>
        <p:spPr>
          <a:xfrm>
            <a:off x="6095999" y="2025296"/>
            <a:ext cx="5410199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Fails when documents has lines in it</a:t>
            </a:r>
          </a:p>
          <a:p>
            <a:r>
              <a:rPr lang="en-IN" dirty="0"/>
              <a:t>Algorithm can fail when documents are placed over each other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D16F00-6AB3-457C-82FF-8F015337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700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C5B19-3E27-41EA-B85B-101405B2A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C0E6F8-90FD-4557-B3AA-4FE3345BD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8807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1|12|4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346492"/>
      </a:accent1>
      <a:accent2>
        <a:srgbClr val="6DA5D4"/>
      </a:accent2>
      <a:accent3>
        <a:srgbClr val="538C79"/>
      </a:accent3>
      <a:accent4>
        <a:srgbClr val="93B75D"/>
      </a:accent4>
      <a:accent5>
        <a:srgbClr val="DEB050"/>
      </a:accent5>
      <a:accent6>
        <a:srgbClr val="BB5354"/>
      </a:accent6>
      <a:hlink>
        <a:srgbClr val="3289DD"/>
      </a:hlink>
      <a:folHlink>
        <a:srgbClr val="859EB6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E3530EC-BA5B-407C-9B36-00820F3955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436</TotalTime>
  <Words>70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Centaur</vt:lpstr>
      <vt:lpstr>Impact</vt:lpstr>
      <vt:lpstr>Main Event</vt:lpstr>
      <vt:lpstr>Auto - cropping</vt:lpstr>
      <vt:lpstr>Pre Processing</vt:lpstr>
      <vt:lpstr>Now Hough Transform Steps</vt:lpstr>
      <vt:lpstr>Score : 48 out of 50</vt:lpstr>
      <vt:lpstr>Failed Scenarios</vt:lpstr>
      <vt:lpstr>Pros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 - cropping</dc:title>
  <dc:creator>Akshay Ayyanchira</dc:creator>
  <cp:lastModifiedBy>Akshay Ayyanchira</cp:lastModifiedBy>
  <cp:revision>6</cp:revision>
  <dcterms:created xsi:type="dcterms:W3CDTF">2017-11-29T16:43:17Z</dcterms:created>
  <dcterms:modified xsi:type="dcterms:W3CDTF">2017-11-30T00:27:36Z</dcterms:modified>
</cp:coreProperties>
</file>