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0714-3D25-5745-A0A8-DCB456227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03AE1-3403-ED44-9F4A-49A5CA0D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7F23-2830-E34E-B5B0-21923044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DC1F-4443-DB4B-855A-53B72C9A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D94F-286A-E140-94D1-962749B0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8C39-98F0-5544-9003-93BDD6D9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05C99-A7E1-C341-942E-BFE2339F0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7F86-8BC4-AB4B-AA49-5848693E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05EF-CA4A-5E47-8F34-88D9C64B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182D-14AC-2949-9BA3-F6B0B149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B9310-CEF3-5D46-BA3B-552FB2F78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84FAD-2600-2E4C-A8DA-DD084E4EA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EBC9-21F4-A24A-A222-68A2CE93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A306-FDF1-7143-BBF3-6B0A05AB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688A-0464-D645-AB5B-6BE985FE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8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4A77-E923-3B48-AA45-6083CCDD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F357-6E66-9C4A-A31A-7E669AF4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5616-728D-6A47-9871-AD2B3BBF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E53A-5E92-1347-8739-D6EE237E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6565-C113-9D48-9980-F6E5C3C0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0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0816-537F-6243-8BA0-728CBC89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E1B3-1D92-6F45-BBAF-79565DC05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024F-4964-1849-B9A9-401D3200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5B3-ED05-3D43-8C5D-5DBCC3F8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E1EA-7B1B-1846-8409-205773A6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9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23F8-1391-BB40-9AED-7C407250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266E-6277-1247-8B68-229B96EA8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B8655-44B4-2B42-B0FF-F9BDD5AF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8083-C4D6-4044-9760-0AA53B56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28C1B-E5D4-1F43-9F17-F077F349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18B1-3230-554B-96F0-AAC81994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7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213C-1505-4241-9B7F-67217DA3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8DB5-D598-5746-BE7C-234C1B8B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6E7FE-43FF-3747-8964-59090BDB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4F9E2-FC6B-D34D-B9E0-BA05AA11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296BA-7B63-DA42-A76C-D5F8BAD98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6287D-D4A7-E447-BB81-39CA873B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E5C44-E317-6C4F-B006-EE079728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CB621-8638-8045-8AF3-A265D010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8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E27D-2C6C-1041-A13A-7605FDFB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C9738-AFF6-3C4F-BACE-482B3EC7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0376A-7A75-2C4F-830C-A468CB0F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25296-C511-1145-A173-4CAF81F5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0F69B-8880-AD45-AD1A-DF3E6D1C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D6DB5-022F-3247-B405-E64880F3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A382E-9CD8-004C-B64F-D1296116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FC43-459C-0E43-A90D-18A1E87B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864B-3BA7-7F49-AFCC-697CE6C52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BCF0B-4997-224E-87C2-B69F12EE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57EE-DFFE-F74C-B8AD-6C4C94CB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B75F-1211-DB4A-BECD-7D47CEC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75F6B-65A5-3244-8F75-9753AD86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C76-424F-4D45-AC5B-4B397AEF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402C-4B1E-FF43-AB32-DB476E52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FA913-343D-D842-AF90-CFA016C1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302D3-0BBA-0B43-BE04-A62DC1B8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C11CB-6D9A-6049-B6AD-4C252646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75819-4B5E-1945-8DB8-7176F77A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C3875-3591-BB48-A1F4-7CE49AD6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DD31E-D1AB-1D4C-95BA-776A54B4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D148-7A57-704E-BF71-F3D0AB690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235F-4224-424E-B210-163AA9440D52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43B9-1CB7-004E-AA04-B57634EF8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31EE-9F4C-9A40-B69E-C2E38432D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B21D-2E33-5E4A-A515-C47ED022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EFD48125-6BA7-CE45-BF3D-F037B9188B06}"/>
              </a:ext>
            </a:extLst>
          </p:cNvPr>
          <p:cNvSpPr/>
          <p:nvPr/>
        </p:nvSpPr>
        <p:spPr>
          <a:xfrm>
            <a:off x="5084956" y="1650380"/>
            <a:ext cx="2058794" cy="1349298"/>
          </a:xfrm>
          <a:prstGeom prst="rightArrow">
            <a:avLst>
              <a:gd name="adj1" fmla="val 64824"/>
              <a:gd name="adj2" fmla="val 69060"/>
            </a:avLst>
          </a:prstGeom>
          <a:blipFill>
            <a:blip r:embed="rId2"/>
            <a:tile tx="0" ty="0" sx="100000" sy="100000" flip="none" algn="tl"/>
          </a:blipFill>
          <a:ln w="38100" cap="rnd">
            <a:solidFill>
              <a:schemeClr val="accent1">
                <a:shade val="50000"/>
                <a:alpha val="0"/>
              </a:schemeClr>
            </a:solidFill>
            <a:bevel/>
          </a:ln>
          <a:scene3d>
            <a:camera prst="orthographicFront"/>
            <a:lightRig rig="threePt" dir="t"/>
          </a:scene3d>
          <a:sp3d prstMaterial="metal">
            <a:bevelT w="101600" prst="ribl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FBDDF9F-D850-7E4D-A0AF-A6059BA19D9E}"/>
              </a:ext>
            </a:extLst>
          </p:cNvPr>
          <p:cNvSpPr/>
          <p:nvPr/>
        </p:nvSpPr>
        <p:spPr>
          <a:xfrm>
            <a:off x="5084956" y="3317255"/>
            <a:ext cx="2058794" cy="1349298"/>
          </a:xfrm>
          <a:prstGeom prst="rightArrow">
            <a:avLst>
              <a:gd name="adj1" fmla="val 64824"/>
              <a:gd name="adj2" fmla="val 69060"/>
            </a:avLst>
          </a:prstGeom>
          <a:blipFill>
            <a:blip r:embed="rId2"/>
            <a:tile tx="0" ty="0" sx="100000" sy="100000" flip="none" algn="tl"/>
          </a:blipFill>
          <a:ln w="38100" cap="rnd">
            <a:solidFill>
              <a:schemeClr val="accent1">
                <a:shade val="50000"/>
                <a:alpha val="0"/>
              </a:schemeClr>
            </a:solidFill>
            <a:bevel/>
          </a:ln>
          <a:scene3d>
            <a:camera prst="orthographicFront"/>
            <a:lightRig rig="threePt" dir="t"/>
          </a:scene3d>
          <a:sp3d prstMaterial="metal">
            <a:bevelT w="101600" prst="riblet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Ayyanchira, Akshay Murari</dc:creator>
  <cp:lastModifiedBy>Ayyanchira, Akshay Murari</cp:lastModifiedBy>
  <cp:revision>1</cp:revision>
  <dcterms:created xsi:type="dcterms:W3CDTF">2018-03-03T18:02:14Z</dcterms:created>
  <dcterms:modified xsi:type="dcterms:W3CDTF">2018-03-03T18:08:03Z</dcterms:modified>
</cp:coreProperties>
</file>