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77D1-BAC4-4805-B1DF-B96630FD8D0D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2BB6-63C2-4128-B695-BF6352D6E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36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77D1-BAC4-4805-B1DF-B96630FD8D0D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2BB6-63C2-4128-B695-BF6352D6E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9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77D1-BAC4-4805-B1DF-B96630FD8D0D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2BB6-63C2-4128-B695-BF6352D6E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45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77D1-BAC4-4805-B1DF-B96630FD8D0D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2BB6-63C2-4128-B695-BF6352D6E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4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77D1-BAC4-4805-B1DF-B96630FD8D0D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2BB6-63C2-4128-B695-BF6352D6E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70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77D1-BAC4-4805-B1DF-B96630FD8D0D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2BB6-63C2-4128-B695-BF6352D6E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08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77D1-BAC4-4805-B1DF-B96630FD8D0D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2BB6-63C2-4128-B695-BF6352D6E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33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77D1-BAC4-4805-B1DF-B96630FD8D0D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2BB6-63C2-4128-B695-BF6352D6E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62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77D1-BAC4-4805-B1DF-B96630FD8D0D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2BB6-63C2-4128-B695-BF6352D6E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09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77D1-BAC4-4805-B1DF-B96630FD8D0D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2BB6-63C2-4128-B695-BF6352D6E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54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77D1-BAC4-4805-B1DF-B96630FD8D0D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2BB6-63C2-4128-B695-BF6352D6E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94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377D1-BAC4-4805-B1DF-B96630FD8D0D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2BB6-63C2-4128-B695-BF6352D6E1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79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14984" y="374903"/>
            <a:ext cx="10433304" cy="1736027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Intégration du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ChatBot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 le parcours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 commerce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69" y="2746245"/>
            <a:ext cx="2825502" cy="24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à coins arrondis 228"/>
          <p:cNvSpPr/>
          <p:nvPr/>
        </p:nvSpPr>
        <p:spPr>
          <a:xfrm>
            <a:off x="6369629" y="3803904"/>
            <a:ext cx="5276780" cy="2906227"/>
          </a:xfrm>
          <a:prstGeom prst="roundRect">
            <a:avLst/>
          </a:prstGeom>
          <a:noFill/>
          <a:ln w="3810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sz="2800" b="1" dirty="0" smtClean="0"/>
          </a:p>
          <a:p>
            <a:pPr algn="ctr"/>
            <a:endParaRPr lang="fr-FR" sz="2800" b="1" dirty="0"/>
          </a:p>
          <a:p>
            <a:pPr algn="ctr"/>
            <a:r>
              <a:rPr lang="fr-FR" sz="2800" b="1" dirty="0" smtClean="0"/>
              <a:t>			        </a:t>
            </a:r>
            <a:r>
              <a:rPr lang="fr-FR" sz="2800" b="1" dirty="0" err="1" smtClean="0"/>
              <a:t>CVTech</a:t>
            </a:r>
            <a:endParaRPr lang="fr-FR" sz="2800" b="1" dirty="0"/>
          </a:p>
        </p:txBody>
      </p:sp>
      <p:sp>
        <p:nvSpPr>
          <p:cNvPr id="228" name="Rectangle à coins arrondis 227"/>
          <p:cNvSpPr/>
          <p:nvPr/>
        </p:nvSpPr>
        <p:spPr>
          <a:xfrm>
            <a:off x="978408" y="3900869"/>
            <a:ext cx="4939501" cy="19840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sz="2800" b="1" dirty="0" smtClean="0"/>
              <a:t>                                      </a:t>
            </a:r>
            <a:r>
              <a:rPr lang="fr-FR" sz="2800" b="1" dirty="0" err="1" smtClean="0"/>
              <a:t>ChatBot</a:t>
            </a:r>
            <a:endParaRPr lang="fr-FR" sz="2800" b="1" dirty="0"/>
          </a:p>
        </p:txBody>
      </p:sp>
      <p:sp>
        <p:nvSpPr>
          <p:cNvPr id="233" name="Rectangle à coins arrondis 232"/>
          <p:cNvSpPr/>
          <p:nvPr/>
        </p:nvSpPr>
        <p:spPr>
          <a:xfrm>
            <a:off x="978409" y="1165143"/>
            <a:ext cx="10668000" cy="250001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sz="2800" b="1" dirty="0"/>
          </a:p>
          <a:p>
            <a:pPr algn="ctr"/>
            <a:endParaRPr lang="fr-FR" sz="2800" b="1" dirty="0" smtClean="0"/>
          </a:p>
          <a:p>
            <a:pPr algn="ctr"/>
            <a:endParaRPr lang="fr-FR" sz="2800" b="1" dirty="0"/>
          </a:p>
          <a:p>
            <a:pPr algn="ctr"/>
            <a:endParaRPr lang="fr-FR" sz="2800" b="1" dirty="0" smtClean="0"/>
          </a:p>
          <a:p>
            <a:pPr algn="ctr"/>
            <a:r>
              <a:rPr lang="fr-FR" sz="2800" b="1" dirty="0"/>
              <a:t>	</a:t>
            </a:r>
            <a:r>
              <a:rPr lang="fr-FR" sz="2800" b="1" dirty="0" smtClean="0"/>
              <a:t>								Commerce</a:t>
            </a:r>
            <a:endParaRPr lang="fr-FR" sz="2800" b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8408" y="79044"/>
            <a:ext cx="10515600" cy="1000248"/>
          </a:xfrm>
        </p:spPr>
        <p:txBody>
          <a:bodyPr/>
          <a:lstStyle/>
          <a:p>
            <a:pPr algn="ctr"/>
            <a:r>
              <a:rPr lang="fr-FR" dirty="0" smtClean="0"/>
              <a:t>Parcours commerce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24712" y="2728728"/>
            <a:ext cx="149900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commerciaux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29766" y="4273492"/>
            <a:ext cx="1261872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Recherche</a:t>
            </a:r>
          </a:p>
        </p:txBody>
      </p:sp>
      <p:sp>
        <p:nvSpPr>
          <p:cNvPr id="6" name="Rectangle 5"/>
          <p:cNvSpPr/>
          <p:nvPr/>
        </p:nvSpPr>
        <p:spPr>
          <a:xfrm>
            <a:off x="7239000" y="3901831"/>
            <a:ext cx="1261872" cy="10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Recherche Profil</a:t>
            </a:r>
          </a:p>
        </p:txBody>
      </p:sp>
      <p:sp>
        <p:nvSpPr>
          <p:cNvPr id="8" name="Rectangle 7"/>
          <p:cNvSpPr/>
          <p:nvPr/>
        </p:nvSpPr>
        <p:spPr>
          <a:xfrm>
            <a:off x="4425697" y="1439152"/>
            <a:ext cx="173736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Appel d’offre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4" idx="2"/>
            <a:endCxn id="5" idx="0"/>
          </p:cNvCxnSpPr>
          <p:nvPr/>
        </p:nvCxnSpPr>
        <p:spPr>
          <a:xfrm flipH="1">
            <a:off x="1860702" y="3323088"/>
            <a:ext cx="13512" cy="95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069694" y="4273492"/>
            <a:ext cx="1261872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Résultat</a:t>
            </a:r>
          </a:p>
        </p:txBody>
      </p:sp>
      <p:cxnSp>
        <p:nvCxnSpPr>
          <p:cNvPr id="20" name="Connecteur droit avec flèche 19"/>
          <p:cNvCxnSpPr>
            <a:stCxn id="5" idx="3"/>
            <a:endCxn id="18" idx="1"/>
          </p:cNvCxnSpPr>
          <p:nvPr/>
        </p:nvCxnSpPr>
        <p:spPr>
          <a:xfrm>
            <a:off x="2491638" y="4570672"/>
            <a:ext cx="157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6" idx="3"/>
            <a:endCxn id="98" idx="1"/>
          </p:cNvCxnSpPr>
          <p:nvPr/>
        </p:nvCxnSpPr>
        <p:spPr>
          <a:xfrm flipV="1">
            <a:off x="8500872" y="4421638"/>
            <a:ext cx="1057042" cy="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407790" y="4097334"/>
            <a:ext cx="9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Trouvé </a:t>
            </a:r>
            <a:endParaRPr lang="fr-FR" dirty="0"/>
          </a:p>
        </p:txBody>
      </p:sp>
      <p:sp>
        <p:nvSpPr>
          <p:cNvPr id="98" name="Rectangle 97"/>
          <p:cNvSpPr/>
          <p:nvPr/>
        </p:nvSpPr>
        <p:spPr>
          <a:xfrm>
            <a:off x="9557914" y="4124458"/>
            <a:ext cx="163677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Génération CV</a:t>
            </a:r>
            <a:endParaRPr lang="fr-FR" dirty="0"/>
          </a:p>
        </p:txBody>
      </p:sp>
      <p:sp>
        <p:nvSpPr>
          <p:cNvPr id="103" name="ZoneTexte 102"/>
          <p:cNvSpPr txBox="1"/>
          <p:nvPr/>
        </p:nvSpPr>
        <p:spPr>
          <a:xfrm>
            <a:off x="8619006" y="4094090"/>
            <a:ext cx="91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Trouvé </a:t>
            </a:r>
            <a:endParaRPr lang="fr-FR" dirty="0"/>
          </a:p>
        </p:txBody>
      </p:sp>
      <p:cxnSp>
        <p:nvCxnSpPr>
          <p:cNvPr id="121" name="Connecteur en angle 120"/>
          <p:cNvCxnSpPr>
            <a:stCxn id="18" idx="2"/>
            <a:endCxn id="5" idx="2"/>
          </p:cNvCxnSpPr>
          <p:nvPr/>
        </p:nvCxnSpPr>
        <p:spPr>
          <a:xfrm rot="5400000">
            <a:off x="3280666" y="3447888"/>
            <a:ext cx="12700" cy="283992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ZoneTexte 126"/>
          <p:cNvSpPr txBox="1"/>
          <p:nvPr/>
        </p:nvSpPr>
        <p:spPr>
          <a:xfrm>
            <a:off x="1673353" y="5129839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 trouvé, Préciser la recherche</a:t>
            </a:r>
            <a:endParaRPr lang="fr-FR" dirty="0"/>
          </a:p>
        </p:txBody>
      </p:sp>
      <p:cxnSp>
        <p:nvCxnSpPr>
          <p:cNvPr id="129" name="Connecteur en angle 128"/>
          <p:cNvCxnSpPr>
            <a:stCxn id="18" idx="0"/>
            <a:endCxn id="142" idx="2"/>
          </p:cNvCxnSpPr>
          <p:nvPr/>
        </p:nvCxnSpPr>
        <p:spPr>
          <a:xfrm rot="5400000" flipH="1" flipV="1">
            <a:off x="5148194" y="2875326"/>
            <a:ext cx="950602" cy="18457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ZoneTexte 132"/>
          <p:cNvSpPr txBox="1"/>
          <p:nvPr/>
        </p:nvSpPr>
        <p:spPr>
          <a:xfrm>
            <a:off x="5248657" y="2061039"/>
            <a:ext cx="165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Refuser l’offre </a:t>
            </a:r>
            <a:endParaRPr lang="fr-FR" dirty="0"/>
          </a:p>
        </p:txBody>
      </p:sp>
      <p:cxnSp>
        <p:nvCxnSpPr>
          <p:cNvPr id="139" name="Connecteur en angle 138"/>
          <p:cNvCxnSpPr>
            <a:stCxn id="8" idx="1"/>
            <a:endCxn id="4" idx="0"/>
          </p:cNvCxnSpPr>
          <p:nvPr/>
        </p:nvCxnSpPr>
        <p:spPr>
          <a:xfrm rot="10800000" flipV="1">
            <a:off x="1874215" y="1736332"/>
            <a:ext cx="2551483" cy="992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4636950" y="2719033"/>
            <a:ext cx="3818819" cy="603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Aucun profil disponible dans la société </a:t>
            </a:r>
            <a:endParaRPr lang="fr-FR" dirty="0"/>
          </a:p>
        </p:txBody>
      </p:sp>
      <p:sp>
        <p:nvSpPr>
          <p:cNvPr id="151" name="ZoneTexte 150"/>
          <p:cNvSpPr txBox="1"/>
          <p:nvPr/>
        </p:nvSpPr>
        <p:spPr>
          <a:xfrm>
            <a:off x="5172749" y="3320827"/>
            <a:ext cx="124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 trouvé</a:t>
            </a:r>
            <a:endParaRPr lang="fr-FR" dirty="0"/>
          </a:p>
        </p:txBody>
      </p:sp>
      <p:cxnSp>
        <p:nvCxnSpPr>
          <p:cNvPr id="162" name="Connecteur en angle 161"/>
          <p:cNvCxnSpPr>
            <a:stCxn id="142" idx="0"/>
            <a:endCxn id="8" idx="2"/>
          </p:cNvCxnSpPr>
          <p:nvPr/>
        </p:nvCxnSpPr>
        <p:spPr>
          <a:xfrm rot="16200000" flipV="1">
            <a:off x="5577609" y="1750281"/>
            <a:ext cx="685521" cy="1251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ZoneTexte 166"/>
          <p:cNvSpPr txBox="1"/>
          <p:nvPr/>
        </p:nvSpPr>
        <p:spPr>
          <a:xfrm>
            <a:off x="2637942" y="2712720"/>
            <a:ext cx="203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Recruter en externe </a:t>
            </a:r>
            <a:endParaRPr lang="fr-FR" dirty="0"/>
          </a:p>
        </p:txBody>
      </p:sp>
      <p:cxnSp>
        <p:nvCxnSpPr>
          <p:cNvPr id="172" name="Connecteur droit avec flèche 171"/>
          <p:cNvCxnSpPr>
            <a:stCxn id="142" idx="1"/>
            <a:endCxn id="4" idx="3"/>
          </p:cNvCxnSpPr>
          <p:nvPr/>
        </p:nvCxnSpPr>
        <p:spPr>
          <a:xfrm flipH="1">
            <a:off x="2623716" y="3020962"/>
            <a:ext cx="2013234" cy="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ZoneTexte 192"/>
          <p:cNvSpPr txBox="1"/>
          <p:nvPr/>
        </p:nvSpPr>
        <p:spPr>
          <a:xfrm>
            <a:off x="6489355" y="5023884"/>
            <a:ext cx="124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 trouvé</a:t>
            </a:r>
            <a:endParaRPr lang="fr-FR" dirty="0"/>
          </a:p>
        </p:txBody>
      </p:sp>
      <p:sp>
        <p:nvSpPr>
          <p:cNvPr id="200" name="Rectangle 199"/>
          <p:cNvSpPr/>
          <p:nvPr/>
        </p:nvSpPr>
        <p:spPr>
          <a:xfrm>
            <a:off x="6817308" y="5458383"/>
            <a:ext cx="2109216" cy="105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Demande de saisie</a:t>
            </a:r>
          </a:p>
          <a:p>
            <a:pPr algn="ctr"/>
            <a:r>
              <a:rPr lang="fr-FR" dirty="0" smtClean="0"/>
              <a:t>Par le collaborateur </a:t>
            </a:r>
          </a:p>
        </p:txBody>
      </p:sp>
      <p:cxnSp>
        <p:nvCxnSpPr>
          <p:cNvPr id="203" name="Connecteur droit avec flèche 202"/>
          <p:cNvCxnSpPr>
            <a:stCxn id="6" idx="2"/>
            <a:endCxn id="200" idx="0"/>
          </p:cNvCxnSpPr>
          <p:nvPr/>
        </p:nvCxnSpPr>
        <p:spPr>
          <a:xfrm>
            <a:off x="7869936" y="4959219"/>
            <a:ext cx="1980" cy="49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en angle 210"/>
          <p:cNvCxnSpPr>
            <a:stCxn id="200" idx="3"/>
          </p:cNvCxnSpPr>
          <p:nvPr/>
        </p:nvCxnSpPr>
        <p:spPr>
          <a:xfrm flipH="1" flipV="1">
            <a:off x="8174736" y="4959219"/>
            <a:ext cx="751788" cy="1027858"/>
          </a:xfrm>
          <a:prstGeom prst="bentConnector4">
            <a:avLst>
              <a:gd name="adj1" fmla="val -30408"/>
              <a:gd name="adj2" fmla="val 75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ZoneTexte 223"/>
          <p:cNvSpPr txBox="1"/>
          <p:nvPr/>
        </p:nvSpPr>
        <p:spPr>
          <a:xfrm>
            <a:off x="9114658" y="5238625"/>
            <a:ext cx="156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Saisie </a:t>
            </a:r>
          </a:p>
          <a:p>
            <a:r>
              <a:rPr lang="fr-FR" dirty="0" smtClean="0"/>
              <a:t>effectué</a:t>
            </a:r>
            <a:endParaRPr lang="fr-FR" dirty="0"/>
          </a:p>
        </p:txBody>
      </p:sp>
      <p:cxnSp>
        <p:nvCxnSpPr>
          <p:cNvPr id="231" name="Connecteur en angle 230"/>
          <p:cNvCxnSpPr>
            <a:stCxn id="18" idx="3"/>
          </p:cNvCxnSpPr>
          <p:nvPr/>
        </p:nvCxnSpPr>
        <p:spPr>
          <a:xfrm flipV="1">
            <a:off x="5331566" y="4430525"/>
            <a:ext cx="1907434" cy="1401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" y="6182788"/>
            <a:ext cx="731021" cy="6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" y="2472451"/>
            <a:ext cx="3307935" cy="237387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790608" y="1978166"/>
            <a:ext cx="2113112" cy="85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00698"/>
            <a:ext cx="10515600" cy="1005358"/>
          </a:xfrm>
        </p:spPr>
        <p:txBody>
          <a:bodyPr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Extraction des Matrices de compétences 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40" y="2114756"/>
            <a:ext cx="517312" cy="536558"/>
          </a:xfrm>
        </p:spPr>
      </p:pic>
      <p:sp>
        <p:nvSpPr>
          <p:cNvPr id="4" name="ZoneTexte 3"/>
          <p:cNvSpPr txBox="1"/>
          <p:nvPr/>
        </p:nvSpPr>
        <p:spPr>
          <a:xfrm>
            <a:off x="339204" y="1224161"/>
            <a:ext cx="358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Développeur -&gt; </a:t>
            </a:r>
            <a:r>
              <a:rPr lang="fr-FR" b="1" dirty="0" err="1"/>
              <a:t>Ayyoub</a:t>
            </a:r>
            <a:r>
              <a:rPr lang="fr-FR" b="1" dirty="0"/>
              <a:t> </a:t>
            </a:r>
            <a:r>
              <a:rPr lang="fr-FR" b="1" dirty="0" smtClean="0"/>
              <a:t>CHETOUANI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294026" y="2062339"/>
            <a:ext cx="1582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Matrices 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collaborateurs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6686" y="2143679"/>
            <a:ext cx="197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Boite à outil projet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553712" y="1484265"/>
            <a:ext cx="4939501" cy="16795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sz="2800" b="1" dirty="0" smtClean="0"/>
              <a:t>                                      </a:t>
            </a:r>
            <a:endParaRPr lang="fr-FR" sz="2800" b="1" dirty="0"/>
          </a:p>
        </p:txBody>
      </p:sp>
      <p:cxnSp>
        <p:nvCxnSpPr>
          <p:cNvPr id="17" name="Connecteur en angle 16"/>
          <p:cNvCxnSpPr>
            <a:endCxn id="15" idx="1"/>
          </p:cNvCxnSpPr>
          <p:nvPr/>
        </p:nvCxnSpPr>
        <p:spPr>
          <a:xfrm flipV="1">
            <a:off x="2414016" y="2405523"/>
            <a:ext cx="2376592" cy="101798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5" idx="3"/>
            <a:endCxn id="28" idx="1"/>
          </p:cNvCxnSpPr>
          <p:nvPr/>
        </p:nvCxnSpPr>
        <p:spPr>
          <a:xfrm>
            <a:off x="6903720" y="2405523"/>
            <a:ext cx="1158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043" y="1558723"/>
            <a:ext cx="1198013" cy="1693600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6931152" y="2062339"/>
            <a:ext cx="109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Importer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190" y="3435409"/>
            <a:ext cx="4577771" cy="1821237"/>
          </a:xfrm>
          <a:prstGeom prst="rect">
            <a:avLst/>
          </a:prstGeom>
        </p:spPr>
      </p:pic>
      <p:cxnSp>
        <p:nvCxnSpPr>
          <p:cNvPr id="53" name="Connecteur en angle 52"/>
          <p:cNvCxnSpPr>
            <a:endCxn id="61" idx="1"/>
          </p:cNvCxnSpPr>
          <p:nvPr/>
        </p:nvCxnSpPr>
        <p:spPr>
          <a:xfrm rot="16200000" flipH="1">
            <a:off x="1620457" y="4731070"/>
            <a:ext cx="1125861" cy="106214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2714460" y="4992624"/>
            <a:ext cx="4592115" cy="166489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sz="2800" b="1" dirty="0" smtClean="0"/>
              <a:t>                                      </a:t>
            </a:r>
            <a:endParaRPr lang="fr-FR" sz="2800" b="1" dirty="0"/>
          </a:p>
        </p:txBody>
      </p:sp>
      <p:sp>
        <p:nvSpPr>
          <p:cNvPr id="69" name="Rectangle 68"/>
          <p:cNvSpPr/>
          <p:nvPr/>
        </p:nvSpPr>
        <p:spPr>
          <a:xfrm>
            <a:off x="5193792" y="5239525"/>
            <a:ext cx="2011679" cy="1253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ZoneTexte 69"/>
          <p:cNvSpPr txBox="1"/>
          <p:nvPr/>
        </p:nvSpPr>
        <p:spPr>
          <a:xfrm>
            <a:off x="5193793" y="5897236"/>
            <a:ext cx="210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Données formatées pour le </a:t>
            </a:r>
            <a:r>
              <a:rPr lang="fr-FR" dirty="0" err="1" smtClean="0">
                <a:solidFill>
                  <a:schemeClr val="bg1"/>
                </a:solidFill>
              </a:rPr>
              <a:t>ChatBot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1" y="5290424"/>
            <a:ext cx="698422" cy="69842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47" y="5065085"/>
            <a:ext cx="1126453" cy="1592438"/>
          </a:xfrm>
          <a:prstGeom prst="rect">
            <a:avLst/>
          </a:prstGeom>
        </p:spPr>
      </p:pic>
      <p:sp>
        <p:nvSpPr>
          <p:cNvPr id="73" name="ZoneTexte 72"/>
          <p:cNvSpPr txBox="1"/>
          <p:nvPr/>
        </p:nvSpPr>
        <p:spPr>
          <a:xfrm>
            <a:off x="4029793" y="5537615"/>
            <a:ext cx="109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Exporter </a:t>
            </a:r>
            <a:endParaRPr lang="fr-FR" dirty="0"/>
          </a:p>
        </p:txBody>
      </p:sp>
      <p:cxnSp>
        <p:nvCxnSpPr>
          <p:cNvPr id="74" name="Connecteur droit avec flèche 73"/>
          <p:cNvCxnSpPr>
            <a:stCxn id="71" idx="3"/>
            <a:endCxn id="69" idx="1"/>
          </p:cNvCxnSpPr>
          <p:nvPr/>
        </p:nvCxnSpPr>
        <p:spPr>
          <a:xfrm>
            <a:off x="3926700" y="5861304"/>
            <a:ext cx="1267092" cy="49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à coins arrondis 78"/>
          <p:cNvSpPr/>
          <p:nvPr/>
        </p:nvSpPr>
        <p:spPr>
          <a:xfrm>
            <a:off x="7493190" y="3343942"/>
            <a:ext cx="4577771" cy="219367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sz="2800" b="1" dirty="0" smtClean="0"/>
              <a:t>                                      </a:t>
            </a:r>
            <a:endParaRPr lang="fr-FR" sz="2800" b="1" dirty="0"/>
          </a:p>
        </p:txBody>
      </p:sp>
      <p:cxnSp>
        <p:nvCxnSpPr>
          <p:cNvPr id="80" name="Connecteur en angle 79"/>
          <p:cNvCxnSpPr>
            <a:endCxn id="79" idx="1"/>
          </p:cNvCxnSpPr>
          <p:nvPr/>
        </p:nvCxnSpPr>
        <p:spPr>
          <a:xfrm>
            <a:off x="2411645" y="4028479"/>
            <a:ext cx="5081545" cy="41230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Image 8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28" y="5692472"/>
            <a:ext cx="1186419" cy="889411"/>
          </a:xfrm>
          <a:prstGeom prst="rect">
            <a:avLst/>
          </a:prstGeom>
        </p:spPr>
      </p:pic>
      <p:sp>
        <p:nvSpPr>
          <p:cNvPr id="85" name="Rectangle à coins arrondis 84"/>
          <p:cNvSpPr/>
          <p:nvPr/>
        </p:nvSpPr>
        <p:spPr>
          <a:xfrm>
            <a:off x="8746452" y="5657089"/>
            <a:ext cx="1246455" cy="9631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sz="2800" b="1" dirty="0" smtClean="0"/>
              <a:t>                                      </a:t>
            </a:r>
            <a:endParaRPr lang="fr-FR" sz="2800" b="1" dirty="0"/>
          </a:p>
        </p:txBody>
      </p:sp>
      <p:cxnSp>
        <p:nvCxnSpPr>
          <p:cNvPr id="87" name="Connecteur en angle 86"/>
          <p:cNvCxnSpPr>
            <a:stCxn id="61" idx="3"/>
            <a:endCxn id="85" idx="1"/>
          </p:cNvCxnSpPr>
          <p:nvPr/>
        </p:nvCxnSpPr>
        <p:spPr>
          <a:xfrm>
            <a:off x="7306575" y="5825074"/>
            <a:ext cx="1439877" cy="313599"/>
          </a:xfrm>
          <a:prstGeom prst="bentConnector3">
            <a:avLst>
              <a:gd name="adj1" fmla="val 3094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7746066" y="5796189"/>
            <a:ext cx="109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Envoyer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90" name="Image 8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" y="6182788"/>
            <a:ext cx="731021" cy="6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344" y="105249"/>
            <a:ext cx="10515600" cy="922013"/>
          </a:xfrm>
        </p:spPr>
        <p:txBody>
          <a:bodyPr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Alimentation du 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ChatBot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488" y="1100550"/>
            <a:ext cx="10515600" cy="714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1" dirty="0" smtClean="0"/>
              <a:t>Développeur du </a:t>
            </a:r>
            <a:r>
              <a:rPr lang="fr-FR" sz="1600" b="1" dirty="0" err="1" smtClean="0"/>
              <a:t>ChatBot</a:t>
            </a:r>
            <a:r>
              <a:rPr lang="fr-FR" sz="1600" b="1" dirty="0" smtClean="0"/>
              <a:t> -&gt; </a:t>
            </a:r>
            <a:r>
              <a:rPr lang="fr-FR" sz="1600" b="1" dirty="0" smtClean="0"/>
              <a:t>Salah EDDINE ZAAME</a:t>
            </a:r>
          </a:p>
          <a:p>
            <a:pPr marL="0" indent="0">
              <a:buNone/>
            </a:pPr>
            <a:r>
              <a:rPr lang="fr-FR" sz="1600" b="1" dirty="0" smtClean="0"/>
              <a:t>Création du fichier TXT</a:t>
            </a:r>
            <a:r>
              <a:rPr lang="fr-FR" sz="1600" b="1" dirty="0" smtClean="0"/>
              <a:t> </a:t>
            </a:r>
            <a:r>
              <a:rPr lang="fr-FR" sz="1600" b="1" dirty="0" smtClean="0"/>
              <a:t>-&gt; </a:t>
            </a:r>
            <a:r>
              <a:rPr lang="fr-FR" sz="1600" b="1" dirty="0" err="1" smtClean="0"/>
              <a:t>Ayyoub</a:t>
            </a:r>
            <a:r>
              <a:rPr lang="fr-FR" sz="1600" b="1" dirty="0" smtClean="0"/>
              <a:t> CHETOUANI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80" y="2309598"/>
            <a:ext cx="5280108" cy="38358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6784" y="2834069"/>
            <a:ext cx="6096000" cy="32839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Matrice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Civilité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Prénom </a:t>
            </a:r>
            <a:r>
              <a:rPr lang="fr-FR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Poste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Disponibilité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Oui ou non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Soft </a:t>
            </a:r>
            <a:r>
              <a:rPr lang="fr-FR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Compétence 1 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1)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; Compétence </a:t>
            </a:r>
            <a:r>
              <a:rPr lang="fr-FR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(niveau 2)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; ….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 </a:t>
            </a:r>
            <a:r>
              <a:rPr lang="fr-FR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Compétence </a:t>
            </a:r>
            <a:r>
              <a:rPr lang="fr-FR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(niveau 1)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; Compétence </a:t>
            </a:r>
            <a:r>
              <a:rPr lang="fr-FR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(niveau 2)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; ….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Parcours 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Société 1 – Poste 1 – Compétence Hard saisie 1 – Compétence Soft saisie 1 ; Société 2 – Poste 2 – Compétence Hard saisie 2 – Compétence Soft saisie 2 ; … 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2007846"/>
            <a:ext cx="6551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u="sng" dirty="0" smtClean="0"/>
              <a:t>Format du fichier d’entré pour alimenter les compétences dans le </a:t>
            </a:r>
            <a:r>
              <a:rPr lang="fr-FR" sz="1600" b="1" u="sng" dirty="0" err="1" smtClean="0"/>
              <a:t>ChatBot</a:t>
            </a:r>
            <a:endParaRPr lang="fr-FR" sz="1600" b="1" u="sng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6638544" y="1874520"/>
            <a:ext cx="0" cy="44897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èche droite 13"/>
          <p:cNvSpPr/>
          <p:nvPr/>
        </p:nvSpPr>
        <p:spPr>
          <a:xfrm>
            <a:off x="6272784" y="3959352"/>
            <a:ext cx="813816" cy="667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4488" y="23947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Fichier TXT :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" y="6182788"/>
            <a:ext cx="731021" cy="63244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334" y="1613545"/>
            <a:ext cx="1186419" cy="88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4544" y="249638"/>
            <a:ext cx="10515600" cy="1325563"/>
          </a:xfrm>
        </p:spPr>
        <p:txBody>
          <a:bodyPr/>
          <a:lstStyle/>
          <a:p>
            <a:r>
              <a:rPr lang="fr-FR" dirty="0" smtClean="0"/>
              <a:t>Model du fonctionnement du </a:t>
            </a:r>
            <a:r>
              <a:rPr lang="fr-FR" dirty="0" err="1" smtClean="0"/>
              <a:t>ChatBot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92" y="1575201"/>
            <a:ext cx="9957816" cy="482723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" y="6182788"/>
            <a:ext cx="731021" cy="6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117</Words>
  <Application>Microsoft Office PowerPoint</Application>
  <PresentationFormat>Grand écran</PresentationFormat>
  <Paragraphs>96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Thème Office</vt:lpstr>
      <vt:lpstr>Intégration du ChatBot dans le parcours du commerce</vt:lpstr>
      <vt:lpstr>Parcours commerce</vt:lpstr>
      <vt:lpstr>Extraction des Matrices de compétences </vt:lpstr>
      <vt:lpstr>Alimentation du ChatBot</vt:lpstr>
      <vt:lpstr>Model du fonctionnement du ChatBot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Fusion du Chat Bot avec la CV Tech</dc:title>
  <dc:creator>nicolas morigny</dc:creator>
  <cp:lastModifiedBy>nicolas morigny</cp:lastModifiedBy>
  <cp:revision>26</cp:revision>
  <dcterms:created xsi:type="dcterms:W3CDTF">2025-06-10T09:15:06Z</dcterms:created>
  <dcterms:modified xsi:type="dcterms:W3CDTF">2025-06-12T14:12:26Z</dcterms:modified>
</cp:coreProperties>
</file>