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57" r:id="rId2"/>
    <p:sldId id="256" r:id="rId3"/>
    <p:sldId id="258" r:id="rId4"/>
    <p:sldId id="259" r:id="rId5"/>
    <p:sldId id="260" r:id="rId6"/>
    <p:sldId id="261" r:id="rId7"/>
    <p:sldId id="262" r:id="rId8"/>
    <p:sldId id="263" r:id="rId9"/>
    <p:sldId id="295" r:id="rId10"/>
    <p:sldId id="296" r:id="rId11"/>
    <p:sldId id="297" r:id="rId12"/>
    <p:sldId id="298" r:id="rId13"/>
    <p:sldId id="299" r:id="rId14"/>
    <p:sldId id="300" r:id="rId15"/>
    <p:sldId id="301" r:id="rId16"/>
    <p:sldId id="278" r:id="rId17"/>
  </p:sldIdLst>
  <p:sldSz cx="9144000" cy="5143500" type="screen16x9"/>
  <p:notesSz cx="6858000" cy="9144000"/>
  <p:embeddedFontLst>
    <p:embeddedFont>
      <p:font typeface="Catamaran" panose="020B0604020202020204" charset="0"/>
      <p:regular r:id="rId19"/>
      <p:bold r:id="rId20"/>
    </p:embeddedFont>
    <p:embeddedFont>
      <p:font typeface="Catamaran Thin" panose="020B0604020202020204" charset="0"/>
      <p:regular r:id="rId21"/>
      <p:bold r:id="rId22"/>
    </p:embeddedFont>
    <p:embeddedFont>
      <p:font typeface="Calibri" panose="020F0502020204030204" pitchFamily="3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5DC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EC2C83-4F27-46E9-AB52-EA9CB43B9D6F}">
  <a:tblStyle styleId="{93EC2C83-4F27-46E9-AB52-EA9CB43B9D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77553AC-1573-4A18-AE2D-678138A4FA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49" autoAdjust="0"/>
    <p:restoredTop sz="94660"/>
  </p:normalViewPr>
  <p:slideViewPr>
    <p:cSldViewPr snapToGrid="0" showGuides="1">
      <p:cViewPr>
        <p:scale>
          <a:sx n="98" d="100"/>
          <a:sy n="98" d="100"/>
        </p:scale>
        <p:origin x="2040" y="8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7021913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51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2276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336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638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650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743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9401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d9c6d70173_1_1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d9c6d70173_1_1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225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678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233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4651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057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8628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786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920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0405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81075" y="-78100"/>
            <a:ext cx="11516344" cy="5221552"/>
            <a:chOff x="-981075" y="-78100"/>
            <a:chExt cx="11516344" cy="5221552"/>
          </a:xfrm>
        </p:grpSpPr>
        <p:sp>
          <p:nvSpPr>
            <p:cNvPr id="11" name="Google Shape;11;p2"/>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 name="Google Shape;12;p2"/>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 name="Google Shape;13;p2"/>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 name="Google Shape;14;p2"/>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 name="Google Shape;15;p2"/>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 name="Google Shape;16;p2"/>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 name="Google Shape;17;p2"/>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 name="Google Shape;18;p2"/>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 name="Google Shape;19;p2"/>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0" name="Google Shape;20;p2"/>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1" name="Google Shape;21;p2"/>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2" name="Google Shape;22;p2"/>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3" name="Google Shape;23;p2"/>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4" name="Google Shape;24;p2"/>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5" name="Google Shape;25;p2"/>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6" name="Google Shape;26;p2"/>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7" name="Google Shape;27;p2"/>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8" name="Google Shape;28;p2"/>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9" name="Google Shape;29;p2"/>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30" name="Google Shape;30;p2"/>
          <p:cNvSpPr txBox="1">
            <a:spLocks noGrp="1"/>
          </p:cNvSpPr>
          <p:nvPr>
            <p:ph type="ctrTitle"/>
          </p:nvPr>
        </p:nvSpPr>
        <p:spPr>
          <a:xfrm>
            <a:off x="702900" y="3250075"/>
            <a:ext cx="49551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1"/>
        <p:cNvGrpSpPr/>
        <p:nvPr/>
      </p:nvGrpSpPr>
      <p:grpSpPr>
        <a:xfrm>
          <a:off x="0" y="0"/>
          <a:ext cx="0" cy="0"/>
          <a:chOff x="0" y="0"/>
          <a:chExt cx="0" cy="0"/>
        </a:xfrm>
      </p:grpSpPr>
      <p:grpSp>
        <p:nvGrpSpPr>
          <p:cNvPr id="32" name="Google Shape;32;p3"/>
          <p:cNvGrpSpPr/>
          <p:nvPr/>
        </p:nvGrpSpPr>
        <p:grpSpPr>
          <a:xfrm>
            <a:off x="-981075" y="-78100"/>
            <a:ext cx="11516344" cy="5221552"/>
            <a:chOff x="-981075" y="-78100"/>
            <a:chExt cx="11516344" cy="5221552"/>
          </a:xfrm>
        </p:grpSpPr>
        <p:sp>
          <p:nvSpPr>
            <p:cNvPr id="33" name="Google Shape;33;p3"/>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4" name="Google Shape;34;p3"/>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5" name="Google Shape;35;p3"/>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6" name="Google Shape;36;p3"/>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7" name="Google Shape;37;p3"/>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8" name="Google Shape;38;p3"/>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9" name="Google Shape;39;p3"/>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0" name="Google Shape;40;p3"/>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1" name="Google Shape;41;p3"/>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2" name="Google Shape;42;p3"/>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3" name="Google Shape;43;p3"/>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4" name="Google Shape;44;p3"/>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5" name="Google Shape;45;p3"/>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6" name="Google Shape;46;p3"/>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7" name="Google Shape;47;p3"/>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8" name="Google Shape;48;p3"/>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9" name="Google Shape;49;p3"/>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0" name="Google Shape;50;p3"/>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1" name="Google Shape;51;p3"/>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52" name="Google Shape;52;p3"/>
          <p:cNvSpPr txBox="1">
            <a:spLocks noGrp="1"/>
          </p:cNvSpPr>
          <p:nvPr>
            <p:ph type="ctrTitle"/>
          </p:nvPr>
        </p:nvSpPr>
        <p:spPr>
          <a:xfrm>
            <a:off x="2305150" y="2884378"/>
            <a:ext cx="5811000" cy="4758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3"/>
          <p:cNvSpPr txBox="1">
            <a:spLocks noGrp="1"/>
          </p:cNvSpPr>
          <p:nvPr>
            <p:ph type="subTitle" idx="1"/>
          </p:nvPr>
        </p:nvSpPr>
        <p:spPr>
          <a:xfrm>
            <a:off x="2305150" y="3385436"/>
            <a:ext cx="5811000" cy="410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6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54"/>
        <p:cNvGrpSpPr/>
        <p:nvPr/>
      </p:nvGrpSpPr>
      <p:grpSpPr>
        <a:xfrm>
          <a:off x="0" y="0"/>
          <a:ext cx="0" cy="0"/>
          <a:chOff x="0" y="0"/>
          <a:chExt cx="0" cy="0"/>
        </a:xfrm>
      </p:grpSpPr>
      <p:sp>
        <p:nvSpPr>
          <p:cNvPr id="55" name="Google Shape;55;p4"/>
          <p:cNvSpPr/>
          <p:nvPr/>
        </p:nvSpPr>
        <p:spPr>
          <a:xfrm>
            <a:off x="2500800" y="285475"/>
            <a:ext cx="4142388" cy="457254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6" name="Google Shape;56;p4"/>
          <p:cNvSpPr/>
          <p:nvPr/>
        </p:nvSpPr>
        <p:spPr>
          <a:xfrm>
            <a:off x="4239143" y="104898"/>
            <a:ext cx="665704" cy="73488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7" name="Google Shape;57;p4"/>
          <p:cNvSpPr txBox="1">
            <a:spLocks noGrp="1"/>
          </p:cNvSpPr>
          <p:nvPr>
            <p:ph type="body" idx="1"/>
          </p:nvPr>
        </p:nvSpPr>
        <p:spPr>
          <a:xfrm>
            <a:off x="2753950" y="839775"/>
            <a:ext cx="3636000" cy="3636300"/>
          </a:xfrm>
          <a:prstGeom prst="rect">
            <a:avLst/>
          </a:prstGeom>
        </p:spPr>
        <p:txBody>
          <a:bodyPr spcFirstLastPara="1" wrap="square" lIns="0" tIns="0" rIns="0" bIns="0" anchor="ctr" anchorCtr="0">
            <a:noAutofit/>
          </a:bodyPr>
          <a:lstStyle>
            <a:lvl1pPr marL="457200" lvl="0" indent="-330200" algn="ctr" rtl="0">
              <a:spcBef>
                <a:spcPts val="0"/>
              </a:spcBef>
              <a:spcAft>
                <a:spcPts val="0"/>
              </a:spcAft>
              <a:buClr>
                <a:schemeClr val="lt1"/>
              </a:buClr>
              <a:buSzPts val="1600"/>
              <a:buChar char="⬢"/>
              <a:defRPr i="1">
                <a:solidFill>
                  <a:schemeClr val="lt1"/>
                </a:solidFill>
              </a:defRPr>
            </a:lvl1pPr>
            <a:lvl2pPr marL="914400" lvl="1" indent="-330200" algn="ctr" rtl="0">
              <a:spcBef>
                <a:spcPts val="800"/>
              </a:spcBef>
              <a:spcAft>
                <a:spcPts val="0"/>
              </a:spcAft>
              <a:buClr>
                <a:schemeClr val="lt1"/>
              </a:buClr>
              <a:buSzPts val="1600"/>
              <a:buChar char="⬡"/>
              <a:defRPr i="1">
                <a:solidFill>
                  <a:schemeClr val="lt1"/>
                </a:solidFill>
              </a:defRPr>
            </a:lvl2pPr>
            <a:lvl3pPr marL="1371600" lvl="2" indent="-330200" algn="ctr" rtl="0">
              <a:spcBef>
                <a:spcPts val="800"/>
              </a:spcBef>
              <a:spcAft>
                <a:spcPts val="0"/>
              </a:spcAft>
              <a:buClr>
                <a:schemeClr val="lt1"/>
              </a:buClr>
              <a:buSzPts val="1600"/>
              <a:buChar char="⬡"/>
              <a:defRPr i="1">
                <a:solidFill>
                  <a:schemeClr val="lt1"/>
                </a:solidFill>
              </a:defRPr>
            </a:lvl3pPr>
            <a:lvl4pPr marL="1828800" lvl="3" indent="-381000" algn="ctr" rtl="0">
              <a:spcBef>
                <a:spcPts val="800"/>
              </a:spcBef>
              <a:spcAft>
                <a:spcPts val="0"/>
              </a:spcAft>
              <a:buClr>
                <a:schemeClr val="lt1"/>
              </a:buClr>
              <a:buSzPts val="2400"/>
              <a:buChar char="●"/>
              <a:defRPr i="1">
                <a:solidFill>
                  <a:schemeClr val="lt1"/>
                </a:solidFill>
              </a:defRPr>
            </a:lvl4pPr>
            <a:lvl5pPr marL="2286000" lvl="4" indent="-381000" algn="ctr" rtl="0">
              <a:spcBef>
                <a:spcPts val="800"/>
              </a:spcBef>
              <a:spcAft>
                <a:spcPts val="0"/>
              </a:spcAft>
              <a:buClr>
                <a:schemeClr val="lt1"/>
              </a:buClr>
              <a:buSzPts val="2400"/>
              <a:buChar char="○"/>
              <a:defRPr i="1">
                <a:solidFill>
                  <a:schemeClr val="lt1"/>
                </a:solidFill>
              </a:defRPr>
            </a:lvl5pPr>
            <a:lvl6pPr marL="2743200" lvl="5" indent="-381000" algn="ctr" rtl="0">
              <a:spcBef>
                <a:spcPts val="800"/>
              </a:spcBef>
              <a:spcAft>
                <a:spcPts val="0"/>
              </a:spcAft>
              <a:buClr>
                <a:schemeClr val="lt1"/>
              </a:buClr>
              <a:buSzPts val="2400"/>
              <a:buChar char="■"/>
              <a:defRPr i="1">
                <a:solidFill>
                  <a:schemeClr val="lt1"/>
                </a:solidFill>
              </a:defRPr>
            </a:lvl6pPr>
            <a:lvl7pPr marL="3200400" lvl="6" indent="-381000" algn="ctr" rtl="0">
              <a:spcBef>
                <a:spcPts val="800"/>
              </a:spcBef>
              <a:spcAft>
                <a:spcPts val="0"/>
              </a:spcAft>
              <a:buClr>
                <a:schemeClr val="lt1"/>
              </a:buClr>
              <a:buSzPts val="2400"/>
              <a:buChar char="●"/>
              <a:defRPr i="1">
                <a:solidFill>
                  <a:schemeClr val="lt1"/>
                </a:solidFill>
              </a:defRPr>
            </a:lvl7pPr>
            <a:lvl8pPr marL="3657600" lvl="7" indent="-381000" algn="ctr" rtl="0">
              <a:spcBef>
                <a:spcPts val="800"/>
              </a:spcBef>
              <a:spcAft>
                <a:spcPts val="0"/>
              </a:spcAft>
              <a:buClr>
                <a:schemeClr val="lt1"/>
              </a:buClr>
              <a:buSzPts val="2400"/>
              <a:buChar char="○"/>
              <a:defRPr i="1">
                <a:solidFill>
                  <a:schemeClr val="lt1"/>
                </a:solidFill>
              </a:defRPr>
            </a:lvl8pPr>
            <a:lvl9pPr marL="4114800" lvl="8" indent="-381000" algn="ctr" rtl="0">
              <a:spcBef>
                <a:spcPts val="800"/>
              </a:spcBef>
              <a:spcAft>
                <a:spcPts val="800"/>
              </a:spcAft>
              <a:buClr>
                <a:schemeClr val="lt1"/>
              </a:buClr>
              <a:buSzPts val="2400"/>
              <a:buChar char="■"/>
              <a:defRPr i="1">
                <a:solidFill>
                  <a:schemeClr val="lt1"/>
                </a:solidFill>
              </a:defRPr>
            </a:lvl9pPr>
          </a:lstStyle>
          <a:p>
            <a:endParaRPr/>
          </a:p>
        </p:txBody>
      </p:sp>
      <p:sp>
        <p:nvSpPr>
          <p:cNvPr id="58" name="Google Shape;58;p4"/>
          <p:cNvSpPr txBox="1"/>
          <p:nvPr/>
        </p:nvSpPr>
        <p:spPr>
          <a:xfrm>
            <a:off x="3593400" y="3841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1"/>
                </a:solidFill>
                <a:latin typeface="Catamaran"/>
                <a:ea typeface="Catamaran"/>
                <a:cs typeface="Catamaran"/>
                <a:sym typeface="Catamaran"/>
              </a:rPr>
              <a:t>“</a:t>
            </a:r>
            <a:endParaRPr sz="9600">
              <a:solidFill>
                <a:schemeClr val="accent1"/>
              </a:solidFill>
              <a:latin typeface="Catamaran"/>
              <a:ea typeface="Catamaran"/>
              <a:cs typeface="Catamaran"/>
              <a:sym typeface="Catamaran"/>
            </a:endParaRPr>
          </a:p>
        </p:txBody>
      </p:sp>
      <p:sp>
        <p:nvSpPr>
          <p:cNvPr id="59" name="Google Shape;59;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4"/>
          <p:cNvSpPr/>
          <p:nvPr/>
        </p:nvSpPr>
        <p:spPr>
          <a:xfrm rot="10800000">
            <a:off x="69145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1" name="Google Shape;61;p4"/>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2" name="Google Shape;62;p4"/>
          <p:cNvSpPr/>
          <p:nvPr/>
        </p:nvSpPr>
        <p:spPr>
          <a:xfrm>
            <a:off x="160965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3" name="Google Shape;63;p4"/>
          <p:cNvSpPr/>
          <p:nvPr/>
        </p:nvSpPr>
        <p:spPr>
          <a:xfrm>
            <a:off x="75911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4" name="Google Shape;64;p4"/>
          <p:cNvSpPr/>
          <p:nvPr/>
        </p:nvSpPr>
        <p:spPr>
          <a:xfrm>
            <a:off x="875251" y="3108746"/>
            <a:ext cx="1238537" cy="1367251"/>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5" name="Google Shape;65;p4"/>
          <p:cNvSpPr/>
          <p:nvPr/>
        </p:nvSpPr>
        <p:spPr>
          <a:xfrm>
            <a:off x="6750099" y="2565690"/>
            <a:ext cx="1670713" cy="184417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6" name="Google Shape;66;p4"/>
          <p:cNvSpPr/>
          <p:nvPr/>
        </p:nvSpPr>
        <p:spPr>
          <a:xfrm>
            <a:off x="8078502" y="1646297"/>
            <a:ext cx="1238537" cy="136719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7" name="Google Shape;67;p4"/>
          <p:cNvSpPr/>
          <p:nvPr/>
        </p:nvSpPr>
        <p:spPr>
          <a:xfrm>
            <a:off x="-27622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8" name="Google Shape;68;p4"/>
          <p:cNvSpPr/>
          <p:nvPr/>
        </p:nvSpPr>
        <p:spPr>
          <a:xfrm>
            <a:off x="6750100" y="9939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9" name="Google Shape;69;p4"/>
          <p:cNvSpPr/>
          <p:nvPr/>
        </p:nvSpPr>
        <p:spPr>
          <a:xfrm>
            <a:off x="-211075" y="40392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70"/>
        <p:cNvGrpSpPr/>
        <p:nvPr/>
      </p:nvGrpSpPr>
      <p:grpSpPr>
        <a:xfrm>
          <a:off x="0" y="0"/>
          <a:ext cx="0" cy="0"/>
          <a:chOff x="0" y="0"/>
          <a:chExt cx="0" cy="0"/>
        </a:xfrm>
      </p:grpSpPr>
      <p:sp>
        <p:nvSpPr>
          <p:cNvPr id="71" name="Google Shape;71;p5"/>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72" name="Google Shape;72;p5"/>
          <p:cNvGrpSpPr/>
          <p:nvPr/>
        </p:nvGrpSpPr>
        <p:grpSpPr>
          <a:xfrm>
            <a:off x="6320991" y="-7"/>
            <a:ext cx="3630818" cy="5143498"/>
            <a:chOff x="6320991" y="-7"/>
            <a:chExt cx="3630818" cy="5143498"/>
          </a:xfrm>
        </p:grpSpPr>
        <p:sp>
          <p:nvSpPr>
            <p:cNvPr id="73" name="Google Shape;73;p5"/>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4" name="Google Shape;74;p5"/>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5" name="Google Shape;75;p5"/>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6" name="Google Shape;76;p5"/>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7" name="Google Shape;77;p5"/>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8" name="Google Shape;78;p5"/>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9" name="Google Shape;79;p5"/>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0" name="Google Shape;80;p5"/>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1" name="Google Shape;81;p5"/>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2" name="Google Shape;82;p5"/>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3" name="Google Shape;83;p5"/>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84" name="Google Shape;84;p5"/>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5" name="Google Shape;85;p5"/>
          <p:cNvSpPr txBox="1">
            <a:spLocks noGrp="1"/>
          </p:cNvSpPr>
          <p:nvPr>
            <p:ph type="body" idx="1"/>
          </p:nvPr>
        </p:nvSpPr>
        <p:spPr>
          <a:xfrm>
            <a:off x="779100" y="1503550"/>
            <a:ext cx="6010500" cy="28842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86" name="Google Shape;8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
        <p:cNvGrpSpPr/>
        <p:nvPr/>
      </p:nvGrpSpPr>
      <p:grpSpPr>
        <a:xfrm>
          <a:off x="0" y="0"/>
          <a:ext cx="0" cy="0"/>
          <a:chOff x="0" y="0"/>
          <a:chExt cx="0" cy="0"/>
        </a:xfrm>
      </p:grpSpPr>
      <p:sp>
        <p:nvSpPr>
          <p:cNvPr id="88" name="Google Shape;88;p6"/>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89" name="Google Shape;89;p6"/>
          <p:cNvGrpSpPr/>
          <p:nvPr/>
        </p:nvGrpSpPr>
        <p:grpSpPr>
          <a:xfrm>
            <a:off x="6320991" y="-7"/>
            <a:ext cx="3630818" cy="5143498"/>
            <a:chOff x="6320991" y="-7"/>
            <a:chExt cx="3630818" cy="5143498"/>
          </a:xfrm>
        </p:grpSpPr>
        <p:sp>
          <p:nvSpPr>
            <p:cNvPr id="90" name="Google Shape;90;p6"/>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1" name="Google Shape;91;p6"/>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2" name="Google Shape;92;p6"/>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3" name="Google Shape;93;p6"/>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4" name="Google Shape;94;p6"/>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5" name="Google Shape;95;p6"/>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6" name="Google Shape;96;p6"/>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7" name="Google Shape;97;p6"/>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8" name="Google Shape;98;p6"/>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9" name="Google Shape;99;p6"/>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00" name="Google Shape;100;p6"/>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01" name="Google Shape;101;p6"/>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2" name="Google Shape;102;p6"/>
          <p:cNvSpPr txBox="1">
            <a:spLocks noGrp="1"/>
          </p:cNvSpPr>
          <p:nvPr>
            <p:ph type="body" idx="1"/>
          </p:nvPr>
        </p:nvSpPr>
        <p:spPr>
          <a:xfrm>
            <a:off x="779075" y="1503550"/>
            <a:ext cx="28083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2000"/>
            </a:lvl1pPr>
            <a:lvl2pPr marL="914400" lvl="1" indent="-317500" rtl="0">
              <a:spcBef>
                <a:spcPts val="800"/>
              </a:spcBef>
              <a:spcAft>
                <a:spcPts val="0"/>
              </a:spcAft>
              <a:buSzPts val="1400"/>
              <a:buChar char="⬡"/>
              <a:defRPr sz="2000"/>
            </a:lvl2pPr>
            <a:lvl3pPr marL="1371600" lvl="2" indent="-317500" rtl="0">
              <a:spcBef>
                <a:spcPts val="800"/>
              </a:spcBef>
              <a:spcAft>
                <a:spcPts val="0"/>
              </a:spcAft>
              <a:buSzPts val="14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3" name="Google Shape;103;p6"/>
          <p:cNvSpPr txBox="1">
            <a:spLocks noGrp="1"/>
          </p:cNvSpPr>
          <p:nvPr>
            <p:ph type="body" idx="2"/>
          </p:nvPr>
        </p:nvSpPr>
        <p:spPr>
          <a:xfrm>
            <a:off x="3981304" y="1503550"/>
            <a:ext cx="28083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2000"/>
            </a:lvl1pPr>
            <a:lvl2pPr marL="914400" lvl="1" indent="-317500" rtl="0">
              <a:spcBef>
                <a:spcPts val="800"/>
              </a:spcBef>
              <a:spcAft>
                <a:spcPts val="0"/>
              </a:spcAft>
              <a:buSzPts val="1400"/>
              <a:buChar char="⬡"/>
              <a:defRPr sz="2000"/>
            </a:lvl2pPr>
            <a:lvl3pPr marL="1371600" lvl="2" indent="-317500" rtl="0">
              <a:spcBef>
                <a:spcPts val="800"/>
              </a:spcBef>
              <a:spcAft>
                <a:spcPts val="0"/>
              </a:spcAft>
              <a:buSzPts val="14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4" name="Google Shape;104;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7"/>
        <p:cNvGrpSpPr/>
        <p:nvPr/>
      </p:nvGrpSpPr>
      <p:grpSpPr>
        <a:xfrm>
          <a:off x="0" y="0"/>
          <a:ext cx="0" cy="0"/>
          <a:chOff x="0" y="0"/>
          <a:chExt cx="0" cy="0"/>
        </a:xfrm>
      </p:grpSpPr>
      <p:grpSp>
        <p:nvGrpSpPr>
          <p:cNvPr id="158" name="Google Shape;158;p10"/>
          <p:cNvGrpSpPr/>
          <p:nvPr/>
        </p:nvGrpSpPr>
        <p:grpSpPr>
          <a:xfrm>
            <a:off x="-981075" y="-3"/>
            <a:ext cx="11516344" cy="5143455"/>
            <a:chOff x="-981075" y="-3"/>
            <a:chExt cx="11516344" cy="5143455"/>
          </a:xfrm>
        </p:grpSpPr>
        <p:sp>
          <p:nvSpPr>
            <p:cNvPr id="159" name="Google Shape;159;p10"/>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0" name="Google Shape;160;p10"/>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1" name="Google Shape;161;p10"/>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2" name="Google Shape;162;p10"/>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3" name="Google Shape;163;p10"/>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4" name="Google Shape;164;p10"/>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5" name="Google Shape;165;p10"/>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6" name="Google Shape;166;p10"/>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7" name="Google Shape;167;p10"/>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8" name="Google Shape;168;p10"/>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9" name="Google Shape;169;p10"/>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0" name="Google Shape;170;p10"/>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71" name="Google Shape;171;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solidFill>
          <a:schemeClr val="accent1"/>
        </a:solidFill>
        <a:effectLst/>
      </p:bgPr>
    </p:bg>
    <p:spTree>
      <p:nvGrpSpPr>
        <p:cNvPr id="1" name="Shape 172"/>
        <p:cNvGrpSpPr/>
        <p:nvPr/>
      </p:nvGrpSpPr>
      <p:grpSpPr>
        <a:xfrm>
          <a:off x="0" y="0"/>
          <a:ext cx="0" cy="0"/>
          <a:chOff x="0" y="0"/>
          <a:chExt cx="0" cy="0"/>
        </a:xfrm>
      </p:grpSpPr>
      <p:sp>
        <p:nvSpPr>
          <p:cNvPr id="173" name="Google Shape;173;p11"/>
          <p:cNvSpPr txBox="1">
            <a:spLocks noGrp="1"/>
          </p:cNvSpPr>
          <p:nvPr>
            <p:ph type="sldNum" idx="12"/>
          </p:nvPr>
        </p:nvSpPr>
        <p:spPr>
          <a:xfrm>
            <a:off x="8480584" y="4749851"/>
            <a:ext cx="548700" cy="393600"/>
          </a:xfrm>
          <a:prstGeom prst="rect">
            <a:avLst/>
          </a:prstGeom>
          <a:noFill/>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174" name="Google Shape;174;p11"/>
          <p:cNvGrpSpPr/>
          <p:nvPr/>
        </p:nvGrpSpPr>
        <p:grpSpPr>
          <a:xfrm>
            <a:off x="-981075" y="-78100"/>
            <a:ext cx="11516344" cy="5221552"/>
            <a:chOff x="-981075" y="-78100"/>
            <a:chExt cx="11516344" cy="5221552"/>
          </a:xfrm>
        </p:grpSpPr>
        <p:sp>
          <p:nvSpPr>
            <p:cNvPr id="175" name="Google Shape;175;p11"/>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6" name="Google Shape;176;p11"/>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7" name="Google Shape;177;p11"/>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8" name="Google Shape;178;p11"/>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9" name="Google Shape;179;p11"/>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0" name="Google Shape;180;p11"/>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1" name="Google Shape;181;p11"/>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2" name="Google Shape;182;p11"/>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3" name="Google Shape;183;p11"/>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4" name="Google Shape;184;p11"/>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5" name="Google Shape;185;p11"/>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6" name="Google Shape;186;p11"/>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7" name="Google Shape;187;p11"/>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8" name="Google Shape;188;p11"/>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9" name="Google Shape;189;p11"/>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0" name="Google Shape;190;p11"/>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1" name="Google Shape;191;p11"/>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2" name="Google Shape;192;p11"/>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3" name="Google Shape;193;p11"/>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1pPr>
            <a:lvl2pPr lvl="1"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2pPr>
            <a:lvl3pPr lvl="2"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3pPr>
            <a:lvl4pPr lvl="3"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4pPr>
            <a:lvl5pPr lvl="4"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5pPr>
            <a:lvl6pPr lvl="5"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6pPr>
            <a:lvl7pPr lvl="6"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7pPr>
            <a:lvl8pPr lvl="7"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8pPr>
            <a:lvl9pPr lvl="8"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1pPr>
            <a:lvl2pPr marL="914400" lvl="1" indent="-330200" rtl="0">
              <a:lnSpc>
                <a:spcPct val="115000"/>
              </a:lnSpc>
              <a:spcBef>
                <a:spcPts val="80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2pPr>
            <a:lvl3pPr marL="1371600" lvl="2" indent="-330200" rtl="0">
              <a:lnSpc>
                <a:spcPct val="115000"/>
              </a:lnSpc>
              <a:spcBef>
                <a:spcPts val="800"/>
              </a:spcBef>
              <a:spcAft>
                <a:spcPts val="0"/>
              </a:spcAft>
              <a:buClr>
                <a:schemeClr val="dk2"/>
              </a:buClr>
              <a:buSzPts val="16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Catamaran"/>
                <a:ea typeface="Catamaran"/>
                <a:cs typeface="Catamaran"/>
                <a:sym typeface="Catamaran"/>
              </a:defRPr>
            </a:lvl1pPr>
            <a:lvl2pPr lvl="1" algn="r" rtl="0">
              <a:buNone/>
              <a:defRPr sz="1300">
                <a:solidFill>
                  <a:schemeClr val="accent1"/>
                </a:solidFill>
                <a:latin typeface="Catamaran"/>
                <a:ea typeface="Catamaran"/>
                <a:cs typeface="Catamaran"/>
                <a:sym typeface="Catamaran"/>
              </a:defRPr>
            </a:lvl2pPr>
            <a:lvl3pPr lvl="2" algn="r" rtl="0">
              <a:buNone/>
              <a:defRPr sz="1300">
                <a:solidFill>
                  <a:schemeClr val="accent1"/>
                </a:solidFill>
                <a:latin typeface="Catamaran"/>
                <a:ea typeface="Catamaran"/>
                <a:cs typeface="Catamaran"/>
                <a:sym typeface="Catamaran"/>
              </a:defRPr>
            </a:lvl3pPr>
            <a:lvl4pPr lvl="3" algn="r" rtl="0">
              <a:buNone/>
              <a:defRPr sz="1300">
                <a:solidFill>
                  <a:schemeClr val="accent1"/>
                </a:solidFill>
                <a:latin typeface="Catamaran"/>
                <a:ea typeface="Catamaran"/>
                <a:cs typeface="Catamaran"/>
                <a:sym typeface="Catamaran"/>
              </a:defRPr>
            </a:lvl4pPr>
            <a:lvl5pPr lvl="4" algn="r" rtl="0">
              <a:buNone/>
              <a:defRPr sz="1300">
                <a:solidFill>
                  <a:schemeClr val="accent1"/>
                </a:solidFill>
                <a:latin typeface="Catamaran"/>
                <a:ea typeface="Catamaran"/>
                <a:cs typeface="Catamaran"/>
                <a:sym typeface="Catamaran"/>
              </a:defRPr>
            </a:lvl5pPr>
            <a:lvl6pPr lvl="5" algn="r" rtl="0">
              <a:buNone/>
              <a:defRPr sz="1300">
                <a:solidFill>
                  <a:schemeClr val="accent1"/>
                </a:solidFill>
                <a:latin typeface="Catamaran"/>
                <a:ea typeface="Catamaran"/>
                <a:cs typeface="Catamaran"/>
                <a:sym typeface="Catamaran"/>
              </a:defRPr>
            </a:lvl6pPr>
            <a:lvl7pPr lvl="6" algn="r" rtl="0">
              <a:buNone/>
              <a:defRPr sz="1300">
                <a:solidFill>
                  <a:schemeClr val="accent1"/>
                </a:solidFill>
                <a:latin typeface="Catamaran"/>
                <a:ea typeface="Catamaran"/>
                <a:cs typeface="Catamaran"/>
                <a:sym typeface="Catamaran"/>
              </a:defRPr>
            </a:lvl7pPr>
            <a:lvl8pPr lvl="7" algn="r" rtl="0">
              <a:buNone/>
              <a:defRPr sz="1300">
                <a:solidFill>
                  <a:schemeClr val="accent1"/>
                </a:solidFill>
                <a:latin typeface="Catamaran"/>
                <a:ea typeface="Catamaran"/>
                <a:cs typeface="Catamaran"/>
                <a:sym typeface="Catamaran"/>
              </a:defRPr>
            </a:lvl8pPr>
            <a:lvl9pPr lvl="8" algn="r" rtl="0">
              <a:buNone/>
              <a:defRPr sz="13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r.wikipedia.org/wiki/%D8%A7%D9%84%D8%AA%D8%B7%D8%A8%D9%8A%D9%82%D8%A7%D8%AA_%D8%A7%D9%84%D8%AA%D9%81%D8%A7%D8%B9%D9%84%D9%8A%D8%A9"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jfi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5" name="صورة 4"/>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98173" y="2182078"/>
            <a:ext cx="9109153" cy="4359033"/>
          </a:xfrm>
          <a:prstGeom prst="rect">
            <a:avLst/>
          </a:prstGeom>
        </p:spPr>
      </p:pic>
      <p:sp>
        <p:nvSpPr>
          <p:cNvPr id="204" name="Google Shape;204;p13"/>
          <p:cNvSpPr txBox="1">
            <a:spLocks noGrp="1"/>
          </p:cNvSpPr>
          <p:nvPr>
            <p:ph type="title"/>
          </p:nvPr>
        </p:nvSpPr>
        <p:spPr>
          <a:xfrm>
            <a:off x="693375" y="916951"/>
            <a:ext cx="6010500" cy="396300"/>
          </a:xfrm>
          <a:prstGeom prst="rect">
            <a:avLst/>
          </a:prstGeom>
        </p:spPr>
        <p:txBody>
          <a:bodyPr spcFirstLastPara="1" wrap="square" lIns="0" tIns="0" rIns="0" bIns="0" anchor="ctr" anchorCtr="0">
            <a:noAutofit/>
          </a:bodyPr>
          <a:lstStyle/>
          <a:p>
            <a:r>
              <a:rPr lang="en-US" sz="2800" b="0" dirty="0">
                <a:latin typeface="29LT Bukra Bold" panose="000B0903020204020204" pitchFamily="34" charset="-78"/>
                <a:cs typeface="29LT Bukra Bold" panose="000B0903020204020204" pitchFamily="34" charset="-78"/>
              </a:rPr>
              <a:t>Multimedia Technology CS462</a:t>
            </a:r>
            <a:endParaRPr lang="en-US" sz="2800" b="0" dirty="0">
              <a:latin typeface="29LT Bukra Bold" panose="000B0903020204020204" pitchFamily="34" charset="-78"/>
              <a:cs typeface="29LT Bukra Bold" panose="000B0903020204020204" pitchFamily="34" charset="-78"/>
            </a:endParaRPr>
          </a:p>
        </p:txBody>
      </p:sp>
      <p:sp>
        <p:nvSpPr>
          <p:cNvPr id="206" name="Google Shape;206;p13"/>
          <p:cNvSpPr txBox="1">
            <a:spLocks noGrp="1"/>
          </p:cNvSpPr>
          <p:nvPr>
            <p:ph type="body" idx="1"/>
          </p:nvPr>
        </p:nvSpPr>
        <p:spPr>
          <a:xfrm>
            <a:off x="2062341" y="2329522"/>
            <a:ext cx="5019317" cy="3268500"/>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ar-LY" sz="3200" b="1" dirty="0" smtClean="0">
                <a:solidFill>
                  <a:srgbClr val="725DCF"/>
                </a:solidFill>
                <a:latin typeface="29LT Bukra Bold" panose="000B0903020204020204" pitchFamily="34" charset="-78"/>
                <a:cs typeface="29LT Bukra Bold" panose="000B0903020204020204" pitchFamily="34" charset="-78"/>
              </a:rPr>
              <a:t>أيوب مرعي سعد</a:t>
            </a:r>
          </a:p>
          <a:p>
            <a:pPr marL="0" lvl="0" indent="0" algn="ctr">
              <a:buClr>
                <a:schemeClr val="dk1"/>
              </a:buClr>
              <a:buSzPts val="1100"/>
              <a:buNone/>
            </a:pPr>
            <a:r>
              <a:rPr lang="ar-LY" sz="3200" b="1" dirty="0">
                <a:solidFill>
                  <a:srgbClr val="725DCF"/>
                </a:solidFill>
                <a:latin typeface="29LT Bukra Bold" panose="000B0903020204020204" pitchFamily="34" charset="-78"/>
                <a:cs typeface="29LT Bukra Bold" panose="000B0903020204020204" pitchFamily="34" charset="-78"/>
              </a:rPr>
              <a:t>2568</a:t>
            </a:r>
            <a:endParaRPr lang="ar-LY" sz="3200" b="1" dirty="0" smtClean="0">
              <a:solidFill>
                <a:srgbClr val="725DCF"/>
              </a:solidFill>
              <a:latin typeface="29LT Bukra Bold" panose="000B0903020204020204" pitchFamily="34" charset="-78"/>
              <a:cs typeface="29LT Bukra Bold" panose="000B0903020204020204" pitchFamily="34" charset="-78"/>
            </a:endParaRPr>
          </a:p>
          <a:p>
            <a:pPr marL="0" lvl="0" indent="0" algn="ctr" rtl="0">
              <a:spcBef>
                <a:spcPts val="0"/>
              </a:spcBef>
              <a:spcAft>
                <a:spcPts val="0"/>
              </a:spcAft>
              <a:buClr>
                <a:schemeClr val="dk1"/>
              </a:buClr>
              <a:buSzPts val="1100"/>
              <a:buFont typeface="Arial"/>
              <a:buNone/>
            </a:pPr>
            <a:endParaRPr sz="4800" dirty="0">
              <a:solidFill>
                <a:srgbClr val="725DCF"/>
              </a:solidFill>
              <a:latin typeface="29LT Bukra Bold" panose="000B0903020204020204" pitchFamily="34" charset="-78"/>
              <a:cs typeface="29LT Bukra Bold" panose="000B0903020204020204" pitchFamily="34" charset="-78"/>
            </a:endParaRPr>
          </a:p>
        </p:txBody>
      </p:sp>
      <p:sp>
        <p:nvSpPr>
          <p:cNvPr id="208" name="Google Shape;208;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grpSp>
        <p:nvGrpSpPr>
          <p:cNvPr id="209" name="Google Shape;209;p13"/>
          <p:cNvGrpSpPr/>
          <p:nvPr/>
        </p:nvGrpSpPr>
        <p:grpSpPr>
          <a:xfrm>
            <a:off x="132749" y="907902"/>
            <a:ext cx="269364" cy="224087"/>
            <a:chOff x="1926350" y="995225"/>
            <a:chExt cx="428650" cy="356600"/>
          </a:xfrm>
        </p:grpSpPr>
        <p:sp>
          <p:nvSpPr>
            <p:cNvPr id="210" name="Google Shape;210;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1" name="Google Shape;211;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2" name="Google Shape;212;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3" name="Google Shape;213;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14" name="Google Shape;122;p1"/>
          <p:cNvPicPr preferRelativeResize="0"/>
          <p:nvPr/>
        </p:nvPicPr>
        <p:blipFill rotWithShape="1">
          <a:blip r:embed="rId4">
            <a:alphaModFix/>
          </a:blip>
          <a:srcRect/>
          <a:stretch/>
        </p:blipFill>
        <p:spPr>
          <a:xfrm>
            <a:off x="4066202" y="130821"/>
            <a:ext cx="5029200" cy="875303"/>
          </a:xfrm>
          <a:prstGeom prst="rect">
            <a:avLst/>
          </a:prstGeom>
          <a:noFill/>
          <a:ln>
            <a:noFill/>
          </a:ln>
        </p:spPr>
      </p:pic>
      <p:sp>
        <p:nvSpPr>
          <p:cNvPr id="15" name="Google Shape;120;p1"/>
          <p:cNvSpPr txBox="1"/>
          <p:nvPr/>
        </p:nvSpPr>
        <p:spPr>
          <a:xfrm>
            <a:off x="-1903901" y="54727"/>
            <a:ext cx="10787270" cy="83064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Arial"/>
              <a:buNone/>
            </a:pPr>
            <a:r>
              <a:rPr lang="ar-LY" sz="2800" b="0" i="0" u="none" strike="noStrike" cap="none" dirty="0">
                <a:solidFill>
                  <a:srgbClr val="725DCF"/>
                </a:solidFill>
                <a:latin typeface="29LT Bukra Bold" panose="000B0903020204020204" pitchFamily="34" charset="-78"/>
                <a:cs typeface="29LT Bukra Bold" panose="000B0903020204020204" pitchFamily="34" charset="-78"/>
                <a:sym typeface="Arial"/>
              </a:rPr>
              <a:t>جامعة بنغازي – كلية تقنية المعلومات </a:t>
            </a:r>
            <a:endParaRPr sz="2800" b="1" i="0" u="none" strike="noStrike" cap="none" dirty="0">
              <a:solidFill>
                <a:srgbClr val="725DCF"/>
              </a:solidFill>
              <a:latin typeface="29LT Bukra Bold" panose="000B0903020204020204" pitchFamily="34" charset="-78"/>
              <a:cs typeface="29LT Bukra Bold" panose="000B0903020204020204" pitchFamily="34" charset="-78"/>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
          <p:cNvSpPr txBox="1">
            <a:spLocks noGrp="1"/>
          </p:cNvSpPr>
          <p:nvPr>
            <p:ph type="ctrTitle"/>
          </p:nvPr>
        </p:nvSpPr>
        <p:spPr>
          <a:xfrm>
            <a:off x="2233712" y="1963425"/>
            <a:ext cx="5811000" cy="475800"/>
          </a:xfrm>
          <a:prstGeom prst="rect">
            <a:avLst/>
          </a:prstGeom>
        </p:spPr>
        <p:txBody>
          <a:bodyPr spcFirstLastPara="1" wrap="square" lIns="0" tIns="0" rIns="0" bIns="0" anchor="ctr" anchorCtr="0">
            <a:noAutofit/>
          </a:bodyPr>
          <a:lstStyle/>
          <a:p>
            <a:pPr lvl="0" algn="ctr">
              <a:lnSpc>
                <a:spcPct val="150000"/>
              </a:lnSpc>
            </a:pPr>
            <a:r>
              <a:rPr lang="ar-LY" sz="2800" b="0" spc="-150" dirty="0">
                <a:latin typeface="29LT Bukra Bold" panose="000B0903020204020204" pitchFamily="34" charset="-78"/>
                <a:cs typeface="29LT Bukra Bold" panose="000B0903020204020204" pitchFamily="34" charset="-78"/>
              </a:rPr>
              <a:t/>
            </a:r>
            <a:br>
              <a:rPr lang="ar-LY" sz="2800" b="0" spc="-150" dirty="0">
                <a:latin typeface="29LT Bukra Bold" panose="000B0903020204020204" pitchFamily="34" charset="-78"/>
                <a:cs typeface="29LT Bukra Bold" panose="000B0903020204020204" pitchFamily="34" charset="-78"/>
              </a:rPr>
            </a:br>
            <a:r>
              <a:rPr lang="ar-LY" sz="2800" b="0" spc="-150" dirty="0" smtClean="0">
                <a:latin typeface="29LT Bukra Bold" panose="000B0903020204020204" pitchFamily="34" charset="-78"/>
                <a:cs typeface="29LT Bukra Bold" panose="000B0903020204020204" pitchFamily="34" charset="-78"/>
              </a:rPr>
              <a:t>من ال</a:t>
            </a:r>
            <a:r>
              <a:rPr lang="ar-SA" sz="2800" b="0" spc="-150" dirty="0" smtClean="0">
                <a:latin typeface="29LT Bukra Bold" panose="000B0903020204020204" pitchFamily="34" charset="-78"/>
                <a:cs typeface="29LT Bukra Bold" panose="000B0903020204020204" pitchFamily="34" charset="-78"/>
              </a:rPr>
              <a:t>تطبيقات</a:t>
            </a:r>
            <a:r>
              <a:rPr lang="ar-SA" sz="2800" b="0" spc="-150" dirty="0">
                <a:latin typeface="29LT Bukra Bold" panose="000B0903020204020204" pitchFamily="34" charset="-78"/>
                <a:cs typeface="29LT Bukra Bold" panose="000B0903020204020204" pitchFamily="34" charset="-78"/>
              </a:rPr>
              <a:t> الوسائط المتعددة</a:t>
            </a:r>
            <a:r>
              <a:rPr lang="ar-LY" sz="2800" b="0" spc="-150" dirty="0">
                <a:latin typeface="29LT Bukra Bold" panose="000B0903020204020204" pitchFamily="34" charset="-78"/>
                <a:cs typeface="29LT Bukra Bold" panose="000B0903020204020204" pitchFamily="34" charset="-78"/>
              </a:rPr>
              <a:t/>
            </a:r>
            <a:br>
              <a:rPr lang="ar-LY" sz="2800" b="0" spc="-150" dirty="0">
                <a:latin typeface="29LT Bukra Bold" panose="000B0903020204020204" pitchFamily="34" charset="-78"/>
                <a:cs typeface="29LT Bukra Bold" panose="000B0903020204020204" pitchFamily="34" charset="-78"/>
              </a:rPr>
            </a:br>
            <a:r>
              <a:rPr lang="ar-LY" sz="2800" b="0" spc="-150" dirty="0">
                <a:latin typeface="29LT Bukra Bold" panose="000B0903020204020204" pitchFamily="34" charset="-78"/>
                <a:cs typeface="29LT Bukra Bold" panose="000B0903020204020204" pitchFamily="34" charset="-78"/>
              </a:rPr>
              <a:t>المختصة </a:t>
            </a:r>
            <a:r>
              <a:rPr lang="ar-LY" sz="2800" b="0" spc="-150" dirty="0" smtClean="0">
                <a:latin typeface="29LT Bukra Bold" panose="000B0903020204020204" pitchFamily="34" charset="-78"/>
                <a:cs typeface="29LT Bukra Bold" panose="000B0903020204020204" pitchFamily="34" charset="-78"/>
              </a:rPr>
              <a:t>بتحرير </a:t>
            </a:r>
            <a:r>
              <a:rPr lang="ar-LY" sz="2800" b="0" spc="-150" dirty="0">
                <a:latin typeface="29LT Bukra Bold" panose="000B0903020204020204" pitchFamily="34" charset="-78"/>
                <a:cs typeface="29LT Bukra Bold" panose="000B0903020204020204" pitchFamily="34" charset="-78"/>
              </a:rPr>
              <a:t>الفيديو </a:t>
            </a:r>
            <a:r>
              <a:rPr lang="ar-LY" sz="2800" b="0" spc="-150" dirty="0" smtClean="0">
                <a:latin typeface="29LT Bukra Bold" panose="000B0903020204020204" pitchFamily="34" charset="-78"/>
                <a:cs typeface="29LT Bukra Bold" panose="000B0903020204020204" pitchFamily="34" charset="-78"/>
              </a:rPr>
              <a:t>الرقمي</a:t>
            </a:r>
            <a:endParaRPr sz="2800" dirty="0"/>
          </a:p>
        </p:txBody>
      </p:sp>
      <p:sp>
        <p:nvSpPr>
          <p:cNvPr id="227" name="Google Shape;227;p15"/>
          <p:cNvSpPr txBox="1">
            <a:spLocks noGrp="1"/>
          </p:cNvSpPr>
          <p:nvPr>
            <p:ph type="subTitle" idx="1"/>
          </p:nvPr>
        </p:nvSpPr>
        <p:spPr>
          <a:xfrm>
            <a:off x="3455293" y="3325069"/>
            <a:ext cx="5811000" cy="410700"/>
          </a:xfrm>
          <a:prstGeom prst="rect">
            <a:avLst/>
          </a:prstGeom>
        </p:spPr>
        <p:txBody>
          <a:bodyPr spcFirstLastPara="1" wrap="square" lIns="0" tIns="0" rIns="0" bIns="0" anchor="t" anchorCtr="0">
            <a:noAutofit/>
          </a:bodyPr>
          <a:lstStyle/>
          <a:p>
            <a:pPr marL="0" lvl="0" indent="0">
              <a:spcAft>
                <a:spcPts val="800"/>
              </a:spcAft>
            </a:pPr>
            <a:r>
              <a:rPr lang="en-US" dirty="0" smtClean="0">
                <a:latin typeface="29LT Bukra Bold" panose="000B0903020204020204" pitchFamily="34" charset="-78"/>
                <a:cs typeface="29LT Bukra Bold" panose="000B0903020204020204" pitchFamily="34" charset="-78"/>
              </a:rPr>
              <a:t>Adobe </a:t>
            </a:r>
            <a:r>
              <a:rPr lang="en-US" dirty="0">
                <a:latin typeface="29LT Bukra Bold" panose="000B0903020204020204" pitchFamily="34" charset="-78"/>
                <a:cs typeface="29LT Bukra Bold" panose="000B0903020204020204" pitchFamily="34" charset="-78"/>
              </a:rPr>
              <a:t>After </a:t>
            </a:r>
            <a:r>
              <a:rPr lang="en-US" dirty="0" smtClean="0">
                <a:latin typeface="29LT Bukra Bold" panose="000B0903020204020204" pitchFamily="34" charset="-78"/>
                <a:cs typeface="29LT Bukra Bold" panose="000B0903020204020204" pitchFamily="34" charset="-78"/>
              </a:rPr>
              <a:t>Effects</a:t>
            </a:r>
            <a:endParaRPr lang="en-US" dirty="0">
              <a:latin typeface="29LT Bukra Bold" panose="000B0903020204020204" pitchFamily="34" charset="-78"/>
              <a:cs typeface="29LT Bukra Bold" panose="000B0903020204020204" pitchFamily="34" charset="-78"/>
            </a:endParaRPr>
          </a:p>
        </p:txBody>
      </p:sp>
      <p:sp>
        <p:nvSpPr>
          <p:cNvPr id="228" name="Google Shape;228;p15"/>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endParaRPr sz="9600" dirty="0">
              <a:solidFill>
                <a:schemeClr val="lt1"/>
              </a:solidFill>
              <a:latin typeface="Catamaran"/>
              <a:ea typeface="Catamaran"/>
              <a:cs typeface="Catamaran"/>
              <a:sym typeface="Catamaran"/>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053" y="2403698"/>
            <a:ext cx="3593306" cy="1796653"/>
          </a:xfrm>
          <a:prstGeom prst="rect">
            <a:avLst/>
          </a:prstGeom>
        </p:spPr>
      </p:pic>
    </p:spTree>
    <p:extLst>
      <p:ext uri="{BB962C8B-B14F-4D97-AF65-F5344CB8AC3E}">
        <p14:creationId xmlns:p14="http://schemas.microsoft.com/office/powerpoint/2010/main" val="109686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6"/>
          <p:cNvSpPr txBox="1">
            <a:spLocks noGrp="1"/>
          </p:cNvSpPr>
          <p:nvPr>
            <p:ph type="body" idx="1"/>
          </p:nvPr>
        </p:nvSpPr>
        <p:spPr>
          <a:xfrm>
            <a:off x="1285874" y="1404131"/>
            <a:ext cx="6572251" cy="3636300"/>
          </a:xfrm>
          <a:prstGeom prst="rect">
            <a:avLst/>
          </a:prstGeom>
        </p:spPr>
        <p:txBody>
          <a:bodyPr spcFirstLastPara="1" wrap="square" lIns="0" tIns="0" rIns="0" bIns="0" anchor="ctr" anchorCtr="0">
            <a:noAutofit/>
          </a:bodyPr>
          <a:lstStyle/>
          <a:p>
            <a:pPr marL="0" lvl="0" indent="0">
              <a:lnSpc>
                <a:spcPct val="150000"/>
              </a:lnSpc>
              <a:spcAft>
                <a:spcPts val="800"/>
              </a:spcAft>
              <a:buNone/>
            </a:pPr>
            <a:r>
              <a:rPr lang="ar-LY" sz="1800" i="0" dirty="0">
                <a:latin typeface="29LT Bukra Bold" panose="000B0903020204020204" pitchFamily="34" charset="-78"/>
                <a:cs typeface="29LT Bukra Bold" panose="000B0903020204020204" pitchFamily="34" charset="-78"/>
              </a:rPr>
              <a:t>أفتر </a:t>
            </a:r>
            <a:r>
              <a:rPr lang="ar-LY" sz="1800" i="0" dirty="0" err="1">
                <a:latin typeface="29LT Bukra Bold" panose="000B0903020204020204" pitchFamily="34" charset="-78"/>
                <a:cs typeface="29LT Bukra Bold" panose="000B0903020204020204" pitchFamily="34" charset="-78"/>
              </a:rPr>
              <a:t>إفكتس</a:t>
            </a:r>
            <a:r>
              <a:rPr lang="ar-LY" sz="1800" i="0" dirty="0">
                <a:latin typeface="29LT Bukra Bold" panose="000B0903020204020204" pitchFamily="34" charset="-78"/>
                <a:cs typeface="29LT Bukra Bold" panose="000B0903020204020204" pitchFamily="34" charset="-78"/>
              </a:rPr>
              <a:t> هو برنامج مونتاج وموشن جرافيك وخدع سينمائية من شركة </a:t>
            </a:r>
            <a:r>
              <a:rPr lang="ar-LY" sz="1800" i="0" dirty="0" smtClean="0">
                <a:latin typeface="29LT Bukra Bold" panose="000B0903020204020204" pitchFamily="34" charset="-78"/>
                <a:cs typeface="29LT Bukra Bold" panose="000B0903020204020204" pitchFamily="34" charset="-78"/>
              </a:rPr>
              <a:t>أدوبي، </a:t>
            </a:r>
            <a:r>
              <a:rPr lang="ar-LY" sz="1800" i="0" dirty="0">
                <a:latin typeface="29LT Bukra Bold" panose="000B0903020204020204" pitchFamily="34" charset="-78"/>
                <a:cs typeface="29LT Bukra Bold" panose="000B0903020204020204" pitchFamily="34" charset="-78"/>
              </a:rPr>
              <a:t>يستخدم البرنامج في صناعة الفيديوهات الرقمية، الأفلام، المؤثرات الخاصة والخيالية والأعمال التلفازية</a:t>
            </a:r>
            <a:endParaRPr sz="1800" dirty="0">
              <a:latin typeface="29LT Bukra Bold" panose="000B0903020204020204" pitchFamily="34" charset="-78"/>
              <a:cs typeface="29LT Bukra Bold" panose="000B0903020204020204" pitchFamily="34" charset="-78"/>
            </a:endParaRPr>
          </a:p>
        </p:txBody>
      </p:sp>
      <p:sp>
        <p:nvSpPr>
          <p:cNvPr id="234" name="Google Shape;234;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3391" y="80441"/>
            <a:ext cx="1657218" cy="1618679"/>
          </a:xfrm>
          <a:prstGeom prst="rect">
            <a:avLst/>
          </a:prstGeom>
        </p:spPr>
      </p:pic>
    </p:spTree>
    <p:extLst>
      <p:ext uri="{BB962C8B-B14F-4D97-AF65-F5344CB8AC3E}">
        <p14:creationId xmlns:p14="http://schemas.microsoft.com/office/powerpoint/2010/main" val="1617532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xfrm>
            <a:off x="1015604" y="952608"/>
            <a:ext cx="6010500" cy="396300"/>
          </a:xfrm>
          <a:prstGeom prst="rect">
            <a:avLst/>
          </a:prstGeom>
        </p:spPr>
        <p:txBody>
          <a:bodyPr spcFirstLastPara="1" wrap="square" lIns="0" tIns="0" rIns="0" bIns="0" anchor="ctr" anchorCtr="0">
            <a:noAutofit/>
          </a:bodyPr>
          <a:lstStyle/>
          <a:p>
            <a:pPr lvl="0" algn="r"/>
            <a:r>
              <a:rPr lang="ar-SA" b="0" dirty="0">
                <a:latin typeface="29LT Bukra Bold" panose="000B0903020204020204" pitchFamily="34" charset="-78"/>
                <a:cs typeface="29LT Bukra Bold" panose="000B0903020204020204" pitchFamily="34" charset="-78"/>
              </a:rPr>
              <a:t>وصف البرنامج</a:t>
            </a:r>
            <a:endParaRPr dirty="0">
              <a:latin typeface="29LT Bukra Bold" panose="000B0903020204020204" pitchFamily="34" charset="-78"/>
              <a:cs typeface="29LT Bukra Bold" panose="000B0903020204020204" pitchFamily="34" charset="-78"/>
            </a:endParaRPr>
          </a:p>
        </p:txBody>
      </p:sp>
      <p:sp>
        <p:nvSpPr>
          <p:cNvPr id="240" name="Google Shape;240;p17"/>
          <p:cNvSpPr txBox="1">
            <a:spLocks noGrp="1"/>
          </p:cNvSpPr>
          <p:nvPr>
            <p:ph type="body" idx="1"/>
          </p:nvPr>
        </p:nvSpPr>
        <p:spPr>
          <a:xfrm>
            <a:off x="876376" y="1568368"/>
            <a:ext cx="6010500" cy="2884200"/>
          </a:xfrm>
          <a:prstGeom prst="rect">
            <a:avLst/>
          </a:prstGeom>
        </p:spPr>
        <p:txBody>
          <a:bodyPr spcFirstLastPara="1" wrap="square" lIns="0" tIns="0" rIns="0" bIns="0" anchor="t" anchorCtr="0">
            <a:noAutofit/>
          </a:bodyPr>
          <a:lstStyle/>
          <a:p>
            <a:pPr marL="127000" lvl="0" indent="0" algn="r" rtl="1">
              <a:lnSpc>
                <a:spcPct val="150000"/>
              </a:lnSpc>
              <a:buNone/>
            </a:pPr>
            <a:r>
              <a:rPr lang="ar-SA" sz="1800" dirty="0">
                <a:latin typeface="29LT Bukra Bold" panose="000B0903020204020204" pitchFamily="34" charset="-78"/>
                <a:cs typeface="29LT Bukra Bold" panose="000B0903020204020204" pitchFamily="34" charset="-78"/>
              </a:rPr>
              <a:t>قامت شركة أدوبي بصناعة برنامج </a:t>
            </a:r>
            <a:r>
              <a:rPr lang="ar-SA" sz="1800" dirty="0" err="1" smtClean="0">
                <a:latin typeface="29LT Bukra Bold" panose="000B0903020204020204" pitchFamily="34" charset="-78"/>
                <a:cs typeface="29LT Bukra Bold" panose="000B0903020204020204" pitchFamily="34" charset="-78"/>
              </a:rPr>
              <a:t>افترافيكتس</a:t>
            </a:r>
            <a:endParaRPr lang="en-US" sz="1800" dirty="0" smtClean="0">
              <a:latin typeface="29LT Bukra Bold" panose="000B0903020204020204" pitchFamily="34" charset="-78"/>
              <a:cs typeface="29LT Bukra Bold" panose="000B0903020204020204" pitchFamily="34" charset="-78"/>
            </a:endParaRPr>
          </a:p>
          <a:p>
            <a:pPr marL="127000" lvl="0" indent="0" algn="r" rtl="1">
              <a:lnSpc>
                <a:spcPct val="150000"/>
              </a:lnSpc>
              <a:buNone/>
            </a:pPr>
            <a:r>
              <a:rPr lang="ar-SA" sz="1800" dirty="0" smtClean="0">
                <a:latin typeface="29LT Bukra Bold" panose="000B0903020204020204" pitchFamily="34" charset="-78"/>
                <a:cs typeface="29LT Bukra Bold" panose="000B0903020204020204" pitchFamily="34" charset="-78"/>
              </a:rPr>
              <a:t> </a:t>
            </a:r>
            <a:r>
              <a:rPr lang="ar-SA" sz="1800" dirty="0">
                <a:latin typeface="29LT Bukra Bold" panose="000B0903020204020204" pitchFamily="34" charset="-78"/>
                <a:cs typeface="29LT Bukra Bold" panose="000B0903020204020204" pitchFamily="34" charset="-78"/>
              </a:rPr>
              <a:t>لإنشاء الرسوم المتحركة والتأثيرات البصرية. </a:t>
            </a:r>
            <a:endParaRPr lang="en-US" sz="1800" dirty="0" smtClean="0">
              <a:latin typeface="29LT Bukra Bold" panose="000B0903020204020204" pitchFamily="34" charset="-78"/>
              <a:cs typeface="29LT Bukra Bold" panose="000B0903020204020204" pitchFamily="34" charset="-78"/>
            </a:endParaRPr>
          </a:p>
          <a:p>
            <a:pPr marL="127000" lvl="0" indent="0" algn="r" rtl="1">
              <a:lnSpc>
                <a:spcPct val="150000"/>
              </a:lnSpc>
              <a:buNone/>
            </a:pPr>
            <a:r>
              <a:rPr lang="ar-SA" sz="1800" dirty="0" smtClean="0">
                <a:latin typeface="29LT Bukra Bold" panose="000B0903020204020204" pitchFamily="34" charset="-78"/>
                <a:cs typeface="29LT Bukra Bold" panose="000B0903020204020204" pitchFamily="34" charset="-78"/>
              </a:rPr>
              <a:t>حيث </a:t>
            </a:r>
            <a:r>
              <a:rPr lang="ar-SA" sz="1800" dirty="0">
                <a:latin typeface="29LT Bukra Bold" panose="000B0903020204020204" pitchFamily="34" charset="-78"/>
                <a:cs typeface="29LT Bukra Bold" panose="000B0903020204020204" pitchFamily="34" charset="-78"/>
              </a:rPr>
              <a:t>يتيح للمستخدمين تحريك أو تغيير الفيديو في </a:t>
            </a:r>
            <a:r>
              <a:rPr lang="ar-SA" sz="1800" dirty="0" smtClean="0">
                <a:latin typeface="29LT Bukra Bold" panose="000B0903020204020204" pitchFamily="34" charset="-78"/>
                <a:cs typeface="29LT Bukra Bold" panose="000B0903020204020204" pitchFamily="34" charset="-78"/>
              </a:rPr>
              <a:t>أبعاد</a:t>
            </a:r>
            <a:r>
              <a:rPr lang="en-US" sz="1800" dirty="0" smtClean="0">
                <a:latin typeface="29LT Bukra Bold" panose="000B0903020204020204" pitchFamily="34" charset="-78"/>
                <a:cs typeface="29LT Bukra Bold" panose="000B0903020204020204" pitchFamily="34" charset="-78"/>
              </a:rPr>
              <a:t> </a:t>
            </a:r>
            <a:r>
              <a:rPr lang="ar-SA" sz="1800" dirty="0" smtClean="0">
                <a:latin typeface="29LT Bukra Bold" panose="000B0903020204020204" pitchFamily="34" charset="-78"/>
                <a:cs typeface="29LT Bukra Bold" panose="000B0903020204020204" pitchFamily="34" charset="-78"/>
              </a:rPr>
              <a:t>2</a:t>
            </a:r>
            <a:r>
              <a:rPr lang="en-US" sz="1800" dirty="0" smtClean="0">
                <a:latin typeface="29LT Bukra Bold" panose="000B0903020204020204" pitchFamily="34" charset="-78"/>
                <a:cs typeface="29LT Bukra Bold" panose="000B0903020204020204" pitchFamily="34" charset="-78"/>
              </a:rPr>
              <a:t>D </a:t>
            </a:r>
            <a:r>
              <a:rPr lang="ar-SA" sz="1800" dirty="0" smtClean="0">
                <a:latin typeface="29LT Bukra Bold" panose="000B0903020204020204" pitchFamily="34" charset="-78"/>
                <a:cs typeface="29LT Bukra Bold" panose="000B0903020204020204" pitchFamily="34" charset="-78"/>
              </a:rPr>
              <a:t>و3</a:t>
            </a:r>
            <a:r>
              <a:rPr lang="en-US" sz="1800" dirty="0" smtClean="0">
                <a:latin typeface="29LT Bukra Bold" panose="000B0903020204020204" pitchFamily="34" charset="-78"/>
                <a:cs typeface="29LT Bukra Bold" panose="000B0903020204020204" pitchFamily="34" charset="-78"/>
              </a:rPr>
              <a:t>D</a:t>
            </a:r>
            <a:r>
              <a:rPr lang="ar-SA" sz="1800" dirty="0" smtClean="0">
                <a:latin typeface="29LT Bukra Bold" panose="000B0903020204020204" pitchFamily="34" charset="-78"/>
                <a:cs typeface="29LT Bukra Bold" panose="000B0903020204020204" pitchFamily="34" charset="-78"/>
              </a:rPr>
              <a:t>مع </a:t>
            </a:r>
            <a:r>
              <a:rPr lang="ar-SA" sz="1800" dirty="0">
                <a:latin typeface="29LT Bukra Bold" panose="000B0903020204020204" pitchFamily="34" charset="-78"/>
                <a:cs typeface="29LT Bukra Bold" panose="000B0903020204020204" pitchFamily="34" charset="-78"/>
              </a:rPr>
              <a:t>مختلف أدوات الدمج والوظائف الإضافية، فضلا عن الاهتمام الفردي إلى متغيرات مثل المنظر وزاوية قابلة للتعديل من قبل المستخدم.</a:t>
            </a:r>
            <a:endParaRPr lang="en-US" sz="1800" dirty="0" smtClean="0">
              <a:latin typeface="29LT Bukra Bold" panose="000B0903020204020204" pitchFamily="34" charset="-78"/>
              <a:cs typeface="29LT Bukra Bold" panose="000B0903020204020204" pitchFamily="34" charset="-78"/>
            </a:endParaRPr>
          </a:p>
        </p:txBody>
      </p:sp>
      <p:sp>
        <p:nvSpPr>
          <p:cNvPr id="241" name="Google Shape;241;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460555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xfrm>
            <a:off x="3379425" y="874786"/>
            <a:ext cx="6010500" cy="396300"/>
          </a:xfrm>
          <a:prstGeom prst="rect">
            <a:avLst/>
          </a:prstGeom>
        </p:spPr>
        <p:txBody>
          <a:bodyPr spcFirstLastPara="1" wrap="square" lIns="0" tIns="0" rIns="0" bIns="0" anchor="ctr" anchorCtr="0">
            <a:noAutofit/>
          </a:bodyPr>
          <a:lstStyle/>
          <a:p>
            <a:pPr lvl="0"/>
            <a:r>
              <a:rPr lang="ar-SA" b="0" dirty="0">
                <a:latin typeface="29LT Bukra Bold" panose="000B0903020204020204" pitchFamily="34" charset="-78"/>
                <a:cs typeface="29LT Bukra Bold" panose="000B0903020204020204" pitchFamily="34" charset="-78"/>
              </a:rPr>
              <a:t>أبرز ميزات </a:t>
            </a:r>
            <a:r>
              <a:rPr lang="ar-SA" b="0" dirty="0" err="1">
                <a:latin typeface="29LT Bukra Bold" panose="000B0903020204020204" pitchFamily="34" charset="-78"/>
                <a:cs typeface="29LT Bukra Bold" panose="000B0903020204020204" pitchFamily="34" charset="-78"/>
              </a:rPr>
              <a:t>ادوبي</a:t>
            </a:r>
            <a:r>
              <a:rPr lang="ar-SA" b="0" dirty="0">
                <a:latin typeface="29LT Bukra Bold" panose="000B0903020204020204" pitchFamily="34" charset="-78"/>
                <a:cs typeface="29LT Bukra Bold" panose="000B0903020204020204" pitchFamily="34" charset="-78"/>
              </a:rPr>
              <a:t> افتر افكت</a:t>
            </a:r>
            <a:endParaRPr lang="ar-SA" b="0" dirty="0">
              <a:latin typeface="29LT Bukra Bold" panose="000B0903020204020204" pitchFamily="34" charset="-78"/>
              <a:cs typeface="29LT Bukra Bold" panose="000B0903020204020204" pitchFamily="34" charset="-78"/>
            </a:endParaRPr>
          </a:p>
        </p:txBody>
      </p:sp>
      <p:sp>
        <p:nvSpPr>
          <p:cNvPr id="240" name="Google Shape;240;p17"/>
          <p:cNvSpPr txBox="1">
            <a:spLocks noGrp="1"/>
          </p:cNvSpPr>
          <p:nvPr>
            <p:ph type="body" idx="1"/>
          </p:nvPr>
        </p:nvSpPr>
        <p:spPr>
          <a:xfrm>
            <a:off x="779099" y="1503550"/>
            <a:ext cx="8610825" cy="2884200"/>
          </a:xfrm>
          <a:prstGeom prst="rect">
            <a:avLst/>
          </a:prstGeom>
        </p:spPr>
        <p:txBody>
          <a:bodyPr spcFirstLastPara="1" wrap="square" lIns="0" tIns="0" rIns="0" bIns="0" anchor="t" anchorCtr="0">
            <a:noAutofit/>
          </a:bodyPr>
          <a:lstStyle/>
          <a:p>
            <a:pPr lvl="0" algn="r" rtl="1">
              <a:lnSpc>
                <a:spcPct val="150000"/>
              </a:lnSpc>
            </a:pPr>
            <a:r>
              <a:rPr lang="ar-SA" dirty="0">
                <a:solidFill>
                  <a:srgbClr val="725DCF"/>
                </a:solidFill>
                <a:latin typeface="29LT Bukra Bold" panose="000B0903020204020204" pitchFamily="34" charset="-78"/>
                <a:cs typeface="29LT Bukra Bold" panose="000B0903020204020204" pitchFamily="34" charset="-78"/>
              </a:rPr>
              <a:t>مكتبة المؤثرات: </a:t>
            </a:r>
            <a:endParaRPr lang="ar-LY" dirty="0" smtClean="0">
              <a:solidFill>
                <a:srgbClr val="725DCF"/>
              </a:solidFill>
              <a:latin typeface="29LT Bukra Bold" panose="000B0903020204020204" pitchFamily="34" charset="-78"/>
              <a:cs typeface="29LT Bukra Bold" panose="000B0903020204020204" pitchFamily="34" charset="-78"/>
            </a:endParaRPr>
          </a:p>
          <a:p>
            <a:pPr lvl="0" algn="r" rtl="1">
              <a:lnSpc>
                <a:spcPct val="150000"/>
              </a:lnSpc>
            </a:pPr>
            <a:r>
              <a:rPr lang="ar-SA" sz="1800" dirty="0" smtClean="0">
                <a:latin typeface="29LT Bukra Bold" panose="000B0903020204020204" pitchFamily="34" charset="-78"/>
                <a:cs typeface="29LT Bukra Bold" panose="000B0903020204020204" pitchFamily="34" charset="-78"/>
              </a:rPr>
              <a:t>تعتبر </a:t>
            </a:r>
            <a:r>
              <a:rPr lang="ar-SA" sz="1800" dirty="0">
                <a:latin typeface="29LT Bukra Bold" panose="000B0903020204020204" pitchFamily="34" charset="-78"/>
                <a:cs typeface="29LT Bukra Bold" panose="000B0903020204020204" pitchFamily="34" charset="-78"/>
              </a:rPr>
              <a:t>مكتبة المؤثرات المتنوعة المدمجة في البرنامج أبرز ما يميزه عن بقية برامج المونتاج. ويحوي البرنامج عدة مجموعاتٍ من المؤثرات منها مؤثرات المحاكاة التي تتألف من حوالي 18 تأثير مدمج في البرنامج، تستخدم لتشكيل وخلق عددٍ غير محدودٍ من الأشياء، كالشعر والمطر والثلج والرسوم المختلفة. </a:t>
            </a:r>
            <a:endParaRPr lang="en-US" sz="1800" dirty="0" smtClean="0">
              <a:latin typeface="29LT Bukra Bold" panose="000B0903020204020204" pitchFamily="34" charset="-78"/>
              <a:cs typeface="29LT Bukra Bold" panose="000B0903020204020204" pitchFamily="34" charset="-78"/>
            </a:endParaRPr>
          </a:p>
        </p:txBody>
      </p:sp>
      <p:sp>
        <p:nvSpPr>
          <p:cNvPr id="241" name="Google Shape;241;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536311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xfrm>
            <a:off x="3379425" y="874786"/>
            <a:ext cx="6010500" cy="396300"/>
          </a:xfrm>
          <a:prstGeom prst="rect">
            <a:avLst/>
          </a:prstGeom>
        </p:spPr>
        <p:txBody>
          <a:bodyPr spcFirstLastPara="1" wrap="square" lIns="0" tIns="0" rIns="0" bIns="0" anchor="ctr" anchorCtr="0">
            <a:noAutofit/>
          </a:bodyPr>
          <a:lstStyle/>
          <a:p>
            <a:pPr lvl="0"/>
            <a:r>
              <a:rPr lang="ar-SA" b="0" dirty="0">
                <a:latin typeface="29LT Bukra Bold" panose="000B0903020204020204" pitchFamily="34" charset="-78"/>
                <a:cs typeface="29LT Bukra Bold" panose="000B0903020204020204" pitchFamily="34" charset="-78"/>
              </a:rPr>
              <a:t>أبرز ميزات </a:t>
            </a:r>
            <a:r>
              <a:rPr lang="ar-SA" b="0" dirty="0" err="1">
                <a:latin typeface="29LT Bukra Bold" panose="000B0903020204020204" pitchFamily="34" charset="-78"/>
                <a:cs typeface="29LT Bukra Bold" panose="000B0903020204020204" pitchFamily="34" charset="-78"/>
              </a:rPr>
              <a:t>ادوبي</a:t>
            </a:r>
            <a:r>
              <a:rPr lang="ar-SA" b="0" dirty="0">
                <a:latin typeface="29LT Bukra Bold" panose="000B0903020204020204" pitchFamily="34" charset="-78"/>
                <a:cs typeface="29LT Bukra Bold" panose="000B0903020204020204" pitchFamily="34" charset="-78"/>
              </a:rPr>
              <a:t> افتر افكت</a:t>
            </a:r>
            <a:endParaRPr lang="ar-SA" b="0" dirty="0">
              <a:latin typeface="29LT Bukra Bold" panose="000B0903020204020204" pitchFamily="34" charset="-78"/>
              <a:cs typeface="29LT Bukra Bold" panose="000B0903020204020204" pitchFamily="34" charset="-78"/>
            </a:endParaRPr>
          </a:p>
        </p:txBody>
      </p:sp>
      <p:sp>
        <p:nvSpPr>
          <p:cNvPr id="240" name="Google Shape;240;p17"/>
          <p:cNvSpPr txBox="1">
            <a:spLocks noGrp="1"/>
          </p:cNvSpPr>
          <p:nvPr>
            <p:ph type="body" idx="1"/>
          </p:nvPr>
        </p:nvSpPr>
        <p:spPr>
          <a:xfrm>
            <a:off x="779099" y="1503550"/>
            <a:ext cx="8610825" cy="2884200"/>
          </a:xfrm>
          <a:prstGeom prst="rect">
            <a:avLst/>
          </a:prstGeom>
        </p:spPr>
        <p:txBody>
          <a:bodyPr spcFirstLastPara="1" wrap="square" lIns="0" tIns="0" rIns="0" bIns="0" anchor="t" anchorCtr="0">
            <a:noAutofit/>
          </a:bodyPr>
          <a:lstStyle/>
          <a:p>
            <a:pPr lvl="0" algn="r" rtl="1">
              <a:lnSpc>
                <a:spcPct val="150000"/>
              </a:lnSpc>
            </a:pPr>
            <a:r>
              <a:rPr lang="ar-SA" dirty="0">
                <a:solidFill>
                  <a:srgbClr val="725DCF"/>
                </a:solidFill>
                <a:latin typeface="29LT Bukra Bold" panose="000B0903020204020204" pitchFamily="34" charset="-78"/>
                <a:cs typeface="29LT Bukra Bold" panose="000B0903020204020204" pitchFamily="34" charset="-78"/>
              </a:rPr>
              <a:t>تصميم العناوين: </a:t>
            </a:r>
            <a:endParaRPr lang="ar-LY" dirty="0" smtClean="0">
              <a:solidFill>
                <a:srgbClr val="725DCF"/>
              </a:solidFill>
              <a:latin typeface="29LT Bukra Bold" panose="000B0903020204020204" pitchFamily="34" charset="-78"/>
              <a:cs typeface="29LT Bukra Bold" panose="000B0903020204020204" pitchFamily="34" charset="-78"/>
            </a:endParaRPr>
          </a:p>
          <a:p>
            <a:pPr lvl="0" algn="r" rtl="1">
              <a:lnSpc>
                <a:spcPct val="150000"/>
              </a:lnSpc>
            </a:pPr>
            <a:r>
              <a:rPr lang="ar-SA" sz="1800" dirty="0">
                <a:latin typeface="29LT Bukra Bold" panose="000B0903020204020204" pitchFamily="34" charset="-78"/>
                <a:cs typeface="29LT Bukra Bold" panose="000B0903020204020204" pitchFamily="34" charset="-78"/>
              </a:rPr>
              <a:t>يمكنك تصميم العناوين المتنوعة لمشاريع الفيديو، ويتيح لك البرنامج عناصر التحكم بالبادئة </a:t>
            </a:r>
            <a:r>
              <a:rPr lang="ar-SA" sz="1800" dirty="0" err="1">
                <a:latin typeface="29LT Bukra Bold" panose="000B0903020204020204" pitchFamily="34" charset="-78"/>
                <a:cs typeface="29LT Bukra Bold" panose="000B0903020204020204" pitchFamily="34" charset="-78"/>
              </a:rPr>
              <a:t>والتجانب</a:t>
            </a:r>
            <a:r>
              <a:rPr lang="ar-SA" sz="1800" dirty="0">
                <a:latin typeface="29LT Bukra Bold" panose="000B0903020204020204" pitchFamily="34" charset="-78"/>
                <a:cs typeface="29LT Bukra Bold" panose="000B0903020204020204" pitchFamily="34" charset="-78"/>
              </a:rPr>
              <a:t>/ وخيارات الفقرات وغيرها.</a:t>
            </a:r>
            <a:endParaRPr lang="en-US" sz="1800" dirty="0" smtClean="0">
              <a:latin typeface="29LT Bukra Bold" panose="000B0903020204020204" pitchFamily="34" charset="-78"/>
              <a:cs typeface="29LT Bukra Bold" panose="000B0903020204020204" pitchFamily="34" charset="-78"/>
            </a:endParaRPr>
          </a:p>
        </p:txBody>
      </p:sp>
      <p:sp>
        <p:nvSpPr>
          <p:cNvPr id="241" name="Google Shape;241;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14782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xfrm>
            <a:off x="3379425" y="874786"/>
            <a:ext cx="6010500" cy="396300"/>
          </a:xfrm>
          <a:prstGeom prst="rect">
            <a:avLst/>
          </a:prstGeom>
        </p:spPr>
        <p:txBody>
          <a:bodyPr spcFirstLastPara="1" wrap="square" lIns="0" tIns="0" rIns="0" bIns="0" anchor="ctr" anchorCtr="0">
            <a:noAutofit/>
          </a:bodyPr>
          <a:lstStyle/>
          <a:p>
            <a:pPr lvl="0"/>
            <a:r>
              <a:rPr lang="ar-SA" b="0" dirty="0">
                <a:latin typeface="29LT Bukra Bold" panose="000B0903020204020204" pitchFamily="34" charset="-78"/>
                <a:cs typeface="29LT Bukra Bold" panose="000B0903020204020204" pitchFamily="34" charset="-78"/>
              </a:rPr>
              <a:t>أبرز ميزات </a:t>
            </a:r>
            <a:r>
              <a:rPr lang="ar-SA" b="0" dirty="0" err="1">
                <a:latin typeface="29LT Bukra Bold" panose="000B0903020204020204" pitchFamily="34" charset="-78"/>
                <a:cs typeface="29LT Bukra Bold" panose="000B0903020204020204" pitchFamily="34" charset="-78"/>
              </a:rPr>
              <a:t>ادوبي</a:t>
            </a:r>
            <a:r>
              <a:rPr lang="ar-SA" b="0" dirty="0">
                <a:latin typeface="29LT Bukra Bold" panose="000B0903020204020204" pitchFamily="34" charset="-78"/>
                <a:cs typeface="29LT Bukra Bold" panose="000B0903020204020204" pitchFamily="34" charset="-78"/>
              </a:rPr>
              <a:t> افتر افكت</a:t>
            </a:r>
            <a:endParaRPr lang="ar-SA" b="0" dirty="0">
              <a:latin typeface="29LT Bukra Bold" panose="000B0903020204020204" pitchFamily="34" charset="-78"/>
              <a:cs typeface="29LT Bukra Bold" panose="000B0903020204020204" pitchFamily="34" charset="-78"/>
            </a:endParaRPr>
          </a:p>
        </p:txBody>
      </p:sp>
      <p:sp>
        <p:nvSpPr>
          <p:cNvPr id="240" name="Google Shape;240;p17"/>
          <p:cNvSpPr txBox="1">
            <a:spLocks noGrp="1"/>
          </p:cNvSpPr>
          <p:nvPr>
            <p:ph type="body" idx="1"/>
          </p:nvPr>
        </p:nvSpPr>
        <p:spPr>
          <a:xfrm>
            <a:off x="779099" y="1503550"/>
            <a:ext cx="8610825" cy="2884200"/>
          </a:xfrm>
          <a:prstGeom prst="rect">
            <a:avLst/>
          </a:prstGeom>
        </p:spPr>
        <p:txBody>
          <a:bodyPr spcFirstLastPara="1" wrap="square" lIns="0" tIns="0" rIns="0" bIns="0" anchor="t" anchorCtr="0">
            <a:noAutofit/>
          </a:bodyPr>
          <a:lstStyle/>
          <a:p>
            <a:pPr lvl="0" algn="r" rtl="1">
              <a:lnSpc>
                <a:spcPct val="150000"/>
              </a:lnSpc>
            </a:pPr>
            <a:r>
              <a:rPr lang="ar-SA" dirty="0">
                <a:solidFill>
                  <a:srgbClr val="725DCF"/>
                </a:solidFill>
                <a:latin typeface="29LT Bukra Bold" panose="000B0903020204020204" pitchFamily="34" charset="-78"/>
                <a:cs typeface="29LT Bukra Bold" panose="000B0903020204020204" pitchFamily="34" charset="-78"/>
              </a:rPr>
              <a:t>التركيب: </a:t>
            </a:r>
            <a:endParaRPr lang="ar-LY" dirty="0" smtClean="0">
              <a:solidFill>
                <a:srgbClr val="725DCF"/>
              </a:solidFill>
              <a:latin typeface="29LT Bukra Bold" panose="000B0903020204020204" pitchFamily="34" charset="-78"/>
              <a:cs typeface="29LT Bukra Bold" panose="000B0903020204020204" pitchFamily="34" charset="-78"/>
            </a:endParaRPr>
          </a:p>
          <a:p>
            <a:pPr lvl="0" algn="r" rtl="1">
              <a:lnSpc>
                <a:spcPct val="150000"/>
              </a:lnSpc>
            </a:pPr>
            <a:r>
              <a:rPr lang="ar-SA" sz="1800" dirty="0">
                <a:latin typeface="29LT Bukra Bold" panose="000B0903020204020204" pitchFamily="34" charset="-78"/>
                <a:cs typeface="29LT Bukra Bold" panose="000B0903020204020204" pitchFamily="34" charset="-78"/>
              </a:rPr>
              <a:t> يمكنك دمج مجموعة متنوعة من اللقطات المختلفة لتكوين فيديو جديد، وإضافة تغييرات مختلفة على الفيديو أو حتى دمج مقطعي فيديو مع بعضهما، كإضافة خلفيةٍ أو بعض مشاهد الانفجار وغيرها.</a:t>
            </a:r>
            <a:endParaRPr lang="en-US" sz="1800" dirty="0" smtClean="0">
              <a:latin typeface="29LT Bukra Bold" panose="000B0903020204020204" pitchFamily="34" charset="-78"/>
              <a:cs typeface="29LT Bukra Bold" panose="000B0903020204020204" pitchFamily="34" charset="-78"/>
            </a:endParaRPr>
          </a:p>
        </p:txBody>
      </p:sp>
      <p:sp>
        <p:nvSpPr>
          <p:cNvPr id="241" name="Google Shape;241;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8572485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4"/>
          <p:cNvSpPr txBox="1">
            <a:spLocks noGrp="1"/>
          </p:cNvSpPr>
          <p:nvPr>
            <p:ph type="ctrTitle" idx="4294967295"/>
          </p:nvPr>
        </p:nvSpPr>
        <p:spPr>
          <a:xfrm>
            <a:off x="-301557" y="1209817"/>
            <a:ext cx="10068127" cy="231159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ar-LY" sz="4000" dirty="0" smtClean="0">
                <a:solidFill>
                  <a:schemeClr val="lt1"/>
                </a:solidFill>
                <a:latin typeface="29LT Bukra Bold" panose="000B0903020204020204" pitchFamily="34" charset="-78"/>
                <a:cs typeface="29LT Bukra Bold" panose="000B0903020204020204" pitchFamily="34" charset="-78"/>
              </a:rPr>
              <a:t>شكراً لحسن متابعتكم </a:t>
            </a:r>
            <a:endParaRPr sz="4000" dirty="0">
              <a:solidFill>
                <a:schemeClr val="lt1"/>
              </a:solidFill>
              <a:latin typeface="29LT Bukra Bold" panose="000B0903020204020204" pitchFamily="34" charset="-78"/>
              <a:cs typeface="29LT Bukra Bold" panose="000B0903020204020204" pitchFamily="34" charset="-78"/>
            </a:endParaRPr>
          </a:p>
        </p:txBody>
      </p:sp>
      <p:sp>
        <p:nvSpPr>
          <p:cNvPr id="506" name="Google Shape;506;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16</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12"/>
          <p:cNvPicPr preferRelativeResize="0"/>
          <p:nvPr/>
        </p:nvPicPr>
        <p:blipFill>
          <a:blip r:embed="rId3">
            <a:extLst>
              <a:ext uri="{28A0092B-C50C-407E-A947-70E740481C1C}">
                <a14:useLocalDpi xmlns:a14="http://schemas.microsoft.com/office/drawing/2010/main" val="0"/>
              </a:ext>
            </a:extLst>
          </a:blip>
          <a:stretch>
            <a:fillRect/>
          </a:stretch>
        </p:blipFill>
        <p:spPr>
          <a:xfrm>
            <a:off x="1969728" y="1950244"/>
            <a:ext cx="5204543" cy="3254967"/>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
        <p:nvSpPr>
          <p:cNvPr id="199" name="Google Shape;199;p12"/>
          <p:cNvSpPr txBox="1">
            <a:spLocks noGrp="1"/>
          </p:cNvSpPr>
          <p:nvPr>
            <p:ph type="ctrTitle"/>
          </p:nvPr>
        </p:nvSpPr>
        <p:spPr>
          <a:xfrm>
            <a:off x="1275860" y="790444"/>
            <a:ext cx="6592277" cy="1159800"/>
          </a:xfrm>
          <a:prstGeom prst="rect">
            <a:avLst/>
          </a:prstGeom>
        </p:spPr>
        <p:txBody>
          <a:bodyPr spcFirstLastPara="1" wrap="square" lIns="0" tIns="0" rIns="0" bIns="0" anchor="b" anchorCtr="0">
            <a:noAutofit/>
          </a:bodyPr>
          <a:lstStyle/>
          <a:p>
            <a:pPr lvl="0" algn="ctr" rtl="1">
              <a:lnSpc>
                <a:spcPct val="150000"/>
              </a:lnSpc>
            </a:pPr>
            <a:r>
              <a:rPr lang="ar-LY" sz="3200" b="0" spc="-150" dirty="0" smtClean="0">
                <a:latin typeface="29LT Bukra Bold" panose="000B0903020204020204" pitchFamily="34" charset="-78"/>
                <a:cs typeface="29LT Bukra Bold" panose="000B0903020204020204" pitchFamily="34" charset="-78"/>
              </a:rPr>
              <a:t/>
            </a:r>
            <a:br>
              <a:rPr lang="ar-LY" sz="3200" b="0" spc="-150" dirty="0" smtClean="0">
                <a:latin typeface="29LT Bukra Bold" panose="000B0903020204020204" pitchFamily="34" charset="-78"/>
                <a:cs typeface="29LT Bukra Bold" panose="000B0903020204020204" pitchFamily="34" charset="-78"/>
              </a:rPr>
            </a:br>
            <a:r>
              <a:rPr lang="ar-SA" sz="3200" b="0" spc="-150" dirty="0" smtClean="0">
                <a:latin typeface="29LT Bukra Bold" panose="000B0903020204020204" pitchFamily="34" charset="-78"/>
                <a:cs typeface="29LT Bukra Bold" panose="000B0903020204020204" pitchFamily="34" charset="-78"/>
              </a:rPr>
              <a:t>تطبيقات</a:t>
            </a:r>
            <a:r>
              <a:rPr lang="ar-SA" sz="3200" b="0" spc="-150" dirty="0">
                <a:latin typeface="29LT Bukra Bold" panose="000B0903020204020204" pitchFamily="34" charset="-78"/>
                <a:cs typeface="29LT Bukra Bold" panose="000B0903020204020204" pitchFamily="34" charset="-78"/>
              </a:rPr>
              <a:t> </a:t>
            </a:r>
            <a:r>
              <a:rPr lang="ar-SA" sz="3200" b="0" spc="-150" dirty="0" smtClean="0">
                <a:latin typeface="29LT Bukra Bold" panose="000B0903020204020204" pitchFamily="34" charset="-78"/>
                <a:cs typeface="29LT Bukra Bold" panose="000B0903020204020204" pitchFamily="34" charset="-78"/>
              </a:rPr>
              <a:t>الوسائط المتعددة</a:t>
            </a:r>
            <a:r>
              <a:rPr lang="ar-LY" sz="3200" b="0" spc="-150" dirty="0" smtClean="0">
                <a:latin typeface="29LT Bukra Bold" panose="000B0903020204020204" pitchFamily="34" charset="-78"/>
                <a:cs typeface="29LT Bukra Bold" panose="000B0903020204020204" pitchFamily="34" charset="-78"/>
              </a:rPr>
              <a:t/>
            </a:r>
            <a:br>
              <a:rPr lang="ar-LY" sz="3200" b="0" spc="-150" dirty="0" smtClean="0">
                <a:latin typeface="29LT Bukra Bold" panose="000B0903020204020204" pitchFamily="34" charset="-78"/>
                <a:cs typeface="29LT Bukra Bold" panose="000B0903020204020204" pitchFamily="34" charset="-78"/>
              </a:rPr>
            </a:br>
            <a:r>
              <a:rPr lang="en-US" sz="3200" b="0" spc="-150" dirty="0" smtClean="0">
                <a:latin typeface="29LT Bukra Bold" panose="000B0903020204020204" pitchFamily="34" charset="-78"/>
                <a:cs typeface="29LT Bukra Bold" panose="000B0903020204020204" pitchFamily="34" charset="-78"/>
              </a:rPr>
              <a:t> “</a:t>
            </a:r>
            <a:r>
              <a:rPr lang="ar-LY" sz="3200" b="0" spc="-150" dirty="0" smtClean="0">
                <a:latin typeface="29LT Bukra Bold" panose="000B0903020204020204" pitchFamily="34" charset="-78"/>
                <a:cs typeface="29LT Bukra Bold" panose="000B0903020204020204" pitchFamily="34" charset="-78"/>
              </a:rPr>
              <a:t>تحرير الفيديو الرقمي </a:t>
            </a:r>
            <a:r>
              <a:rPr lang="en-US" sz="3200" b="0" spc="-150" dirty="0" smtClean="0">
                <a:latin typeface="29LT Bukra Bold" panose="000B0903020204020204" pitchFamily="34" charset="-78"/>
                <a:cs typeface="29LT Bukra Bold" panose="000B0903020204020204" pitchFamily="34" charset="-78"/>
              </a:rPr>
              <a:t>“</a:t>
            </a:r>
            <a:endParaRPr sz="3200" b="0" spc="-150" dirty="0">
              <a:latin typeface="29LT Bukra Bold" panose="000B0903020204020204" pitchFamily="34" charset="-78"/>
              <a:cs typeface="29LT Bukra Bold" panose="000B0903020204020204" pitchFamily="34" charset="-7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4"/>
          <p:cNvSpPr txBox="1">
            <a:spLocks noGrp="1"/>
          </p:cNvSpPr>
          <p:nvPr>
            <p:ph type="ctrTitle" idx="4294967295"/>
          </p:nvPr>
        </p:nvSpPr>
        <p:spPr>
          <a:xfrm>
            <a:off x="3381175" y="1054175"/>
            <a:ext cx="4422300" cy="1159800"/>
          </a:xfrm>
          <a:prstGeom prst="rect">
            <a:avLst/>
          </a:prstGeom>
        </p:spPr>
        <p:txBody>
          <a:bodyPr spcFirstLastPara="1" wrap="square" lIns="0" tIns="0" rIns="0" bIns="0" anchor="ctr" anchorCtr="0">
            <a:noAutofit/>
          </a:bodyPr>
          <a:lstStyle/>
          <a:p>
            <a:pPr lvl="0"/>
            <a:r>
              <a:rPr lang="en-US" sz="5400" b="0" dirty="0">
                <a:latin typeface="29LT Bukra Bold" panose="000B0903020204020204" pitchFamily="34" charset="-78"/>
                <a:cs typeface="29LT Bukra Bold" panose="000B0903020204020204" pitchFamily="34" charset="-78"/>
              </a:rPr>
              <a:t>Multimedia</a:t>
            </a:r>
            <a:endParaRPr sz="5400" dirty="0">
              <a:latin typeface="29LT Bukra Bold" panose="000B0903020204020204" pitchFamily="34" charset="-78"/>
              <a:cs typeface="29LT Bukra Bold" panose="000B0903020204020204" pitchFamily="34" charset="-78"/>
            </a:endParaRPr>
          </a:p>
        </p:txBody>
      </p:sp>
      <p:sp>
        <p:nvSpPr>
          <p:cNvPr id="219" name="Google Shape;219;p14"/>
          <p:cNvSpPr txBox="1">
            <a:spLocks noGrp="1"/>
          </p:cNvSpPr>
          <p:nvPr>
            <p:ph type="subTitle" idx="4294967295"/>
          </p:nvPr>
        </p:nvSpPr>
        <p:spPr>
          <a:xfrm>
            <a:off x="226931" y="2253797"/>
            <a:ext cx="7576544" cy="2031201"/>
          </a:xfrm>
          <a:prstGeom prst="rect">
            <a:avLst/>
          </a:prstGeom>
        </p:spPr>
        <p:txBody>
          <a:bodyPr spcFirstLastPara="1" wrap="square" lIns="0" tIns="0" rIns="0" bIns="0" anchor="t" anchorCtr="0">
            <a:noAutofit/>
          </a:bodyPr>
          <a:lstStyle/>
          <a:p>
            <a:pPr marL="0" lvl="0" indent="0" algn="r">
              <a:buNone/>
            </a:pPr>
            <a:r>
              <a:rPr lang="ar-SA" sz="2000" b="1" dirty="0">
                <a:latin typeface="29LT Bukra Bold" panose="000B0903020204020204" pitchFamily="34" charset="-78"/>
                <a:cs typeface="29LT Bukra Bold" panose="000B0903020204020204" pitchFamily="34" charset="-78"/>
              </a:rPr>
              <a:t>الوسائط المتعددة</a:t>
            </a:r>
            <a:r>
              <a:rPr lang="ar-SA" sz="2000" dirty="0">
                <a:latin typeface="29LT Bukra Bold" panose="000B0903020204020204" pitchFamily="34" charset="-78"/>
                <a:cs typeface="29LT Bukra Bold" panose="000B0903020204020204" pitchFamily="34" charset="-78"/>
              </a:rPr>
              <a:t> أو </a:t>
            </a:r>
            <a:r>
              <a:rPr lang="ar-SA" sz="2000" b="1" dirty="0">
                <a:latin typeface="29LT Bukra Bold" panose="000B0903020204020204" pitchFamily="34" charset="-78"/>
                <a:cs typeface="29LT Bukra Bold" panose="000B0903020204020204" pitchFamily="34" charset="-78"/>
              </a:rPr>
              <a:t>الملتيميديا</a:t>
            </a:r>
            <a:endParaRPr lang="en-US" sz="2000" b="1" dirty="0" smtClean="0">
              <a:latin typeface="29LT Bukra Bold" panose="000B0903020204020204" pitchFamily="34" charset="-78"/>
              <a:cs typeface="29LT Bukra Bold" panose="000B0903020204020204" pitchFamily="34" charset="-78"/>
            </a:endParaRPr>
          </a:p>
          <a:p>
            <a:pPr marL="0" lvl="0" indent="0" algn="r">
              <a:buNone/>
            </a:pPr>
            <a:r>
              <a:rPr lang="ar-SA" sz="2000" dirty="0" smtClean="0">
                <a:latin typeface="29LT Bukra Bold" panose="000B0903020204020204" pitchFamily="34" charset="-78"/>
                <a:cs typeface="29LT Bukra Bold" panose="000B0903020204020204" pitchFamily="34" charset="-78"/>
              </a:rPr>
              <a:t>وهو </a:t>
            </a:r>
            <a:r>
              <a:rPr lang="ar-SA" sz="2000" dirty="0">
                <a:latin typeface="29LT Bukra Bold" panose="000B0903020204020204" pitchFamily="34" charset="-78"/>
                <a:cs typeface="29LT Bukra Bold" panose="000B0903020204020204" pitchFamily="34" charset="-78"/>
              </a:rPr>
              <a:t>مصطلح واسع الانتشار يشير إلى استعمال ودمج عدة وسائط مختلفة مثل (النص، الصوت، الرسومات، الصور المتحركة، الفيديو، </a:t>
            </a:r>
            <a:r>
              <a:rPr lang="ar-SA" sz="2000" dirty="0">
                <a:latin typeface="29LT Bukra Bold" panose="000B0903020204020204" pitchFamily="34" charset="-78"/>
                <a:cs typeface="29LT Bukra Bold" panose="000B0903020204020204" pitchFamily="34" charset="-78"/>
                <a:hlinkClick r:id="rId3" tooltip="التطبيقات التفاعلية"/>
              </a:rPr>
              <a:t>والتطبيقات التفاعلية</a:t>
            </a:r>
            <a:r>
              <a:rPr lang="ar-SA" sz="2000" dirty="0">
                <a:latin typeface="29LT Bukra Bold" panose="000B0903020204020204" pitchFamily="34" charset="-78"/>
                <a:cs typeface="29LT Bukra Bold" panose="000B0903020204020204" pitchFamily="34" charset="-78"/>
              </a:rPr>
              <a:t>) لتقديم المحتوى بطريقة تفاعلية لتحقيق هدف أو عدة أهداف محددة المعلومات.</a:t>
            </a:r>
            <a:endParaRPr sz="2000" b="1" dirty="0">
              <a:latin typeface="29LT Bukra Bold" panose="000B0903020204020204" pitchFamily="34" charset="-78"/>
              <a:cs typeface="29LT Bukra Bold" panose="000B0903020204020204" pitchFamily="34" charset="-78"/>
            </a:endParaRPr>
          </a:p>
        </p:txBody>
      </p:sp>
      <p:sp>
        <p:nvSpPr>
          <p:cNvPr id="220" name="Google Shape;220;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221" name="Google Shape;221;p14"/>
          <p:cNvPicPr preferRelativeResize="0"/>
          <p:nvPr/>
        </p:nvPicPr>
        <p:blipFill>
          <a:blip r:embed="rId4">
            <a:extLst>
              <a:ext uri="{28A0092B-C50C-407E-A947-70E740481C1C}">
                <a14:useLocalDpi xmlns:a14="http://schemas.microsoft.com/office/drawing/2010/main" val="0"/>
              </a:ext>
            </a:extLst>
          </a:blip>
          <a:stretch>
            <a:fillRect/>
          </a:stretch>
        </p:blipFill>
        <p:spPr>
          <a:xfrm>
            <a:off x="1068010" y="362750"/>
            <a:ext cx="1975353" cy="1975353"/>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
          <p:cNvSpPr txBox="1">
            <a:spLocks noGrp="1"/>
          </p:cNvSpPr>
          <p:nvPr>
            <p:ph type="ctrTitle"/>
          </p:nvPr>
        </p:nvSpPr>
        <p:spPr>
          <a:xfrm>
            <a:off x="2233712" y="1963425"/>
            <a:ext cx="5811000" cy="475800"/>
          </a:xfrm>
          <a:prstGeom prst="rect">
            <a:avLst/>
          </a:prstGeom>
        </p:spPr>
        <p:txBody>
          <a:bodyPr spcFirstLastPara="1" wrap="square" lIns="0" tIns="0" rIns="0" bIns="0" anchor="ctr" anchorCtr="0">
            <a:noAutofit/>
          </a:bodyPr>
          <a:lstStyle/>
          <a:p>
            <a:pPr lvl="0" algn="ctr">
              <a:lnSpc>
                <a:spcPct val="150000"/>
              </a:lnSpc>
            </a:pPr>
            <a:r>
              <a:rPr lang="ar-LY" sz="2800" b="0" spc="-150" dirty="0">
                <a:latin typeface="29LT Bukra Bold" panose="000B0903020204020204" pitchFamily="34" charset="-78"/>
                <a:cs typeface="29LT Bukra Bold" panose="000B0903020204020204" pitchFamily="34" charset="-78"/>
              </a:rPr>
              <a:t/>
            </a:r>
            <a:br>
              <a:rPr lang="ar-LY" sz="2800" b="0" spc="-150" dirty="0">
                <a:latin typeface="29LT Bukra Bold" panose="000B0903020204020204" pitchFamily="34" charset="-78"/>
                <a:cs typeface="29LT Bukra Bold" panose="000B0903020204020204" pitchFamily="34" charset="-78"/>
              </a:rPr>
            </a:br>
            <a:r>
              <a:rPr lang="ar-LY" sz="2800" b="0" spc="-150" dirty="0" smtClean="0">
                <a:latin typeface="29LT Bukra Bold" panose="000B0903020204020204" pitchFamily="34" charset="-78"/>
                <a:cs typeface="29LT Bukra Bold" panose="000B0903020204020204" pitchFamily="34" charset="-78"/>
              </a:rPr>
              <a:t>من ال</a:t>
            </a:r>
            <a:r>
              <a:rPr lang="ar-SA" sz="2800" b="0" spc="-150" dirty="0" smtClean="0">
                <a:latin typeface="29LT Bukra Bold" panose="000B0903020204020204" pitchFamily="34" charset="-78"/>
                <a:cs typeface="29LT Bukra Bold" panose="000B0903020204020204" pitchFamily="34" charset="-78"/>
              </a:rPr>
              <a:t>تطبيقات</a:t>
            </a:r>
            <a:r>
              <a:rPr lang="ar-SA" sz="2800" b="0" spc="-150" dirty="0">
                <a:latin typeface="29LT Bukra Bold" panose="000B0903020204020204" pitchFamily="34" charset="-78"/>
                <a:cs typeface="29LT Bukra Bold" panose="000B0903020204020204" pitchFamily="34" charset="-78"/>
              </a:rPr>
              <a:t> الوسائط المتعددة</a:t>
            </a:r>
            <a:r>
              <a:rPr lang="ar-LY" sz="2800" b="0" spc="-150" dirty="0">
                <a:latin typeface="29LT Bukra Bold" panose="000B0903020204020204" pitchFamily="34" charset="-78"/>
                <a:cs typeface="29LT Bukra Bold" panose="000B0903020204020204" pitchFamily="34" charset="-78"/>
              </a:rPr>
              <a:t/>
            </a:r>
            <a:br>
              <a:rPr lang="ar-LY" sz="2800" b="0" spc="-150" dirty="0">
                <a:latin typeface="29LT Bukra Bold" panose="000B0903020204020204" pitchFamily="34" charset="-78"/>
                <a:cs typeface="29LT Bukra Bold" panose="000B0903020204020204" pitchFamily="34" charset="-78"/>
              </a:rPr>
            </a:br>
            <a:r>
              <a:rPr lang="ar-LY" sz="2800" b="0" spc="-150" dirty="0">
                <a:latin typeface="29LT Bukra Bold" panose="000B0903020204020204" pitchFamily="34" charset="-78"/>
                <a:cs typeface="29LT Bukra Bold" panose="000B0903020204020204" pitchFamily="34" charset="-78"/>
              </a:rPr>
              <a:t>المختصة </a:t>
            </a:r>
            <a:r>
              <a:rPr lang="ar-LY" sz="2800" b="0" spc="-150" dirty="0" smtClean="0">
                <a:latin typeface="29LT Bukra Bold" panose="000B0903020204020204" pitchFamily="34" charset="-78"/>
                <a:cs typeface="29LT Bukra Bold" panose="000B0903020204020204" pitchFamily="34" charset="-78"/>
              </a:rPr>
              <a:t>بتحرير </a:t>
            </a:r>
            <a:r>
              <a:rPr lang="ar-LY" sz="2800" b="0" spc="-150" dirty="0">
                <a:latin typeface="29LT Bukra Bold" panose="000B0903020204020204" pitchFamily="34" charset="-78"/>
                <a:cs typeface="29LT Bukra Bold" panose="000B0903020204020204" pitchFamily="34" charset="-78"/>
              </a:rPr>
              <a:t>الفيديو </a:t>
            </a:r>
            <a:r>
              <a:rPr lang="ar-LY" sz="2800" b="0" spc="-150" dirty="0" smtClean="0">
                <a:latin typeface="29LT Bukra Bold" panose="000B0903020204020204" pitchFamily="34" charset="-78"/>
                <a:cs typeface="29LT Bukra Bold" panose="000B0903020204020204" pitchFamily="34" charset="-78"/>
              </a:rPr>
              <a:t>الرقمي</a:t>
            </a:r>
            <a:endParaRPr sz="2800" dirty="0"/>
          </a:p>
        </p:txBody>
      </p:sp>
      <p:sp>
        <p:nvSpPr>
          <p:cNvPr id="227" name="Google Shape;227;p15"/>
          <p:cNvSpPr txBox="1">
            <a:spLocks noGrp="1"/>
          </p:cNvSpPr>
          <p:nvPr>
            <p:ph type="subTitle" idx="1"/>
          </p:nvPr>
        </p:nvSpPr>
        <p:spPr>
          <a:xfrm>
            <a:off x="3455293" y="3325069"/>
            <a:ext cx="5811000" cy="410700"/>
          </a:xfrm>
          <a:prstGeom prst="rect">
            <a:avLst/>
          </a:prstGeom>
        </p:spPr>
        <p:txBody>
          <a:bodyPr spcFirstLastPara="1" wrap="square" lIns="0" tIns="0" rIns="0" bIns="0" anchor="t" anchorCtr="0">
            <a:noAutofit/>
          </a:bodyPr>
          <a:lstStyle/>
          <a:p>
            <a:pPr marL="0" lvl="0" indent="0">
              <a:spcAft>
                <a:spcPts val="800"/>
              </a:spcAft>
            </a:pPr>
            <a:r>
              <a:rPr lang="en-US" dirty="0">
                <a:latin typeface="29LT Bukra Bold" panose="000B0903020204020204" pitchFamily="34" charset="-78"/>
                <a:cs typeface="29LT Bukra Bold" panose="000B0903020204020204" pitchFamily="34" charset="-78"/>
              </a:rPr>
              <a:t>Adobe Premiere Pro</a:t>
            </a:r>
            <a:endParaRPr dirty="0">
              <a:latin typeface="29LT Bukra Bold" panose="000B0903020204020204" pitchFamily="34" charset="-78"/>
              <a:cs typeface="29LT Bukra Bold" panose="000B0903020204020204" pitchFamily="34" charset="-78"/>
            </a:endParaRPr>
          </a:p>
        </p:txBody>
      </p:sp>
      <p:sp>
        <p:nvSpPr>
          <p:cNvPr id="228" name="Google Shape;228;p15"/>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endParaRPr sz="9600" dirty="0">
              <a:solidFill>
                <a:schemeClr val="lt1"/>
              </a:solidFill>
              <a:latin typeface="Catamaran"/>
              <a:ea typeface="Catamaran"/>
              <a:cs typeface="Catamaran"/>
              <a:sym typeface="Catamaran"/>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053" y="2403698"/>
            <a:ext cx="3593306" cy="179665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6"/>
          <p:cNvSpPr txBox="1">
            <a:spLocks noGrp="1"/>
          </p:cNvSpPr>
          <p:nvPr>
            <p:ph type="body" idx="1"/>
          </p:nvPr>
        </p:nvSpPr>
        <p:spPr>
          <a:xfrm>
            <a:off x="1285874" y="1404131"/>
            <a:ext cx="6572251" cy="3636300"/>
          </a:xfrm>
          <a:prstGeom prst="rect">
            <a:avLst/>
          </a:prstGeom>
        </p:spPr>
        <p:txBody>
          <a:bodyPr spcFirstLastPara="1" wrap="square" lIns="0" tIns="0" rIns="0" bIns="0" anchor="ctr" anchorCtr="0">
            <a:noAutofit/>
          </a:bodyPr>
          <a:lstStyle/>
          <a:p>
            <a:pPr marL="0" lvl="0" indent="0">
              <a:lnSpc>
                <a:spcPct val="150000"/>
              </a:lnSpc>
              <a:spcAft>
                <a:spcPts val="800"/>
              </a:spcAft>
              <a:buNone/>
            </a:pPr>
            <a:r>
              <a:rPr lang="ar-LY" sz="1800" i="0" dirty="0" smtClean="0">
                <a:latin typeface="29LT Bukra Bold" panose="000B0903020204020204" pitchFamily="34" charset="-78"/>
                <a:cs typeface="29LT Bukra Bold" panose="000B0903020204020204" pitchFamily="34" charset="-78"/>
              </a:rPr>
              <a:t>أ</a:t>
            </a:r>
            <a:r>
              <a:rPr lang="ar-SA" sz="1800" i="0" dirty="0" smtClean="0">
                <a:latin typeface="29LT Bukra Bold" panose="000B0903020204020204" pitchFamily="34" charset="-78"/>
                <a:cs typeface="29LT Bukra Bold" panose="000B0903020204020204" pitchFamily="34" charset="-78"/>
              </a:rPr>
              <a:t>دوبي </a:t>
            </a:r>
            <a:r>
              <a:rPr lang="ar-SA" sz="1800" i="0" dirty="0" err="1">
                <a:latin typeface="29LT Bukra Bold" panose="000B0903020204020204" pitchFamily="34" charset="-78"/>
                <a:cs typeface="29LT Bukra Bold" panose="000B0903020204020204" pitchFamily="34" charset="-78"/>
              </a:rPr>
              <a:t>بريمير</a:t>
            </a:r>
            <a:r>
              <a:rPr lang="ar-SA" sz="1800" i="0" dirty="0">
                <a:latin typeface="29LT Bukra Bold" panose="000B0903020204020204" pitchFamily="34" charset="-78"/>
                <a:cs typeface="29LT Bukra Bold" panose="000B0903020204020204" pitchFamily="34" charset="-78"/>
              </a:rPr>
              <a:t> </a:t>
            </a:r>
            <a:r>
              <a:rPr lang="ar-SA" sz="1800" i="0" dirty="0" err="1">
                <a:latin typeface="29LT Bukra Bold" panose="000B0903020204020204" pitchFamily="34" charset="-78"/>
                <a:cs typeface="29LT Bukra Bold" panose="000B0903020204020204" pitchFamily="34" charset="-78"/>
              </a:rPr>
              <a:t>برو</a:t>
            </a:r>
            <a:r>
              <a:rPr lang="ar-SA" sz="1800" i="0" dirty="0">
                <a:latin typeface="29LT Bukra Bold" panose="000B0903020204020204" pitchFamily="34" charset="-78"/>
                <a:cs typeface="29LT Bukra Bold" panose="000B0903020204020204" pitchFamily="34" charset="-78"/>
              </a:rPr>
              <a:t> ‏ هو برنامج تحرير الفيديو والتوليف من إنتاج شركة أدوبي، وهو جزء من أدوبي </a:t>
            </a:r>
            <a:r>
              <a:rPr lang="ar-SA" sz="1800" i="0" dirty="0" err="1">
                <a:latin typeface="29LT Bukra Bold" panose="000B0903020204020204" pitchFamily="34" charset="-78"/>
                <a:cs typeface="29LT Bukra Bold" panose="000B0903020204020204" pitchFamily="34" charset="-78"/>
              </a:rPr>
              <a:t>كريتيف</a:t>
            </a:r>
            <a:r>
              <a:rPr lang="ar-SA" sz="1800" i="0" dirty="0">
                <a:latin typeface="29LT Bukra Bold" panose="000B0903020204020204" pitchFamily="34" charset="-78"/>
                <a:cs typeface="29LT Bukra Bold" panose="000B0903020204020204" pitchFamily="34" charset="-78"/>
              </a:rPr>
              <a:t> سوت. </a:t>
            </a:r>
            <a:endParaRPr lang="ar-LY" sz="1800" i="0" dirty="0" smtClean="0">
              <a:latin typeface="29LT Bukra Bold" panose="000B0903020204020204" pitchFamily="34" charset="-78"/>
              <a:cs typeface="29LT Bukra Bold" panose="000B0903020204020204" pitchFamily="34" charset="-78"/>
            </a:endParaRPr>
          </a:p>
          <a:p>
            <a:pPr marL="0" lvl="0" indent="0">
              <a:lnSpc>
                <a:spcPct val="150000"/>
              </a:lnSpc>
              <a:spcAft>
                <a:spcPts val="800"/>
              </a:spcAft>
              <a:buNone/>
            </a:pPr>
            <a:r>
              <a:rPr lang="ar-SA" sz="1800" i="0" dirty="0" smtClean="0">
                <a:latin typeface="29LT Bukra Bold" panose="000B0903020204020204" pitchFamily="34" charset="-78"/>
                <a:cs typeface="29LT Bukra Bold" panose="000B0903020204020204" pitchFamily="34" charset="-78"/>
              </a:rPr>
              <a:t>ويمكن </a:t>
            </a:r>
            <a:r>
              <a:rPr lang="ar-SA" sz="1800" i="0" dirty="0">
                <a:latin typeface="29LT Bukra Bold" panose="000B0903020204020204" pitchFamily="34" charset="-78"/>
                <a:cs typeface="29LT Bukra Bold" panose="000B0903020204020204" pitchFamily="34" charset="-78"/>
              </a:rPr>
              <a:t>شراؤه بصورة منفصلة ويأتي معه برنامجيّ أدوبي </a:t>
            </a:r>
            <a:r>
              <a:rPr lang="ar-SA" sz="1800" i="0" dirty="0" err="1">
                <a:latin typeface="29LT Bukra Bold" panose="000B0903020204020204" pitchFamily="34" charset="-78"/>
                <a:cs typeface="29LT Bukra Bold" panose="000B0903020204020204" pitchFamily="34" charset="-78"/>
              </a:rPr>
              <a:t>إنكور</a:t>
            </a:r>
            <a:r>
              <a:rPr lang="ar-SA" sz="1800" i="0" dirty="0">
                <a:latin typeface="29LT Bukra Bold" panose="000B0903020204020204" pitchFamily="34" charset="-78"/>
                <a:cs typeface="29LT Bukra Bold" panose="000B0903020204020204" pitchFamily="34" charset="-78"/>
              </a:rPr>
              <a:t> </a:t>
            </a:r>
            <a:r>
              <a:rPr lang="ar-SA" sz="1800" i="0" dirty="0" err="1">
                <a:latin typeface="29LT Bukra Bold" panose="000B0903020204020204" pitchFamily="34" charset="-78"/>
                <a:cs typeface="29LT Bukra Bold" panose="000B0903020204020204" pitchFamily="34" charset="-78"/>
              </a:rPr>
              <a:t>وأدوبي</a:t>
            </a:r>
            <a:r>
              <a:rPr lang="ar-SA" sz="1800" i="0" dirty="0">
                <a:latin typeface="29LT Bukra Bold" panose="000B0903020204020204" pitchFamily="34" charset="-78"/>
                <a:cs typeface="29LT Bukra Bold" panose="000B0903020204020204" pitchFamily="34" charset="-78"/>
              </a:rPr>
              <a:t> أون </a:t>
            </a:r>
            <a:r>
              <a:rPr lang="ar-SA" sz="1800" i="0" dirty="0" err="1">
                <a:latin typeface="29LT Bukra Bold" panose="000B0903020204020204" pitchFamily="34" charset="-78"/>
                <a:cs typeface="29LT Bukra Bold" panose="000B0903020204020204" pitchFamily="34" charset="-78"/>
              </a:rPr>
              <a:t>لوكيشن</a:t>
            </a:r>
            <a:r>
              <a:rPr lang="ar-SA" sz="1800" i="0" dirty="0">
                <a:latin typeface="29LT Bukra Bold" panose="000B0903020204020204" pitchFamily="34" charset="-78"/>
                <a:cs typeface="29LT Bukra Bold" panose="000B0903020204020204" pitchFamily="34" charset="-78"/>
              </a:rPr>
              <a:t> وميديا </a:t>
            </a:r>
            <a:r>
              <a:rPr lang="ar-SA" sz="1800" i="0" dirty="0" err="1">
                <a:latin typeface="29LT Bukra Bold" panose="000B0903020204020204" pitchFamily="34" charset="-78"/>
                <a:cs typeface="29LT Bukra Bold" panose="000B0903020204020204" pitchFamily="34" charset="-78"/>
              </a:rPr>
              <a:t>انكودر</a:t>
            </a:r>
            <a:r>
              <a:rPr lang="ar-SA" sz="1800" i="0" dirty="0" smtClean="0">
                <a:latin typeface="29LT Bukra Bold" panose="000B0903020204020204" pitchFamily="34" charset="-78"/>
                <a:cs typeface="29LT Bukra Bold" panose="000B0903020204020204" pitchFamily="34" charset="-78"/>
              </a:rPr>
              <a:t>.</a:t>
            </a:r>
            <a:endParaRPr lang="ar-LY" sz="1800" i="0" dirty="0" smtClean="0">
              <a:latin typeface="29LT Bukra Bold" panose="000B0903020204020204" pitchFamily="34" charset="-78"/>
              <a:cs typeface="29LT Bukra Bold" panose="000B0903020204020204" pitchFamily="34" charset="-78"/>
            </a:endParaRPr>
          </a:p>
          <a:p>
            <a:pPr marL="0" lvl="0" indent="0">
              <a:lnSpc>
                <a:spcPct val="150000"/>
              </a:lnSpc>
              <a:spcAft>
                <a:spcPts val="800"/>
              </a:spcAft>
              <a:buNone/>
            </a:pPr>
            <a:r>
              <a:rPr lang="ar-SA" sz="1800" i="0" dirty="0" smtClean="0">
                <a:latin typeface="29LT Bukra Bold" panose="000B0903020204020204" pitchFamily="34" charset="-78"/>
                <a:cs typeface="29LT Bukra Bold" panose="000B0903020204020204" pitchFamily="34" charset="-78"/>
              </a:rPr>
              <a:t> </a:t>
            </a:r>
            <a:r>
              <a:rPr lang="ar-SA" sz="1800" i="0" dirty="0">
                <a:latin typeface="29LT Bukra Bold" panose="000B0903020204020204" pitchFamily="34" charset="-78"/>
                <a:cs typeface="29LT Bukra Bold" panose="000B0903020204020204" pitchFamily="34" charset="-78"/>
              </a:rPr>
              <a:t>يستخدم </a:t>
            </a:r>
            <a:r>
              <a:rPr lang="ar-SA" sz="1800" i="0" dirty="0" err="1">
                <a:latin typeface="29LT Bukra Bold" panose="000B0903020204020204" pitchFamily="34" charset="-78"/>
                <a:cs typeface="29LT Bukra Bold" panose="000B0903020204020204" pitchFamily="34" charset="-78"/>
              </a:rPr>
              <a:t>البرانامج</a:t>
            </a:r>
            <a:r>
              <a:rPr lang="ar-SA" sz="1800" i="0" dirty="0">
                <a:latin typeface="29LT Bukra Bold" panose="000B0903020204020204" pitchFamily="34" charset="-78"/>
                <a:cs typeface="29LT Bukra Bold" panose="000B0903020204020204" pitchFamily="34" charset="-78"/>
              </a:rPr>
              <a:t> لتحرير الفيديو تحريراً لا خطياً، حيث يمكنك الوصول بسهولة إلى أي جزء من مقطع الفيديو وتحريره.</a:t>
            </a:r>
            <a:endParaRPr sz="1800" dirty="0">
              <a:latin typeface="29LT Bukra Bold" panose="000B0903020204020204" pitchFamily="34" charset="-78"/>
              <a:cs typeface="29LT Bukra Bold" panose="000B0903020204020204" pitchFamily="34" charset="-78"/>
            </a:endParaRPr>
          </a:p>
        </p:txBody>
      </p:sp>
      <p:sp>
        <p:nvSpPr>
          <p:cNvPr id="234" name="Google Shape;234;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3325" y="80441"/>
            <a:ext cx="1657350" cy="161867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xfrm>
            <a:off x="3379425" y="874786"/>
            <a:ext cx="6010500" cy="396300"/>
          </a:xfrm>
          <a:prstGeom prst="rect">
            <a:avLst/>
          </a:prstGeom>
        </p:spPr>
        <p:txBody>
          <a:bodyPr spcFirstLastPara="1" wrap="square" lIns="0" tIns="0" rIns="0" bIns="0" anchor="ctr" anchorCtr="0">
            <a:noAutofit/>
          </a:bodyPr>
          <a:lstStyle/>
          <a:p>
            <a:pPr lvl="0"/>
            <a:r>
              <a:rPr lang="ar-SA" b="0" dirty="0">
                <a:latin typeface="29LT Bukra Bold" panose="000B0903020204020204" pitchFamily="34" charset="-78"/>
                <a:cs typeface="29LT Bukra Bold" panose="000B0903020204020204" pitchFamily="34" charset="-78"/>
              </a:rPr>
              <a:t>تشمل عمليات التحرير</a:t>
            </a:r>
            <a:endParaRPr dirty="0">
              <a:latin typeface="29LT Bukra Bold" panose="000B0903020204020204" pitchFamily="34" charset="-78"/>
              <a:cs typeface="29LT Bukra Bold" panose="000B0903020204020204" pitchFamily="34" charset="-78"/>
            </a:endParaRPr>
          </a:p>
        </p:txBody>
      </p:sp>
      <p:sp>
        <p:nvSpPr>
          <p:cNvPr id="240" name="Google Shape;240;p17"/>
          <p:cNvSpPr txBox="1">
            <a:spLocks noGrp="1"/>
          </p:cNvSpPr>
          <p:nvPr>
            <p:ph type="body" idx="1"/>
          </p:nvPr>
        </p:nvSpPr>
        <p:spPr>
          <a:xfrm>
            <a:off x="779100" y="1503550"/>
            <a:ext cx="6010500" cy="2884200"/>
          </a:xfrm>
          <a:prstGeom prst="rect">
            <a:avLst/>
          </a:prstGeom>
        </p:spPr>
        <p:txBody>
          <a:bodyPr spcFirstLastPara="1" wrap="square" lIns="0" tIns="0" rIns="0" bIns="0" anchor="t" anchorCtr="0">
            <a:noAutofit/>
          </a:bodyPr>
          <a:lstStyle/>
          <a:p>
            <a:pPr lvl="0" algn="r" rtl="1">
              <a:lnSpc>
                <a:spcPct val="150000"/>
              </a:lnSpc>
            </a:pPr>
            <a:r>
              <a:rPr lang="ar-SA" sz="1800" dirty="0">
                <a:latin typeface="29LT Bukra Bold" panose="000B0903020204020204" pitchFamily="34" charset="-78"/>
                <a:cs typeface="29LT Bukra Bold" panose="000B0903020204020204" pitchFamily="34" charset="-78"/>
              </a:rPr>
              <a:t>القص واللصق للفيديو والصوت </a:t>
            </a:r>
            <a:endParaRPr lang="en-US" sz="1800" dirty="0" smtClean="0">
              <a:latin typeface="29LT Bukra Bold" panose="000B0903020204020204" pitchFamily="34" charset="-78"/>
              <a:cs typeface="29LT Bukra Bold" panose="000B0903020204020204" pitchFamily="34" charset="-78"/>
            </a:endParaRPr>
          </a:p>
          <a:p>
            <a:pPr lvl="0" algn="r" rtl="1">
              <a:lnSpc>
                <a:spcPct val="150000"/>
              </a:lnSpc>
            </a:pPr>
            <a:r>
              <a:rPr lang="ar-SA" sz="1800" dirty="0">
                <a:latin typeface="29LT Bukra Bold" panose="000B0903020204020204" pitchFamily="34" charset="-78"/>
                <a:cs typeface="29LT Bukra Bold" panose="000B0903020204020204" pitchFamily="34" charset="-78"/>
              </a:rPr>
              <a:t>إضافة مؤثرات انتقالية بين مقاطع الفيديو ومؤثرات على مقاطع الفيديو والصوت نفسها </a:t>
            </a:r>
            <a:endParaRPr lang="en-US" sz="1800" dirty="0" smtClean="0">
              <a:latin typeface="29LT Bukra Bold" panose="000B0903020204020204" pitchFamily="34" charset="-78"/>
              <a:cs typeface="29LT Bukra Bold" panose="000B0903020204020204" pitchFamily="34" charset="-78"/>
            </a:endParaRPr>
          </a:p>
          <a:p>
            <a:pPr lvl="0" algn="r" rtl="1">
              <a:lnSpc>
                <a:spcPct val="150000"/>
              </a:lnSpc>
            </a:pPr>
            <a:r>
              <a:rPr lang="ar-SA" sz="1800" dirty="0">
                <a:latin typeface="29LT Bukra Bold" panose="000B0903020204020204" pitchFamily="34" charset="-78"/>
                <a:cs typeface="29LT Bukra Bold" panose="000B0903020204020204" pitchFamily="34" charset="-78"/>
              </a:rPr>
              <a:t>بالإضافة إلى تركيب المقاطع والأصوات والعناوين </a:t>
            </a:r>
            <a:endParaRPr lang="en-US" sz="1800" dirty="0" smtClean="0">
              <a:latin typeface="29LT Bukra Bold" panose="000B0903020204020204" pitchFamily="34" charset="-78"/>
              <a:cs typeface="29LT Bukra Bold" panose="000B0903020204020204" pitchFamily="34" charset="-78"/>
            </a:endParaRPr>
          </a:p>
        </p:txBody>
      </p:sp>
      <p:sp>
        <p:nvSpPr>
          <p:cNvPr id="241" name="Google Shape;241;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8"/>
          <p:cNvSpPr txBox="1">
            <a:spLocks noGrp="1"/>
          </p:cNvSpPr>
          <p:nvPr>
            <p:ph type="ctrTitle" idx="4294967295"/>
          </p:nvPr>
        </p:nvSpPr>
        <p:spPr>
          <a:xfrm>
            <a:off x="2080249" y="239123"/>
            <a:ext cx="4182300" cy="192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ar-LY" sz="4800" dirty="0" smtClean="0">
                <a:solidFill>
                  <a:schemeClr val="lt1"/>
                </a:solidFill>
                <a:latin typeface="29LT Bukra Bold" panose="000B0903020204020204" pitchFamily="34" charset="-78"/>
                <a:cs typeface="29LT Bukra Bold" panose="000B0903020204020204" pitchFamily="34" charset="-78"/>
              </a:rPr>
              <a:t>كيفية عمله </a:t>
            </a:r>
            <a:endParaRPr sz="4800" dirty="0">
              <a:solidFill>
                <a:schemeClr val="lt1"/>
              </a:solidFill>
              <a:latin typeface="29LT Bukra Bold" panose="000B0903020204020204" pitchFamily="34" charset="-78"/>
              <a:cs typeface="29LT Bukra Bold" panose="000B0903020204020204" pitchFamily="34" charset="-78"/>
            </a:endParaRPr>
          </a:p>
        </p:txBody>
      </p:sp>
      <p:sp>
        <p:nvSpPr>
          <p:cNvPr id="252" name="Google Shape;252;p18"/>
          <p:cNvSpPr txBox="1">
            <a:spLocks noGrp="1"/>
          </p:cNvSpPr>
          <p:nvPr>
            <p:ph type="subTitle" idx="4294967295"/>
          </p:nvPr>
        </p:nvSpPr>
        <p:spPr>
          <a:xfrm>
            <a:off x="411664" y="1202723"/>
            <a:ext cx="4857750" cy="1824876"/>
          </a:xfrm>
          <a:prstGeom prst="rect">
            <a:avLst/>
          </a:prstGeom>
        </p:spPr>
        <p:txBody>
          <a:bodyPr spcFirstLastPara="1" wrap="square" lIns="0" tIns="0" rIns="0" bIns="0" anchor="t" anchorCtr="0">
            <a:noAutofit/>
          </a:bodyPr>
          <a:lstStyle/>
          <a:p>
            <a:pPr marL="0" lvl="0" indent="0" algn="r">
              <a:spcAft>
                <a:spcPts val="800"/>
              </a:spcAft>
              <a:buNone/>
            </a:pPr>
            <a:r>
              <a:rPr lang="ar-SA" sz="1800" dirty="0">
                <a:latin typeface="29LT Bukra Bold" panose="000B0903020204020204" pitchFamily="34" charset="-78"/>
                <a:cs typeface="29LT Bukra Bold" panose="000B0903020204020204" pitchFamily="34" charset="-78"/>
              </a:rPr>
              <a:t>تتم إدارة هذه المقاطع (فيديو </a:t>
            </a:r>
            <a:r>
              <a:rPr lang="ar-SA" sz="1800" dirty="0" smtClean="0">
                <a:latin typeface="29LT Bukra Bold" panose="000B0903020204020204" pitchFamily="34" charset="-78"/>
                <a:cs typeface="29LT Bukra Bold" panose="000B0903020204020204" pitchFamily="34" charset="-78"/>
              </a:rPr>
              <a:t>أو</a:t>
            </a:r>
            <a:r>
              <a:rPr lang="ar-LY" sz="1800" dirty="0" smtClean="0">
                <a:latin typeface="29LT Bukra Bold" panose="000B0903020204020204" pitchFamily="34" charset="-78"/>
                <a:cs typeface="29LT Bukra Bold" panose="000B0903020204020204" pitchFamily="34" charset="-78"/>
              </a:rPr>
              <a:t> صوت</a:t>
            </a:r>
            <a:r>
              <a:rPr lang="ar-SA" sz="1800" dirty="0">
                <a:latin typeface="29LT Bukra Bold" panose="000B0903020204020204" pitchFamily="34" charset="-78"/>
                <a:cs typeface="29LT Bukra Bold" panose="000B0903020204020204" pitchFamily="34" charset="-78"/>
              </a:rPr>
              <a:t> </a:t>
            </a:r>
            <a:r>
              <a:rPr lang="ar-SA" sz="1800" dirty="0" smtClean="0">
                <a:latin typeface="29LT Bukra Bold" panose="000B0903020204020204" pitchFamily="34" charset="-78"/>
                <a:cs typeface="29LT Bukra Bold" panose="000B0903020204020204" pitchFamily="34" charset="-78"/>
              </a:rPr>
              <a:t>) </a:t>
            </a:r>
            <a:r>
              <a:rPr lang="ar-SA" sz="1800" dirty="0">
                <a:latin typeface="29LT Bukra Bold" panose="000B0903020204020204" pitchFamily="34" charset="-78"/>
                <a:cs typeface="29LT Bukra Bold" panose="000B0903020204020204" pitchFamily="34" charset="-78"/>
              </a:rPr>
              <a:t>والمؤثرات الأخرى من خلال خط الزمن </a:t>
            </a:r>
            <a:r>
              <a:rPr lang="ar-SA" sz="1800" dirty="0" smtClean="0">
                <a:latin typeface="29LT Bukra Bold" panose="000B0903020204020204" pitchFamily="34" charset="-78"/>
                <a:cs typeface="29LT Bukra Bold" panose="000B0903020204020204" pitchFamily="34" charset="-78"/>
              </a:rPr>
              <a:t>كما </a:t>
            </a:r>
            <a:r>
              <a:rPr lang="ar-SA" sz="1800" dirty="0">
                <a:latin typeface="29LT Bukra Bold" panose="000B0903020204020204" pitchFamily="34" charset="-78"/>
                <a:cs typeface="29LT Bukra Bold" panose="000B0903020204020204" pitchFamily="34" charset="-78"/>
              </a:rPr>
              <a:t>يمكن إضافة العديد من البرامج </a:t>
            </a:r>
            <a:r>
              <a:rPr lang="ar-SA" sz="1800" dirty="0" err="1">
                <a:latin typeface="29LT Bukra Bold" panose="000B0903020204020204" pitchFamily="34" charset="-78"/>
                <a:cs typeface="29LT Bukra Bold" panose="000B0903020204020204" pitchFamily="34" charset="-78"/>
              </a:rPr>
              <a:t>الملحقه</a:t>
            </a:r>
            <a:r>
              <a:rPr lang="ar-SA" sz="1800" dirty="0">
                <a:latin typeface="29LT Bukra Bold" panose="000B0903020204020204" pitchFamily="34" charset="-78"/>
                <a:cs typeface="29LT Bukra Bold" panose="000B0903020204020204" pitchFamily="34" charset="-78"/>
              </a:rPr>
              <a:t> عليه لدعمه بالفلاتر اللونية والحركية.</a:t>
            </a:r>
            <a:endParaRPr sz="1800" dirty="0">
              <a:solidFill>
                <a:schemeClr val="lt2"/>
              </a:solidFill>
              <a:latin typeface="29LT Bukra Bold" panose="000B0903020204020204" pitchFamily="34" charset="-78"/>
              <a:cs typeface="29LT Bukra Bold" panose="000B0903020204020204" pitchFamily="34" charset="-78"/>
            </a:endParaRPr>
          </a:p>
        </p:txBody>
      </p:sp>
      <p:sp>
        <p:nvSpPr>
          <p:cNvPr id="253" name="Google Shape;253;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7</a:t>
            </a:fld>
            <a:endParaRPr>
              <a:solidFill>
                <a:schemeClr val="lt1"/>
              </a:solidFill>
            </a:endParaRPr>
          </a:p>
        </p:txBody>
      </p:sp>
      <p:sp>
        <p:nvSpPr>
          <p:cNvPr id="254" name="Google Shape;254;p18"/>
          <p:cNvSpPr/>
          <p:nvPr/>
        </p:nvSpPr>
        <p:spPr>
          <a:xfrm>
            <a:off x="4481096" y="1851872"/>
            <a:ext cx="4495770" cy="3291579"/>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428625" dist="95250" dir="16200000" algn="bl" rotWithShape="0">
              <a:schemeClr val="dk1">
                <a:alpha val="25000"/>
              </a:schemeClr>
            </a:outerShdw>
          </a:effectLst>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Google Shape;273;p19"/>
          <p:cNvSpPr txBox="1">
            <a:spLocks noGrp="1"/>
          </p:cNvSpPr>
          <p:nvPr>
            <p:ph type="title"/>
          </p:nvPr>
        </p:nvSpPr>
        <p:spPr>
          <a:xfrm>
            <a:off x="5098180" y="714250"/>
            <a:ext cx="6010500" cy="396300"/>
          </a:xfrm>
          <a:prstGeom prst="rect">
            <a:avLst/>
          </a:prstGeom>
        </p:spPr>
        <p:txBody>
          <a:bodyPr spcFirstLastPara="1" wrap="square" lIns="0" tIns="0" rIns="0" bIns="0" anchor="ctr" anchorCtr="0">
            <a:noAutofit/>
          </a:bodyPr>
          <a:lstStyle/>
          <a:p>
            <a:pPr lvl="0" algn="ctr"/>
            <a:r>
              <a:rPr lang="ar-SA" dirty="0">
                <a:latin typeface="29LT Bukra Bold" panose="000B0903020204020204" pitchFamily="34" charset="-78"/>
                <a:cs typeface="29LT Bukra Bold" panose="000B0903020204020204" pitchFamily="34" charset="-78"/>
              </a:rPr>
              <a:t>البداية</a:t>
            </a:r>
            <a:endParaRPr lang="ar-SA" dirty="0">
              <a:latin typeface="29LT Bukra Bold" panose="000B0903020204020204" pitchFamily="34" charset="-78"/>
              <a:cs typeface="29LT Bukra Bold" panose="000B0903020204020204" pitchFamily="34" charset="-78"/>
            </a:endParaRPr>
          </a:p>
        </p:txBody>
      </p:sp>
      <p:sp>
        <p:nvSpPr>
          <p:cNvPr id="274" name="Google Shape;274;p19"/>
          <p:cNvSpPr txBox="1">
            <a:spLocks noGrp="1"/>
          </p:cNvSpPr>
          <p:nvPr>
            <p:ph type="body" idx="2"/>
          </p:nvPr>
        </p:nvSpPr>
        <p:spPr>
          <a:xfrm>
            <a:off x="-75805" y="1857361"/>
            <a:ext cx="9105089" cy="3008100"/>
          </a:xfrm>
          <a:prstGeom prst="rect">
            <a:avLst/>
          </a:prstGeom>
        </p:spPr>
        <p:txBody>
          <a:bodyPr spcFirstLastPara="1" wrap="square" lIns="0" tIns="0" rIns="0" bIns="0" anchor="t" anchorCtr="0">
            <a:noAutofit/>
          </a:bodyPr>
          <a:lstStyle/>
          <a:p>
            <a:pPr marL="0" lvl="0" indent="0" algn="r">
              <a:buNone/>
            </a:pPr>
            <a:r>
              <a:rPr lang="ar-SA" dirty="0">
                <a:latin typeface="29LT Bukra Bold" panose="000B0903020204020204" pitchFamily="34" charset="-78"/>
                <a:cs typeface="29LT Bukra Bold" panose="000B0903020204020204" pitchFamily="34" charset="-78"/>
              </a:rPr>
              <a:t>ظهر الإصدار الأول من البرنامج باسم أدوب </a:t>
            </a:r>
            <a:r>
              <a:rPr lang="ar-SA" dirty="0" err="1">
                <a:latin typeface="29LT Bukra Bold" panose="000B0903020204020204" pitchFamily="34" charset="-78"/>
                <a:cs typeface="29LT Bukra Bold" panose="000B0903020204020204" pitchFamily="34" charset="-78"/>
              </a:rPr>
              <a:t>بريمير</a:t>
            </a:r>
            <a:r>
              <a:rPr lang="ar-SA" dirty="0">
                <a:latin typeface="29LT Bukra Bold" panose="000B0903020204020204" pitchFamily="34" charset="-78"/>
                <a:cs typeface="29LT Bukra Bold" panose="000B0903020204020204" pitchFamily="34" charset="-78"/>
              </a:rPr>
              <a:t> </a:t>
            </a:r>
            <a:endParaRPr lang="en-US" dirty="0" smtClean="0">
              <a:latin typeface="29LT Bukra Bold" panose="000B0903020204020204" pitchFamily="34" charset="-78"/>
              <a:cs typeface="29LT Bukra Bold" panose="000B0903020204020204" pitchFamily="34" charset="-78"/>
            </a:endParaRPr>
          </a:p>
          <a:p>
            <a:pPr marL="0" lvl="0" indent="0" algn="r">
              <a:buNone/>
            </a:pPr>
            <a:r>
              <a:rPr lang="ar-SA" dirty="0" smtClean="0">
                <a:latin typeface="29LT Bukra Bold" panose="000B0903020204020204" pitchFamily="34" charset="-78"/>
                <a:cs typeface="29LT Bukra Bold" panose="000B0903020204020204" pitchFamily="34" charset="-78"/>
              </a:rPr>
              <a:t>لأجهزة </a:t>
            </a:r>
            <a:r>
              <a:rPr lang="ar-SA" dirty="0">
                <a:latin typeface="29LT Bukra Bold" panose="000B0903020204020204" pitchFamily="34" charset="-78"/>
                <a:cs typeface="29LT Bukra Bold" panose="000B0903020204020204" pitchFamily="34" charset="-78"/>
              </a:rPr>
              <a:t>ماكنتوش في ديسمبر 1991، </a:t>
            </a:r>
            <a:r>
              <a:rPr lang="ar-SA" dirty="0" err="1">
                <a:latin typeface="29LT Bukra Bold" panose="000B0903020204020204" pitchFamily="34" charset="-78"/>
                <a:cs typeface="29LT Bukra Bold" panose="000B0903020204020204" pitchFamily="34" charset="-78"/>
              </a:rPr>
              <a:t>وإعتبارآ</a:t>
            </a:r>
            <a:r>
              <a:rPr lang="ar-SA" dirty="0">
                <a:latin typeface="29LT Bukra Bold" panose="000B0903020204020204" pitchFamily="34" charset="-78"/>
                <a:cs typeface="29LT Bukra Bold" panose="000B0903020204020204" pitchFamily="34" charset="-78"/>
              </a:rPr>
              <a:t> من عام </a:t>
            </a:r>
            <a:r>
              <a:rPr lang="ar-SA" dirty="0" smtClean="0">
                <a:latin typeface="29LT Bukra Bold" panose="000B0903020204020204" pitchFamily="34" charset="-78"/>
                <a:cs typeface="29LT Bukra Bold" panose="000B0903020204020204" pitchFamily="34" charset="-78"/>
              </a:rPr>
              <a:t>2003</a:t>
            </a:r>
            <a:endParaRPr lang="en-US" dirty="0" smtClean="0">
              <a:latin typeface="29LT Bukra Bold" panose="000B0903020204020204" pitchFamily="34" charset="-78"/>
              <a:cs typeface="29LT Bukra Bold" panose="000B0903020204020204" pitchFamily="34" charset="-78"/>
            </a:endParaRPr>
          </a:p>
          <a:p>
            <a:pPr marL="0" lvl="0" indent="0" algn="r">
              <a:buNone/>
            </a:pPr>
            <a:r>
              <a:rPr lang="ar-SA" dirty="0" smtClean="0">
                <a:latin typeface="29LT Bukra Bold" panose="000B0903020204020204" pitchFamily="34" charset="-78"/>
                <a:cs typeface="29LT Bukra Bold" panose="000B0903020204020204" pitchFamily="34" charset="-78"/>
              </a:rPr>
              <a:t> </a:t>
            </a:r>
            <a:r>
              <a:rPr lang="ar-SA" dirty="0">
                <a:latin typeface="29LT Bukra Bold" panose="000B0903020204020204" pitchFamily="34" charset="-78"/>
                <a:cs typeface="29LT Bukra Bold" panose="000B0903020204020204" pitchFamily="34" charset="-78"/>
              </a:rPr>
              <a:t>تغير الاسم إلى </a:t>
            </a:r>
            <a:r>
              <a:rPr lang="ar-SA" dirty="0" err="1">
                <a:latin typeface="29LT Bukra Bold" panose="000B0903020204020204" pitchFamily="34" charset="-78"/>
                <a:cs typeface="29LT Bukra Bold" panose="000B0903020204020204" pitchFamily="34" charset="-78"/>
              </a:rPr>
              <a:t>بريمير</a:t>
            </a:r>
            <a:r>
              <a:rPr lang="ar-SA" dirty="0">
                <a:latin typeface="29LT Bukra Bold" panose="000B0903020204020204" pitchFamily="34" charset="-78"/>
                <a:cs typeface="29LT Bukra Bold" panose="000B0903020204020204" pitchFamily="34" charset="-78"/>
              </a:rPr>
              <a:t> </a:t>
            </a:r>
            <a:r>
              <a:rPr lang="ar-SA" dirty="0" err="1">
                <a:latin typeface="29LT Bukra Bold" panose="000B0903020204020204" pitchFamily="34" charset="-78"/>
                <a:cs typeface="29LT Bukra Bold" panose="000B0903020204020204" pitchFamily="34" charset="-78"/>
              </a:rPr>
              <a:t>برو</a:t>
            </a:r>
            <a:r>
              <a:rPr lang="ar-SA" dirty="0">
                <a:latin typeface="29LT Bukra Bold" panose="000B0903020204020204" pitchFamily="34" charset="-78"/>
                <a:cs typeface="29LT Bukra Bold" panose="000B0903020204020204" pitchFamily="34" charset="-78"/>
              </a:rPr>
              <a:t> </a:t>
            </a:r>
            <a:r>
              <a:rPr lang="ar-SA" dirty="0" smtClean="0">
                <a:latin typeface="29LT Bukra Bold" panose="000B0903020204020204" pitchFamily="34" charset="-78"/>
                <a:cs typeface="29LT Bukra Bold" panose="000B0903020204020204" pitchFamily="34" charset="-78"/>
              </a:rPr>
              <a:t>والذي </a:t>
            </a:r>
            <a:r>
              <a:rPr lang="ar-SA" dirty="0">
                <a:latin typeface="29LT Bukra Bold" panose="000B0903020204020204" pitchFamily="34" charset="-78"/>
                <a:cs typeface="29LT Bukra Bold" panose="000B0903020204020204" pitchFamily="34" charset="-78"/>
              </a:rPr>
              <a:t>تم فيه إعادة تصميم وتطوير البرنامج، لذا اسم </a:t>
            </a:r>
            <a:r>
              <a:rPr lang="ar-SA" dirty="0" err="1">
                <a:latin typeface="29LT Bukra Bold" panose="000B0903020204020204" pitchFamily="34" charset="-78"/>
                <a:cs typeface="29LT Bukra Bold" panose="000B0903020204020204" pitchFamily="34" charset="-78"/>
              </a:rPr>
              <a:t>بريمير</a:t>
            </a:r>
            <a:r>
              <a:rPr lang="ar-SA" dirty="0">
                <a:latin typeface="29LT Bukra Bold" panose="000B0903020204020204" pitchFamily="34" charset="-78"/>
                <a:cs typeface="29LT Bukra Bold" panose="000B0903020204020204" pitchFamily="34" charset="-78"/>
              </a:rPr>
              <a:t> يشير لكافة الإصدارات ما قبل عام 2003</a:t>
            </a:r>
            <a:endParaRPr dirty="0">
              <a:latin typeface="29LT Bukra Bold" panose="000B0903020204020204" pitchFamily="34" charset="-78"/>
              <a:cs typeface="29LT Bukra Bold" panose="000B0903020204020204" pitchFamily="34" charset="-78"/>
            </a:endParaRPr>
          </a:p>
        </p:txBody>
      </p:sp>
      <p:sp>
        <p:nvSpPr>
          <p:cNvPr id="275" name="Google Shape;275;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شكل بيضاوي 1"/>
          <p:cNvSpPr/>
          <p:nvPr/>
        </p:nvSpPr>
        <p:spPr>
          <a:xfrm>
            <a:off x="-389106" y="457200"/>
            <a:ext cx="1575880" cy="1306700"/>
          </a:xfrm>
          <a:prstGeom prst="ellips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Google Shape;273;p19"/>
          <p:cNvSpPr txBox="1">
            <a:spLocks noGrp="1"/>
          </p:cNvSpPr>
          <p:nvPr>
            <p:ph type="title"/>
          </p:nvPr>
        </p:nvSpPr>
        <p:spPr>
          <a:xfrm>
            <a:off x="4426972" y="961038"/>
            <a:ext cx="6010500" cy="396300"/>
          </a:xfrm>
          <a:prstGeom prst="rect">
            <a:avLst/>
          </a:prstGeom>
        </p:spPr>
        <p:txBody>
          <a:bodyPr spcFirstLastPara="1" wrap="square" lIns="0" tIns="0" rIns="0" bIns="0" anchor="ctr" anchorCtr="0">
            <a:noAutofit/>
          </a:bodyPr>
          <a:lstStyle/>
          <a:p>
            <a:pPr lvl="0" algn="ctr"/>
            <a:r>
              <a:rPr lang="ar-SA" dirty="0">
                <a:latin typeface="29LT Bukra Bold" panose="000B0903020204020204" pitchFamily="34" charset="-78"/>
                <a:cs typeface="29LT Bukra Bold" panose="000B0903020204020204" pitchFamily="34" charset="-78"/>
              </a:rPr>
              <a:t>الميزات</a:t>
            </a:r>
            <a:endParaRPr lang="ar-SA" dirty="0">
              <a:latin typeface="29LT Bukra Bold" panose="000B0903020204020204" pitchFamily="34" charset="-78"/>
              <a:cs typeface="29LT Bukra Bold" panose="000B0903020204020204" pitchFamily="34" charset="-78"/>
            </a:endParaRPr>
          </a:p>
        </p:txBody>
      </p:sp>
      <p:sp>
        <p:nvSpPr>
          <p:cNvPr id="274" name="Google Shape;274;p19"/>
          <p:cNvSpPr txBox="1">
            <a:spLocks noGrp="1"/>
          </p:cNvSpPr>
          <p:nvPr>
            <p:ph type="body" idx="2"/>
          </p:nvPr>
        </p:nvSpPr>
        <p:spPr>
          <a:xfrm>
            <a:off x="223736" y="1668000"/>
            <a:ext cx="7861965" cy="3177751"/>
          </a:xfrm>
          <a:prstGeom prst="rect">
            <a:avLst/>
          </a:prstGeom>
        </p:spPr>
        <p:txBody>
          <a:bodyPr spcFirstLastPara="1" wrap="square" lIns="0" tIns="0" rIns="0" bIns="0" anchor="t" anchorCtr="0">
            <a:noAutofit/>
          </a:bodyPr>
          <a:lstStyle/>
          <a:p>
            <a:pPr marL="342900" indent="-342900" algn="r" rtl="1">
              <a:lnSpc>
                <a:spcPct val="150000"/>
              </a:lnSpc>
            </a:pPr>
            <a:r>
              <a:rPr lang="ar-SA" dirty="0">
                <a:latin typeface="29LT Bukra Bold" panose="000B0903020204020204" pitchFamily="34" charset="-78"/>
                <a:cs typeface="29LT Bukra Bold" panose="000B0903020204020204" pitchFamily="34" charset="-78"/>
              </a:rPr>
              <a:t>يمكن تحميل مقاطع فيديو متعددة في واجهة تحرير الفيديو</a:t>
            </a:r>
            <a:r>
              <a:rPr lang="ar-SA" dirty="0" smtClean="0">
                <a:latin typeface="29LT Bukra Bold" panose="000B0903020204020204" pitchFamily="34" charset="-78"/>
                <a:cs typeface="29LT Bukra Bold" panose="000B0903020204020204" pitchFamily="34" charset="-78"/>
              </a:rPr>
              <a:t>،</a:t>
            </a:r>
            <a:endParaRPr lang="en-US" dirty="0" smtClean="0">
              <a:latin typeface="29LT Bukra Bold" panose="000B0903020204020204" pitchFamily="34" charset="-78"/>
              <a:cs typeface="29LT Bukra Bold" panose="000B0903020204020204" pitchFamily="34" charset="-78"/>
            </a:endParaRPr>
          </a:p>
          <a:p>
            <a:pPr marL="342900" indent="-342900" algn="r" rtl="1">
              <a:lnSpc>
                <a:spcPct val="150000"/>
              </a:lnSpc>
            </a:pPr>
            <a:r>
              <a:rPr lang="ar-SA" dirty="0" smtClean="0">
                <a:latin typeface="29LT Bukra Bold" panose="000B0903020204020204" pitchFamily="34" charset="-78"/>
                <a:cs typeface="29LT Bukra Bold" panose="000B0903020204020204" pitchFamily="34" charset="-78"/>
              </a:rPr>
              <a:t> يمكن </a:t>
            </a:r>
            <a:r>
              <a:rPr lang="ar-SA" dirty="0">
                <a:latin typeface="29LT Bukra Bold" panose="000B0903020204020204" pitchFamily="34" charset="-78"/>
                <a:cs typeface="29LT Bukra Bold" panose="000B0903020204020204" pitchFamily="34" charset="-78"/>
              </a:rPr>
              <a:t>إنشاء سلسلةٍ من العلامات على الجدول </a:t>
            </a:r>
            <a:r>
              <a:rPr lang="ar-SA" dirty="0" smtClean="0">
                <a:latin typeface="29LT Bukra Bold" panose="000B0903020204020204" pitchFamily="34" charset="-78"/>
                <a:cs typeface="29LT Bukra Bold" panose="000B0903020204020204" pitchFamily="34" charset="-78"/>
              </a:rPr>
              <a:t>الزمني</a:t>
            </a:r>
            <a:endParaRPr lang="en-US" dirty="0" smtClean="0">
              <a:latin typeface="29LT Bukra Bold" panose="000B0903020204020204" pitchFamily="34" charset="-78"/>
              <a:cs typeface="29LT Bukra Bold" panose="000B0903020204020204" pitchFamily="34" charset="-78"/>
            </a:endParaRPr>
          </a:p>
          <a:p>
            <a:pPr marL="342900" indent="-342900" algn="r" rtl="1">
              <a:lnSpc>
                <a:spcPct val="150000"/>
              </a:lnSpc>
            </a:pPr>
            <a:r>
              <a:rPr lang="ar-SA" dirty="0" smtClean="0">
                <a:latin typeface="29LT Bukra Bold" panose="000B0903020204020204" pitchFamily="34" charset="-78"/>
                <a:cs typeface="29LT Bukra Bold" panose="000B0903020204020204" pitchFamily="34" charset="-78"/>
              </a:rPr>
              <a:t>مطابقة </a:t>
            </a:r>
            <a:r>
              <a:rPr lang="ar-SA" dirty="0">
                <a:latin typeface="29LT Bukra Bold" panose="000B0903020204020204" pitchFamily="34" charset="-78"/>
                <a:cs typeface="29LT Bukra Bold" panose="000B0903020204020204" pitchFamily="34" charset="-78"/>
              </a:rPr>
              <a:t>مستويات الصوت، فلا بد أن توجد اختلافاتٌ </a:t>
            </a:r>
            <a:r>
              <a:rPr lang="ar-SA" dirty="0" smtClean="0">
                <a:latin typeface="29LT Bukra Bold" panose="000B0903020204020204" pitchFamily="34" charset="-78"/>
                <a:cs typeface="29LT Bukra Bold" panose="000B0903020204020204" pitchFamily="34" charset="-78"/>
              </a:rPr>
              <a:t>في</a:t>
            </a:r>
            <a:endParaRPr lang="ar-LY" dirty="0" smtClean="0">
              <a:latin typeface="29LT Bukra Bold" panose="000B0903020204020204" pitchFamily="34" charset="-78"/>
              <a:cs typeface="29LT Bukra Bold" panose="000B0903020204020204" pitchFamily="34" charset="-78"/>
            </a:endParaRPr>
          </a:p>
          <a:p>
            <a:pPr marL="0" indent="0" algn="r" rtl="1">
              <a:lnSpc>
                <a:spcPct val="150000"/>
              </a:lnSpc>
              <a:buNone/>
            </a:pPr>
            <a:r>
              <a:rPr lang="ar-SA" dirty="0" smtClean="0">
                <a:latin typeface="29LT Bukra Bold" panose="000B0903020204020204" pitchFamily="34" charset="-78"/>
                <a:cs typeface="29LT Bukra Bold" panose="000B0903020204020204" pitchFamily="34" charset="-78"/>
              </a:rPr>
              <a:t> </a:t>
            </a:r>
            <a:r>
              <a:rPr lang="ar-SA" dirty="0">
                <a:latin typeface="29LT Bukra Bold" panose="000B0903020204020204" pitchFamily="34" charset="-78"/>
                <a:cs typeface="29LT Bukra Bold" panose="000B0903020204020204" pitchFamily="34" charset="-78"/>
              </a:rPr>
              <a:t>مستويات الصوت بين مقاطع الفيديو المدمجة. </a:t>
            </a:r>
            <a:endParaRPr lang="en-US" dirty="0" smtClean="0">
              <a:latin typeface="29LT Bukra Bold" panose="000B0903020204020204" pitchFamily="34" charset="-78"/>
              <a:cs typeface="29LT Bukra Bold" panose="000B0903020204020204" pitchFamily="34" charset="-78"/>
            </a:endParaRPr>
          </a:p>
          <a:p>
            <a:pPr marL="342900" indent="-342900" algn="r" rtl="1">
              <a:lnSpc>
                <a:spcPct val="150000"/>
              </a:lnSpc>
            </a:pPr>
            <a:r>
              <a:rPr lang="ar-SA" dirty="0" smtClean="0">
                <a:latin typeface="29LT Bukra Bold" panose="000B0903020204020204" pitchFamily="34" charset="-78"/>
                <a:cs typeface="29LT Bukra Bold" panose="000B0903020204020204" pitchFamily="34" charset="-78"/>
              </a:rPr>
              <a:t>المزامنة </a:t>
            </a:r>
            <a:r>
              <a:rPr lang="ar-SA" dirty="0">
                <a:latin typeface="29LT Bukra Bold" panose="000B0903020204020204" pitchFamily="34" charset="-78"/>
                <a:cs typeface="29LT Bukra Bold" panose="000B0903020204020204" pitchFamily="34" charset="-78"/>
              </a:rPr>
              <a:t>مع بقية برامج </a:t>
            </a:r>
            <a:r>
              <a:rPr lang="ar-SA" dirty="0" err="1">
                <a:latin typeface="29LT Bukra Bold" panose="000B0903020204020204" pitchFamily="34" charset="-78"/>
                <a:cs typeface="29LT Bukra Bold" panose="000B0903020204020204" pitchFamily="34" charset="-78"/>
              </a:rPr>
              <a:t>كريتيف</a:t>
            </a:r>
            <a:r>
              <a:rPr lang="ar-SA" dirty="0">
                <a:latin typeface="29LT Bukra Bold" panose="000B0903020204020204" pitchFamily="34" charset="-78"/>
                <a:cs typeface="29LT Bukra Bold" panose="000B0903020204020204" pitchFamily="34" charset="-78"/>
              </a:rPr>
              <a:t> </a:t>
            </a:r>
            <a:r>
              <a:rPr lang="ar-SA" dirty="0" err="1">
                <a:latin typeface="29LT Bukra Bold" panose="000B0903020204020204" pitchFamily="34" charset="-78"/>
                <a:cs typeface="29LT Bukra Bold" panose="000B0903020204020204" pitchFamily="34" charset="-78"/>
              </a:rPr>
              <a:t>كلاود</a:t>
            </a:r>
            <a:r>
              <a:rPr lang="ar-SA" dirty="0">
                <a:latin typeface="29LT Bukra Bold" panose="000B0903020204020204" pitchFamily="34" charset="-78"/>
                <a:cs typeface="29LT Bukra Bold" panose="000B0903020204020204" pitchFamily="34" charset="-78"/>
              </a:rPr>
              <a:t> بسهولةٍ ووضوحٍ.</a:t>
            </a:r>
          </a:p>
          <a:p>
            <a:pPr marL="342900" indent="-342900" algn="r" rtl="1">
              <a:lnSpc>
                <a:spcPct val="150000"/>
              </a:lnSpc>
            </a:pPr>
            <a:r>
              <a:rPr lang="ar-SA" dirty="0">
                <a:latin typeface="29LT Bukra Bold" panose="000B0903020204020204" pitchFamily="34" charset="-78"/>
                <a:cs typeface="29LT Bukra Bold" panose="000B0903020204020204" pitchFamily="34" charset="-78"/>
              </a:rPr>
              <a:t>تحسين تحرير الفيديو باستخدام نظام تعدد الكاميرات.</a:t>
            </a:r>
            <a:endParaRPr dirty="0">
              <a:latin typeface="29LT Bukra Bold" panose="000B0903020204020204" pitchFamily="34" charset="-78"/>
              <a:cs typeface="29LT Bukra Bold" panose="000B0903020204020204" pitchFamily="34" charset="-78"/>
            </a:endParaRPr>
          </a:p>
        </p:txBody>
      </p:sp>
      <p:sp>
        <p:nvSpPr>
          <p:cNvPr id="275" name="Google Shape;275;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 name="شكل بيضاوي 1"/>
          <p:cNvSpPr/>
          <p:nvPr/>
        </p:nvSpPr>
        <p:spPr>
          <a:xfrm>
            <a:off x="-428017" y="253919"/>
            <a:ext cx="1575880" cy="1306700"/>
          </a:xfrm>
          <a:prstGeom prst="ellips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47897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430</Words>
  <Application>Microsoft Office PowerPoint</Application>
  <PresentationFormat>عرض على الشاشة (9:16)‏</PresentationFormat>
  <Paragraphs>60</Paragraphs>
  <Slides>16</Slides>
  <Notes>16</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16</vt:i4>
      </vt:variant>
    </vt:vector>
  </HeadingPairs>
  <TitlesOfParts>
    <vt:vector size="22" baseType="lpstr">
      <vt:lpstr>Catamaran</vt:lpstr>
      <vt:lpstr>Arial</vt:lpstr>
      <vt:lpstr>Catamaran Thin</vt:lpstr>
      <vt:lpstr>29LT Bukra Bold</vt:lpstr>
      <vt:lpstr>Calibri</vt:lpstr>
      <vt:lpstr>Dauphin template</vt:lpstr>
      <vt:lpstr>Multimedia Technology CS462</vt:lpstr>
      <vt:lpstr> تطبيقات الوسائط المتعددة  “تحرير الفيديو الرقمي “</vt:lpstr>
      <vt:lpstr>Multimedia</vt:lpstr>
      <vt:lpstr> من التطبيقات الوسائط المتعددة المختصة بتحرير الفيديو الرقمي</vt:lpstr>
      <vt:lpstr>عرض تقديمي في PowerPoint</vt:lpstr>
      <vt:lpstr>تشمل عمليات التحرير</vt:lpstr>
      <vt:lpstr>كيفية عمله </vt:lpstr>
      <vt:lpstr>البداية</vt:lpstr>
      <vt:lpstr>الميزات</vt:lpstr>
      <vt:lpstr> من التطبيقات الوسائط المتعددة المختصة بتحرير الفيديو الرقمي</vt:lpstr>
      <vt:lpstr>عرض تقديمي في PowerPoint</vt:lpstr>
      <vt:lpstr>وصف البرنامج</vt:lpstr>
      <vt:lpstr>أبرز ميزات ادوبي افتر افكت</vt:lpstr>
      <vt:lpstr>أبرز ميزات ادوبي افتر افكت</vt:lpstr>
      <vt:lpstr>أبرز ميزات ادوبي افتر افكت</vt:lpstr>
      <vt:lpstr>شكراً لحسن متابعتكم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تطبيقات الوسائط المتعددة  “تحرير الفيديو الرقمي “</dc:title>
  <dc:creator>ECS-Y</dc:creator>
  <cp:lastModifiedBy>ECS-Y</cp:lastModifiedBy>
  <cp:revision>17</cp:revision>
  <dcterms:modified xsi:type="dcterms:W3CDTF">2022-07-15T17:13:41Z</dcterms:modified>
</cp:coreProperties>
</file>