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ExtraBold"/>
      <p:bold r:id="rId31"/>
      <p:boldItalic r:id="rId32"/>
    </p:embeddedFont>
    <p:embeddedFont>
      <p:font typeface="Bebas Neue"/>
      <p:regular r:id="rId33"/>
    </p:embeddedFont>
    <p:embeddedFont>
      <p:font typeface="Raleway Black"/>
      <p:bold r:id="rId34"/>
      <p:boldItalic r:id="rId35"/>
    </p:embeddedFont>
    <p:embeddedFont>
      <p:font typeface="Tajawal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ExtraBold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Raleway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Black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Black-bold.fntdata"/><Relationship Id="rId15" Type="http://schemas.openxmlformats.org/officeDocument/2006/relationships/slide" Target="slides/slide11.xml"/><Relationship Id="rId37" Type="http://schemas.openxmlformats.org/officeDocument/2006/relationships/font" Target="fonts/Tajawal-bold.fntdata"/><Relationship Id="rId14" Type="http://schemas.openxmlformats.org/officeDocument/2006/relationships/slide" Target="slides/slide10.xml"/><Relationship Id="rId36" Type="http://schemas.openxmlformats.org/officeDocument/2006/relationships/font" Target="fonts/Tajawal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18ef5b14d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18ef5b14d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04d55bbb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b04d55bb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b04d55bb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b04d55bb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b04d55bb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b04d55bb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17130de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17130de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17130de7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17130de7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17130de7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17130de7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17130de7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17130de7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17130de75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17130de75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18ef5b14d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18ef5b14d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0dbcdf23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0dbcdf23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18ef5b14d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18ef5b14d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150b0e3b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150b0e3b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b17130de75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b17130de75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0dbcdf2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0dbcdf2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0dbcdf23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0dbcdf23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8ef5b14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18ef5b14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8ef5b14d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8ef5b14d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18ef5b14d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18ef5b14d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18ef5b14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18ef5b14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8ef5b14d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18ef5b14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8" name="Google Shape;148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0" name="Google Shape;170;p1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1" name="Google Shape;181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14">
            <a:hlinkClick action="ppaction://hlinksldjump" r:id="rId3"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1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1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 action="ppaction://hlinksldjump" r:id="rId4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 action="ppaction://hlinksldjump" r:id="rId5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9" name="Google Shape;209;p1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0" name="Google Shape;220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2" type="subTitle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idx="3" type="subTitle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4" type="subTitle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5" type="subTitle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6" type="subTitle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1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1" name="Google Shape;241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2" type="subTitle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3" type="subTitle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4" type="subTitle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5" type="subTitle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7"/>
          <p:cNvSpPr txBox="1"/>
          <p:nvPr>
            <p:ph idx="6" type="subTitle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17"/>
          <p:cNvSpPr txBox="1"/>
          <p:nvPr>
            <p:ph idx="7" type="subTitle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7"/>
          <p:cNvSpPr txBox="1"/>
          <p:nvPr>
            <p:ph idx="8" type="subTitle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9" type="subTitle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7"/>
          <p:cNvSpPr txBox="1"/>
          <p:nvPr>
            <p:ph idx="13" type="subTitle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4" type="subTitle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17"/>
          <p:cNvSpPr txBox="1"/>
          <p:nvPr>
            <p:ph idx="15" type="subTitle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1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8" name="Google Shape;268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8"/>
          <p:cNvSpPr txBox="1"/>
          <p:nvPr>
            <p:ph hasCustomPrompt="1"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3" name="Google Shape;273;p18"/>
          <p:cNvSpPr txBox="1"/>
          <p:nvPr>
            <p:ph hasCustomPrompt="1" idx="2" type="title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/>
          <p:nvPr>
            <p:ph idx="3" type="subTitle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18"/>
          <p:cNvSpPr txBox="1"/>
          <p:nvPr>
            <p:ph hasCustomPrompt="1" idx="4" type="title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/>
          <p:nvPr>
            <p:ph idx="5" type="subTitle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hasCustomPrompt="1" idx="6" type="title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8" name="Google Shape;278;p18"/>
          <p:cNvSpPr txBox="1"/>
          <p:nvPr>
            <p:ph idx="7" type="subTitle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9" name="Google Shape;279;p1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1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8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0" name="Google Shape;290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1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9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19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6" name="Google Shape;306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20"/>
          <p:cNvSpPr txBox="1"/>
          <p:nvPr>
            <p:ph idx="1" type="subTitle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2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2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0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0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2" type="subTitle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0" name="Google Shape;40;p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0"/>
          <p:cNvSpPr txBox="1"/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1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1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11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slide" Target="/ppt/slides/slide22.xml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3" Type="http://schemas.openxmlformats.org/officeDocument/2006/relationships/image" Target="../media/image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15" Type="http://schemas.openxmlformats.org/officeDocument/2006/relationships/image" Target="../media/image18.png"/><Relationship Id="rId14" Type="http://schemas.openxmlformats.org/officeDocument/2006/relationships/image" Target="../media/image11.png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4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22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.xml"/><Relationship Id="rId10" Type="http://schemas.openxmlformats.org/officeDocument/2006/relationships/slide" Target="/ppt/slides/slide22.xml"/><Relationship Id="rId13" Type="http://schemas.openxmlformats.org/officeDocument/2006/relationships/slide" Target="/ppt/slides/slide17.xml"/><Relationship Id="rId12" Type="http://schemas.openxmlformats.org/officeDocument/2006/relationships/slide" Target="/ppt/slides/slide15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4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22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4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22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.xml"/><Relationship Id="rId10" Type="http://schemas.openxmlformats.org/officeDocument/2006/relationships/slide" Target="/ppt/slides/slide22.xml"/><Relationship Id="rId13" Type="http://schemas.openxmlformats.org/officeDocument/2006/relationships/slide" Target="/ppt/slides/slide17.xml"/><Relationship Id="rId12" Type="http://schemas.openxmlformats.org/officeDocument/2006/relationships/slide" Target="/ppt/slides/slide15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4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22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Relationship Id="rId9" Type="http://schemas.openxmlformats.org/officeDocument/2006/relationships/slide" Target="/ppt/slides/slide4.xm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slide" Target="/ppt/slides/slide22.xml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3" Type="http://schemas.openxmlformats.org/officeDocument/2006/relationships/slide" Target="/ppt/slides/slide15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7.xml"/><Relationship Id="rId4" Type="http://schemas.openxmlformats.org/officeDocument/2006/relationships/slide" Target="/ppt/slides/slide4.xml"/><Relationship Id="rId9" Type="http://schemas.openxmlformats.org/officeDocument/2006/relationships/image" Target="../media/image3.png"/><Relationship Id="rId14" Type="http://schemas.openxmlformats.org/officeDocument/2006/relationships/slide" Target="/ppt/slides/slide17.xml"/><Relationship Id="rId5" Type="http://schemas.openxmlformats.org/officeDocument/2006/relationships/slide" Target="/ppt/slides/slide15.xml"/><Relationship Id="rId6" Type="http://schemas.openxmlformats.org/officeDocument/2006/relationships/slide" Target="/ppt/slides/slide22.xml"/><Relationship Id="rId7" Type="http://schemas.openxmlformats.org/officeDocument/2006/relationships/image" Target="../media/image2.png"/><Relationship Id="rId8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4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slide" Target="/ppt/slides/slide22.xml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3" Type="http://schemas.openxmlformats.org/officeDocument/2006/relationships/image" Target="../media/image1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5.xml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2.xml"/><Relationship Id="rId4" Type="http://schemas.openxmlformats.org/officeDocument/2006/relationships/image" Target="../media/image2.png"/><Relationship Id="rId9" Type="http://schemas.openxmlformats.org/officeDocument/2006/relationships/slide" Target="/ppt/slides/slide4.xml"/><Relationship Id="rId5" Type="http://schemas.openxmlformats.org/officeDocument/2006/relationships/slide" Target="/ppt/slides/slide3.xm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PlugIn</a:t>
            </a:r>
            <a:endParaRPr sz="57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5" name="Google Shape;345;p23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Andrew</a:t>
            </a:r>
            <a:endParaRPr/>
          </a:p>
        </p:txBody>
      </p:sp>
      <p:sp>
        <p:nvSpPr>
          <p:cNvPr id="346" name="Google Shape;346;p23">
            <a:hlinkClick action="ppaction://hlinksldjump" r:id="rId4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531" name="Google Shape;531;p3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2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2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2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2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32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32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9" name="Google Shape;53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90751" y="0"/>
            <a:ext cx="53624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3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547" name="Google Shape;547;p33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3"/>
          <p:cNvSpPr txBox="1"/>
          <p:nvPr>
            <p:ph type="title"/>
          </p:nvPr>
        </p:nvSpPr>
        <p:spPr>
          <a:xfrm>
            <a:off x="2577175" y="2226175"/>
            <a:ext cx="48321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</a:t>
            </a:r>
            <a:endParaRPr/>
          </a:p>
        </p:txBody>
      </p:sp>
      <p:sp>
        <p:nvSpPr>
          <p:cNvPr id="551" name="Google Shape;551;p33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  <p:sp>
        <p:nvSpPr>
          <p:cNvPr id="552" name="Google Shape;552;p33"/>
          <p:cNvSpPr txBox="1"/>
          <p:nvPr>
            <p:ph idx="2" type="title"/>
          </p:nvPr>
        </p:nvSpPr>
        <p:spPr>
          <a:xfrm>
            <a:off x="4244000" y="1109137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553" name="Google Shape;553;p33">
            <a:hlinkClick action="ppaction://hlinksldjump" r:id="rId5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3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3">
            <a:hlinkClick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3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3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3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9" name="Google Shape;559;p33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0" name="Google Shape;560;p33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1" name="Google Shape;561;p33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>
            <p:ph type="title"/>
          </p:nvPr>
        </p:nvSpPr>
        <p:spPr>
          <a:xfrm>
            <a:off x="2346500" y="1181550"/>
            <a:ext cx="4758600" cy="6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r>
              <a:rPr lang="en"/>
              <a:t>TABLE NAMES &amp; USES</a:t>
            </a:r>
            <a:endParaRPr/>
          </a:p>
        </p:txBody>
      </p:sp>
      <p:sp>
        <p:nvSpPr>
          <p:cNvPr id="567" name="Google Shape;567;p34"/>
          <p:cNvSpPr txBox="1"/>
          <p:nvPr>
            <p:ph idx="1" type="subTitle"/>
          </p:nvPr>
        </p:nvSpPr>
        <p:spPr>
          <a:xfrm>
            <a:off x="1306300" y="2091825"/>
            <a:ext cx="2580900" cy="22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Plugin_users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Plugin_user_ratings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Plugin_states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Plugin_listings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Plugin_categories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</a:t>
            </a:r>
            <a:r>
              <a:rPr lang="en" sz="2000"/>
              <a:t>lugin_conditions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Plugin_messages</a:t>
            </a:r>
            <a:endParaRPr sz="2000"/>
          </a:p>
        </p:txBody>
      </p:sp>
      <p:pic>
        <p:nvPicPr>
          <p:cNvPr id="568" name="Google Shape;568;p3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4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4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4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4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4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4" name="Google Shape;574;p3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5" name="Google Shape;575;p34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6" name="Google Shape;576;p34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7" name="Google Shape;577;p34"/>
          <p:cNvSpPr txBox="1"/>
          <p:nvPr>
            <p:ph idx="1" type="subTitle"/>
          </p:nvPr>
        </p:nvSpPr>
        <p:spPr>
          <a:xfrm>
            <a:off x="3514700" y="2091825"/>
            <a:ext cx="4541700" cy="22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Store user’s login info.</a:t>
            </a:r>
            <a:endParaRPr sz="20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Store all ratings given to user.</a:t>
            </a:r>
            <a:endParaRPr sz="20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Allow user to choose state </a:t>
            </a:r>
            <a:endParaRPr sz="20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Store all posted listings.</a:t>
            </a:r>
            <a:endParaRPr sz="20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</a:t>
            </a:r>
            <a:r>
              <a:rPr lang="en" sz="2000">
                <a:solidFill>
                  <a:srgbClr val="999999"/>
                </a:solidFill>
              </a:rPr>
              <a:t>Allow user to choose list category </a:t>
            </a:r>
            <a:endParaRPr sz="20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</a:t>
            </a:r>
            <a:r>
              <a:rPr lang="en" sz="2000">
                <a:solidFill>
                  <a:srgbClr val="999999"/>
                </a:solidFill>
              </a:rPr>
              <a:t>Allow user to choose condition</a:t>
            </a:r>
            <a:endParaRPr sz="20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-&gt; Store all user messages.</a:t>
            </a:r>
            <a:endParaRPr sz="2000">
              <a:solidFill>
                <a:srgbClr val="999999"/>
              </a:solidFill>
            </a:endParaRPr>
          </a:p>
        </p:txBody>
      </p:sp>
      <p:pic>
        <p:nvPicPr>
          <p:cNvPr id="578" name="Google Shape;578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71225" y="1548688"/>
            <a:ext cx="1481750" cy="1079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type="title"/>
          </p:nvPr>
        </p:nvSpPr>
        <p:spPr>
          <a:xfrm>
            <a:off x="1147150" y="339575"/>
            <a:ext cx="3544500" cy="68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PLUGIN_USERS</a:t>
            </a:r>
            <a:endParaRPr/>
          </a:p>
        </p:txBody>
      </p:sp>
      <p:pic>
        <p:nvPicPr>
          <p:cNvPr id="584" name="Google Shape;584;p3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5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5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5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5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35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1" name="Google Shape;591;p35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2" name="Google Shape;592;p35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3" name="Google Shape;593;p35"/>
          <p:cNvPicPr preferRelativeResize="0"/>
          <p:nvPr/>
        </p:nvPicPr>
        <p:blipFill rotWithShape="1">
          <a:blip r:embed="rId12">
            <a:alphaModFix/>
          </a:blip>
          <a:srcRect b="-1330" l="0" r="0" t="1329"/>
          <a:stretch/>
        </p:blipFill>
        <p:spPr>
          <a:xfrm>
            <a:off x="947475" y="1023600"/>
            <a:ext cx="7813225" cy="36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5"/>
          <p:cNvSpPr/>
          <p:nvPr/>
        </p:nvSpPr>
        <p:spPr>
          <a:xfrm>
            <a:off x="3158500" y="1813300"/>
            <a:ext cx="4857300" cy="2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6"/>
          <p:cNvGrpSpPr/>
          <p:nvPr/>
        </p:nvGrpSpPr>
        <p:grpSpPr>
          <a:xfrm>
            <a:off x="1901817" y="1153475"/>
            <a:ext cx="1984750" cy="1483044"/>
            <a:chOff x="1301925" y="2658223"/>
            <a:chExt cx="2176500" cy="1635830"/>
          </a:xfrm>
        </p:grpSpPr>
        <p:sp>
          <p:nvSpPr>
            <p:cNvPr id="600" name="Google Shape;600;p36"/>
            <p:cNvSpPr/>
            <p:nvPr/>
          </p:nvSpPr>
          <p:spPr>
            <a:xfrm>
              <a:off x="1444816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30192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603" name="Google Shape;603;p36"/>
          <p:cNvSpPr txBox="1"/>
          <p:nvPr>
            <p:ph idx="1" type="subTitle"/>
          </p:nvPr>
        </p:nvSpPr>
        <p:spPr>
          <a:xfrm>
            <a:off x="2313628" y="1377393"/>
            <a:ext cx="1161300" cy="2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plugin_users</a:t>
            </a:r>
            <a:endParaRPr sz="1100"/>
          </a:p>
        </p:txBody>
      </p:sp>
      <p:grpSp>
        <p:nvGrpSpPr>
          <p:cNvPr id="604" name="Google Shape;604;p36"/>
          <p:cNvGrpSpPr/>
          <p:nvPr/>
        </p:nvGrpSpPr>
        <p:grpSpPr>
          <a:xfrm>
            <a:off x="5062514" y="1176365"/>
            <a:ext cx="1984750" cy="1483044"/>
            <a:chOff x="3805250" y="2658223"/>
            <a:chExt cx="2176500" cy="1635830"/>
          </a:xfrm>
        </p:grpSpPr>
        <p:sp>
          <p:nvSpPr>
            <p:cNvPr id="605" name="Google Shape;605;p36"/>
            <p:cNvSpPr/>
            <p:nvPr/>
          </p:nvSpPr>
          <p:spPr>
            <a:xfrm>
              <a:off x="3948141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805250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6"/>
          <p:cNvSpPr txBox="1"/>
          <p:nvPr>
            <p:ph idx="5" type="subTitle"/>
          </p:nvPr>
        </p:nvSpPr>
        <p:spPr>
          <a:xfrm>
            <a:off x="5096776" y="1400283"/>
            <a:ext cx="1916700" cy="23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Plugin_listings</a:t>
            </a:r>
            <a:endParaRPr sz="1100"/>
          </a:p>
        </p:txBody>
      </p:sp>
      <p:pic>
        <p:nvPicPr>
          <p:cNvPr id="608" name="Google Shape;608;p3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6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6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6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6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6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4" name="Google Shape;614;p36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5" name="Google Shape;615;p36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6" name="Google Shape;616;p36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7" name="Google Shape;61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65847" y="1686127"/>
            <a:ext cx="2295203" cy="66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07150" y="1785764"/>
            <a:ext cx="2374315" cy="461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36"/>
          <p:cNvCxnSpPr/>
          <p:nvPr/>
        </p:nvCxnSpPr>
        <p:spPr>
          <a:xfrm>
            <a:off x="2657056" y="2074452"/>
            <a:ext cx="2436300" cy="14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diamond"/>
            <a:tailEnd len="med" w="med" type="stealth"/>
          </a:ln>
        </p:spPr>
      </p:cxnSp>
      <p:grpSp>
        <p:nvGrpSpPr>
          <p:cNvPr id="620" name="Google Shape;620;p36"/>
          <p:cNvGrpSpPr/>
          <p:nvPr/>
        </p:nvGrpSpPr>
        <p:grpSpPr>
          <a:xfrm>
            <a:off x="1957092" y="2897825"/>
            <a:ext cx="1984750" cy="1483044"/>
            <a:chOff x="1301925" y="2658223"/>
            <a:chExt cx="2176500" cy="1635830"/>
          </a:xfrm>
        </p:grpSpPr>
        <p:sp>
          <p:nvSpPr>
            <p:cNvPr id="621" name="Google Shape;621;p36"/>
            <p:cNvSpPr/>
            <p:nvPr/>
          </p:nvSpPr>
          <p:spPr>
            <a:xfrm>
              <a:off x="1444816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30192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6"/>
          <p:cNvSpPr txBox="1"/>
          <p:nvPr>
            <p:ph idx="1" type="subTitle"/>
          </p:nvPr>
        </p:nvSpPr>
        <p:spPr>
          <a:xfrm>
            <a:off x="2368900" y="3121750"/>
            <a:ext cx="1322100" cy="2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plugin_messages</a:t>
            </a:r>
            <a:endParaRPr sz="1100"/>
          </a:p>
        </p:txBody>
      </p:sp>
      <p:grpSp>
        <p:nvGrpSpPr>
          <p:cNvPr id="624" name="Google Shape;624;p36"/>
          <p:cNvGrpSpPr/>
          <p:nvPr/>
        </p:nvGrpSpPr>
        <p:grpSpPr>
          <a:xfrm>
            <a:off x="5117789" y="2920715"/>
            <a:ext cx="1984750" cy="1483044"/>
            <a:chOff x="3805250" y="2658223"/>
            <a:chExt cx="2176500" cy="1635830"/>
          </a:xfrm>
        </p:grpSpPr>
        <p:sp>
          <p:nvSpPr>
            <p:cNvPr id="625" name="Google Shape;625;p36"/>
            <p:cNvSpPr/>
            <p:nvPr/>
          </p:nvSpPr>
          <p:spPr>
            <a:xfrm>
              <a:off x="3948141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805250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6"/>
          <p:cNvSpPr txBox="1"/>
          <p:nvPr>
            <p:ph idx="5" type="subTitle"/>
          </p:nvPr>
        </p:nvSpPr>
        <p:spPr>
          <a:xfrm>
            <a:off x="5152051" y="3144633"/>
            <a:ext cx="1916700" cy="23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plugin_user_ratings</a:t>
            </a:r>
            <a:endParaRPr sz="1100"/>
          </a:p>
        </p:txBody>
      </p:sp>
      <p:pic>
        <p:nvPicPr>
          <p:cNvPr id="628" name="Google Shape;628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74062" y="3379225"/>
            <a:ext cx="1996075" cy="1174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36"/>
          <p:cNvCxnSpPr>
            <a:stCxn id="617" idx="1"/>
          </p:cNvCxnSpPr>
          <p:nvPr/>
        </p:nvCxnSpPr>
        <p:spPr>
          <a:xfrm flipH="1">
            <a:off x="2901547" y="2016523"/>
            <a:ext cx="2064300" cy="240390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diamond"/>
            <a:tailEnd len="med" w="med" type="stealth"/>
          </a:ln>
        </p:spPr>
      </p:cxnSp>
      <p:pic>
        <p:nvPicPr>
          <p:cNvPr id="630" name="Google Shape;630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62525" y="3494575"/>
            <a:ext cx="2374325" cy="712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" name="Google Shape;631;p36"/>
          <p:cNvCxnSpPr/>
          <p:nvPr/>
        </p:nvCxnSpPr>
        <p:spPr>
          <a:xfrm>
            <a:off x="2682975" y="2028000"/>
            <a:ext cx="2464800" cy="205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diamond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grpSp>
        <p:nvGrpSpPr>
          <p:cNvPr id="637" name="Google Shape;637;p37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638" name="Google Shape;638;p37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7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OBSTACLES DID I ENCOUNTER?</a:t>
            </a:r>
            <a:endParaRPr/>
          </a:p>
        </p:txBody>
      </p:sp>
      <p:sp>
        <p:nvSpPr>
          <p:cNvPr id="642" name="Google Shape;642;p37"/>
          <p:cNvSpPr txBox="1"/>
          <p:nvPr>
            <p:ph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pic>
        <p:nvPicPr>
          <p:cNvPr id="643" name="Google Shape;643;p3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7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7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7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7">
            <a:hlinkClick action="ppaction://hlinksldjump" r:id="rId9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7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0" name="Google Shape;650;p37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" name="Google Shape;651;p37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2" name="Google Shape;652;p37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</a:t>
            </a:r>
            <a:endParaRPr/>
          </a:p>
        </p:txBody>
      </p:sp>
      <p:grpSp>
        <p:nvGrpSpPr>
          <p:cNvPr id="658" name="Google Shape;658;p38"/>
          <p:cNvGrpSpPr/>
          <p:nvPr/>
        </p:nvGrpSpPr>
        <p:grpSpPr>
          <a:xfrm>
            <a:off x="3426882" y="1622081"/>
            <a:ext cx="3413486" cy="2451281"/>
            <a:chOff x="3427051" y="1622072"/>
            <a:chExt cx="2932800" cy="2451281"/>
          </a:xfrm>
        </p:grpSpPr>
        <p:sp>
          <p:nvSpPr>
            <p:cNvPr id="659" name="Google Shape;659;p38"/>
            <p:cNvSpPr/>
            <p:nvPr/>
          </p:nvSpPr>
          <p:spPr>
            <a:xfrm>
              <a:off x="3427051" y="2119453"/>
              <a:ext cx="2932800" cy="1953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828380" y="1622072"/>
              <a:ext cx="531300" cy="4974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3427051" y="1622072"/>
              <a:ext cx="2401200" cy="4974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8"/>
          <p:cNvSpPr txBox="1"/>
          <p:nvPr/>
        </p:nvSpPr>
        <p:spPr>
          <a:xfrm>
            <a:off x="1337950" y="3210275"/>
            <a:ext cx="1524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SEARCHING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1227675" y="3586250"/>
            <a:ext cx="1892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Search Bar and filtering should have been in the header, and all results displayed on one page.</a:t>
            </a:r>
            <a:endParaRPr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1281150" y="1493975"/>
            <a:ext cx="1581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OUTDATED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1297750" y="1813700"/>
            <a:ext cx="1605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The original design was very outdated.</a:t>
            </a:r>
            <a:endParaRPr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7095900" y="3205800"/>
            <a:ext cx="1704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INCONSISTENT</a:t>
            </a:r>
            <a:endParaRPr sz="17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7077300" y="3481400"/>
            <a:ext cx="1741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Inconsistent themes and layout of buttons.</a:t>
            </a:r>
            <a:endParaRPr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7195500" y="1489500"/>
            <a:ext cx="1350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TABLES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7145700" y="1873813"/>
            <a:ext cx="14505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Too many tables were used to display the results. </a:t>
            </a:r>
            <a:endParaRPr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cxnSp>
        <p:nvCxnSpPr>
          <p:cNvPr id="670" name="Google Shape;670;p38"/>
          <p:cNvCxnSpPr>
            <a:stCxn id="664" idx="3"/>
          </p:cNvCxnSpPr>
          <p:nvPr/>
        </p:nvCxnSpPr>
        <p:spPr>
          <a:xfrm>
            <a:off x="2862750" y="1710425"/>
            <a:ext cx="955500" cy="50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71" name="Google Shape;671;p38"/>
          <p:cNvCxnSpPr>
            <a:stCxn id="662" idx="3"/>
          </p:cNvCxnSpPr>
          <p:nvPr/>
        </p:nvCxnSpPr>
        <p:spPr>
          <a:xfrm flipH="1" rot="10800000">
            <a:off x="2862550" y="2877725"/>
            <a:ext cx="696900" cy="549000"/>
          </a:xfrm>
          <a:prstGeom prst="bentConnector3">
            <a:avLst>
              <a:gd fmla="val 40228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72" name="Google Shape;672;p38"/>
          <p:cNvCxnSpPr>
            <a:stCxn id="668" idx="1"/>
          </p:cNvCxnSpPr>
          <p:nvPr/>
        </p:nvCxnSpPr>
        <p:spPr>
          <a:xfrm flipH="1">
            <a:off x="6721200" y="1705950"/>
            <a:ext cx="474300" cy="45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73" name="Google Shape;673;p38"/>
          <p:cNvCxnSpPr>
            <a:stCxn id="666" idx="1"/>
          </p:cNvCxnSpPr>
          <p:nvPr/>
        </p:nvCxnSpPr>
        <p:spPr>
          <a:xfrm flipH="1">
            <a:off x="5895900" y="3422250"/>
            <a:ext cx="1200000" cy="326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pic>
        <p:nvPicPr>
          <p:cNvPr id="674" name="Google Shape;674;p3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737" y="2158350"/>
            <a:ext cx="3343651" cy="187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8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8">
            <a:hlinkClick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8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8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8">
            <a:hlinkClick action="ppaction://hlinksldjump" r:id="rId10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421987" y="1714412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8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2" name="Google Shape;682;p38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3" name="Google Shape;683;p38">
            <a:hlinkClick action="ppaction://hlinksldjump" r:id="rId13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Google Shape;684;p38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9"/>
          <p:cNvSpPr txBox="1"/>
          <p:nvPr>
            <p:ph type="title"/>
          </p:nvPr>
        </p:nvSpPr>
        <p:spPr>
          <a:xfrm>
            <a:off x="2391525" y="1967725"/>
            <a:ext cx="5019900" cy="100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Changes</a:t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691" name="Google Shape;691;p39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9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do differently</a:t>
            </a:r>
            <a:endParaRPr/>
          </a:p>
        </p:txBody>
      </p:sp>
      <p:sp>
        <p:nvSpPr>
          <p:cNvPr id="695" name="Google Shape;695;p39"/>
          <p:cNvSpPr txBox="1"/>
          <p:nvPr>
            <p:ph idx="2" type="title"/>
          </p:nvPr>
        </p:nvSpPr>
        <p:spPr>
          <a:xfrm>
            <a:off x="4064675" y="902137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</a:t>
            </a:r>
            <a:endParaRPr/>
          </a:p>
        </p:txBody>
      </p:sp>
      <p:pic>
        <p:nvPicPr>
          <p:cNvPr id="696" name="Google Shape;696;p3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9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9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9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9">
            <a:hlinkClick action="ppaction://hlinksldjump" r:id="rId9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9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3" name="Google Shape;703;p39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4" name="Google Shape;704;p39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5" name="Google Shape;705;p39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0"/>
          <p:cNvSpPr txBox="1"/>
          <p:nvPr>
            <p:ph type="title"/>
          </p:nvPr>
        </p:nvSpPr>
        <p:spPr>
          <a:xfrm>
            <a:off x="2535250" y="2158050"/>
            <a:ext cx="4681200" cy="82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RE-DIRECTING</a:t>
            </a:r>
            <a:endParaRPr sz="5000"/>
          </a:p>
        </p:txBody>
      </p:sp>
      <p:pic>
        <p:nvPicPr>
          <p:cNvPr id="711" name="Google Shape;711;p4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0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0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0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40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40"/>
          <p:cNvGrpSpPr/>
          <p:nvPr/>
        </p:nvGrpSpPr>
        <p:grpSpPr>
          <a:xfrm>
            <a:off x="2837450" y="3529325"/>
            <a:ext cx="4128100" cy="1310100"/>
            <a:chOff x="2837450" y="3529325"/>
            <a:chExt cx="4128100" cy="1310100"/>
          </a:xfrm>
        </p:grpSpPr>
        <p:sp>
          <p:nvSpPr>
            <p:cNvPr id="717" name="Google Shape;717;p40"/>
            <p:cNvSpPr/>
            <p:nvPr/>
          </p:nvSpPr>
          <p:spPr>
            <a:xfrm>
              <a:off x="2837550" y="3986225"/>
              <a:ext cx="4128000" cy="853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837450" y="3529325"/>
              <a:ext cx="41280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477225" y="352932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0" name="Google Shape;720;p40">
            <a:hlinkClick action="ppaction://hlinksldjump" r:id="rId9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588512" y="3628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0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2" name="Google Shape;722;p40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3" name="Google Shape;723;p40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4" name="Google Shape;724;p40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5" name="Google Shape;725;p40"/>
          <p:cNvSpPr txBox="1"/>
          <p:nvPr>
            <p:ph idx="1" type="subTitle"/>
          </p:nvPr>
        </p:nvSpPr>
        <p:spPr>
          <a:xfrm>
            <a:off x="3043900" y="4001275"/>
            <a:ext cx="36639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Spend more time planning where each button and page will redirect to which page. For ex. After a msg, where should it go?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1"/>
          <p:cNvSpPr txBox="1"/>
          <p:nvPr>
            <p:ph type="title"/>
          </p:nvPr>
        </p:nvSpPr>
        <p:spPr>
          <a:xfrm>
            <a:off x="3184525" y="2158050"/>
            <a:ext cx="3035100" cy="82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PROFILES</a:t>
            </a:r>
            <a:endParaRPr sz="5000"/>
          </a:p>
        </p:txBody>
      </p:sp>
      <p:pic>
        <p:nvPicPr>
          <p:cNvPr id="731" name="Google Shape;731;p4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1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9725" y="2423913"/>
            <a:ext cx="2158551" cy="188486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5" name="Google Shape;735;p41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41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7" name="Google Shape;737;p41"/>
          <p:cNvGrpSpPr/>
          <p:nvPr/>
        </p:nvGrpSpPr>
        <p:grpSpPr>
          <a:xfrm>
            <a:off x="2837450" y="3529325"/>
            <a:ext cx="4128100" cy="1310100"/>
            <a:chOff x="2837450" y="3529325"/>
            <a:chExt cx="4128100" cy="1310100"/>
          </a:xfrm>
        </p:grpSpPr>
        <p:sp>
          <p:nvSpPr>
            <p:cNvPr id="738" name="Google Shape;738;p41"/>
            <p:cNvSpPr/>
            <p:nvPr/>
          </p:nvSpPr>
          <p:spPr>
            <a:xfrm>
              <a:off x="2837550" y="3986225"/>
              <a:ext cx="4128000" cy="853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37450" y="3529325"/>
              <a:ext cx="41280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477225" y="352932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1" name="Google Shape;741;p41">
            <a:hlinkClick action="ppaction://hlinksldjump" r:id="rId10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588512" y="3628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1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Google Shape;743;p41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4" name="Google Shape;744;p41">
            <a:hlinkClick action="ppaction://hlinksldjump" r:id="rId13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5" name="Google Shape;745;p41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6" name="Google Shape;746;p41"/>
          <p:cNvSpPr txBox="1"/>
          <p:nvPr>
            <p:ph idx="1" type="subTitle"/>
          </p:nvPr>
        </p:nvSpPr>
        <p:spPr>
          <a:xfrm>
            <a:off x="3043900" y="4001275"/>
            <a:ext cx="36639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 would change how profiles are utilized, and the layout they have. For example, similar to my document website’s layout.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>
            <p:ph type="title"/>
          </p:nvPr>
        </p:nvSpPr>
        <p:spPr>
          <a:xfrm>
            <a:off x="2262275" y="1920325"/>
            <a:ext cx="52785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is it?</a:t>
            </a:r>
            <a:endParaRPr sz="3800"/>
          </a:p>
        </p:txBody>
      </p:sp>
      <p:sp>
        <p:nvSpPr>
          <p:cNvPr id="353" name="Google Shape;353;p24"/>
          <p:cNvSpPr txBox="1"/>
          <p:nvPr>
            <p:ph idx="1" type="subTitle"/>
          </p:nvPr>
        </p:nvSpPr>
        <p:spPr>
          <a:xfrm>
            <a:off x="2849225" y="2826175"/>
            <a:ext cx="4104600" cy="11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PlugIn is a light-weight and interactive selling service This project prioritizes privacy.</a:t>
            </a:r>
            <a:endParaRPr/>
          </a:p>
        </p:txBody>
      </p:sp>
      <p:pic>
        <p:nvPicPr>
          <p:cNvPr id="354" name="Google Shape;354;p24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2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24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24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62" name="Google Shape;362;p24"/>
          <p:cNvGrpSpPr/>
          <p:nvPr/>
        </p:nvGrpSpPr>
        <p:grpSpPr>
          <a:xfrm>
            <a:off x="4192400" y="1489500"/>
            <a:ext cx="1418253" cy="366775"/>
            <a:chOff x="4192325" y="1565187"/>
            <a:chExt cx="1418253" cy="366775"/>
          </a:xfrm>
        </p:grpSpPr>
        <p:grpSp>
          <p:nvGrpSpPr>
            <p:cNvPr id="363" name="Google Shape;363;p24"/>
            <p:cNvGrpSpPr/>
            <p:nvPr/>
          </p:nvGrpSpPr>
          <p:grpSpPr>
            <a:xfrm>
              <a:off x="4750600" y="1565187"/>
              <a:ext cx="301703" cy="366775"/>
              <a:chOff x="4551450" y="2523500"/>
              <a:chExt cx="274775" cy="334100"/>
            </a:xfrm>
          </p:grpSpPr>
          <p:sp>
            <p:nvSpPr>
              <p:cNvPr id="364" name="Google Shape;364;p24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24"/>
            <p:cNvGrpSpPr/>
            <p:nvPr/>
          </p:nvGrpSpPr>
          <p:grpSpPr>
            <a:xfrm>
              <a:off x="5308875" y="1565187"/>
              <a:ext cx="301703" cy="366775"/>
              <a:chOff x="4551450" y="2523500"/>
              <a:chExt cx="274775" cy="334100"/>
            </a:xfrm>
          </p:grpSpPr>
          <p:sp>
            <p:nvSpPr>
              <p:cNvPr id="373" name="Google Shape;373;p24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24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382" name="Google Shape;382;p24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2"/>
          <p:cNvSpPr txBox="1"/>
          <p:nvPr>
            <p:ph type="title"/>
          </p:nvPr>
        </p:nvSpPr>
        <p:spPr>
          <a:xfrm>
            <a:off x="2391525" y="1967725"/>
            <a:ext cx="5019900" cy="100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752" name="Google Shape;752;p42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753" name="Google Shape;753;p42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2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summarize it al</a:t>
            </a:r>
            <a:endParaRPr/>
          </a:p>
        </p:txBody>
      </p:sp>
      <p:sp>
        <p:nvSpPr>
          <p:cNvPr id="757" name="Google Shape;757;p42"/>
          <p:cNvSpPr txBox="1"/>
          <p:nvPr>
            <p:ph idx="2" type="title"/>
          </p:nvPr>
        </p:nvSpPr>
        <p:spPr>
          <a:xfrm>
            <a:off x="4064675" y="902137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pic>
        <p:nvPicPr>
          <p:cNvPr id="758" name="Google Shape;758;p4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2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2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2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2">
            <a:hlinkClick action="ppaction://hlinksldjump" r:id="rId9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2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5" name="Google Shape;765;p42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6" name="Google Shape;766;p42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7" name="Google Shape;767;p42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4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43"/>
          <p:cNvSpPr txBox="1"/>
          <p:nvPr>
            <p:ph type="title"/>
          </p:nvPr>
        </p:nvSpPr>
        <p:spPr>
          <a:xfrm>
            <a:off x="2262275" y="1920325"/>
            <a:ext cx="5278500" cy="6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SUMMARY</a:t>
            </a:r>
            <a:endParaRPr sz="3800"/>
          </a:p>
        </p:txBody>
      </p:sp>
      <p:sp>
        <p:nvSpPr>
          <p:cNvPr id="774" name="Google Shape;774;p43"/>
          <p:cNvSpPr txBox="1"/>
          <p:nvPr>
            <p:ph idx="1" type="subTitle"/>
          </p:nvPr>
        </p:nvSpPr>
        <p:spPr>
          <a:xfrm>
            <a:off x="3031375" y="2605975"/>
            <a:ext cx="4104600" cy="180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create accounts.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can customize their profiles.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can create listings to sell products.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can request products.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user can negotiate or discuss the product.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can see their purchases and sales.</a:t>
            </a:r>
            <a:endParaRPr/>
          </a:p>
        </p:txBody>
      </p:sp>
      <p:pic>
        <p:nvPicPr>
          <p:cNvPr id="775" name="Google Shape;775;p4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3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3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43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3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0" name="Google Shape;780;p43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1" name="Google Shape;781;p43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2" name="Google Shape;782;p43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83" name="Google Shape;783;p43"/>
          <p:cNvGrpSpPr/>
          <p:nvPr/>
        </p:nvGrpSpPr>
        <p:grpSpPr>
          <a:xfrm>
            <a:off x="4192400" y="1489500"/>
            <a:ext cx="1418253" cy="366775"/>
            <a:chOff x="4192325" y="1565187"/>
            <a:chExt cx="1418253" cy="366775"/>
          </a:xfrm>
        </p:grpSpPr>
        <p:grpSp>
          <p:nvGrpSpPr>
            <p:cNvPr id="784" name="Google Shape;784;p43"/>
            <p:cNvGrpSpPr/>
            <p:nvPr/>
          </p:nvGrpSpPr>
          <p:grpSpPr>
            <a:xfrm>
              <a:off x="4750600" y="1565187"/>
              <a:ext cx="301703" cy="366775"/>
              <a:chOff x="4551450" y="2523500"/>
              <a:chExt cx="274775" cy="334100"/>
            </a:xfrm>
          </p:grpSpPr>
          <p:sp>
            <p:nvSpPr>
              <p:cNvPr id="785" name="Google Shape;785;p43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3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3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3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3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3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43"/>
            <p:cNvGrpSpPr/>
            <p:nvPr/>
          </p:nvGrpSpPr>
          <p:grpSpPr>
            <a:xfrm>
              <a:off x="5308875" y="1565187"/>
              <a:ext cx="301703" cy="366775"/>
              <a:chOff x="4551450" y="2523500"/>
              <a:chExt cx="274775" cy="334100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3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3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3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3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3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3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3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43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803" name="Google Shape;803;p43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4"/>
          <p:cNvSpPr txBox="1"/>
          <p:nvPr>
            <p:ph type="ctrTitle"/>
          </p:nvPr>
        </p:nvSpPr>
        <p:spPr>
          <a:xfrm>
            <a:off x="1987100" y="2015025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16" name="Google Shape;816;p44"/>
          <p:cNvSpPr txBox="1"/>
          <p:nvPr>
            <p:ph idx="1" type="subTitle"/>
          </p:nvPr>
        </p:nvSpPr>
        <p:spPr>
          <a:xfrm>
            <a:off x="3306050" y="2815575"/>
            <a:ext cx="31749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 </a:t>
            </a:r>
            <a:r>
              <a:rPr lang="en"/>
              <a:t>before going </a:t>
            </a:r>
            <a:r>
              <a:rPr b="1" lang="en"/>
              <a:t>live</a:t>
            </a:r>
            <a:r>
              <a:rPr lang="en"/>
              <a:t>?</a:t>
            </a:r>
            <a:endParaRPr/>
          </a:p>
        </p:txBody>
      </p:sp>
      <p:pic>
        <p:nvPicPr>
          <p:cNvPr id="817" name="Google Shape;817;p4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4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4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4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4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475" l="0" r="0" t="46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4"/>
          <p:cNvSpPr txBox="1"/>
          <p:nvPr/>
        </p:nvSpPr>
        <p:spPr>
          <a:xfrm>
            <a:off x="3317600" y="4239925"/>
            <a:ext cx="3151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823" name="Google Shape;823;p44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4" name="Google Shape;824;p4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5" name="Google Shape;825;p44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6" name="Google Shape;826;p44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7" name="Google Shape;827;p44"/>
          <p:cNvSpPr/>
          <p:nvPr/>
        </p:nvSpPr>
        <p:spPr>
          <a:xfrm>
            <a:off x="2593850" y="3433200"/>
            <a:ext cx="4632300" cy="10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00C3B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5"/>
          <p:cNvGrpSpPr/>
          <p:nvPr/>
        </p:nvGrpSpPr>
        <p:grpSpPr>
          <a:xfrm>
            <a:off x="1639850" y="2972325"/>
            <a:ext cx="2526000" cy="1403100"/>
            <a:chOff x="1639850" y="2972325"/>
            <a:chExt cx="2526000" cy="1403100"/>
          </a:xfrm>
        </p:grpSpPr>
        <p:sp>
          <p:nvSpPr>
            <p:cNvPr id="395" name="Google Shape;395;p25"/>
            <p:cNvSpPr/>
            <p:nvPr/>
          </p:nvSpPr>
          <p:spPr>
            <a:xfrm>
              <a:off x="1801924" y="2972325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6398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5637150" y="2972325"/>
            <a:ext cx="2526000" cy="1403100"/>
            <a:chOff x="5637150" y="2972325"/>
            <a:chExt cx="2526000" cy="1403100"/>
          </a:xfrm>
        </p:grpSpPr>
        <p:sp>
          <p:nvSpPr>
            <p:cNvPr id="398" name="Google Shape;398;p25"/>
            <p:cNvSpPr/>
            <p:nvPr/>
          </p:nvSpPr>
          <p:spPr>
            <a:xfrm>
              <a:off x="5799224" y="2972325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6371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1639850" y="1168762"/>
            <a:ext cx="2526000" cy="1403111"/>
            <a:chOff x="1639850" y="1168762"/>
            <a:chExt cx="2526000" cy="1403111"/>
          </a:xfrm>
        </p:grpSpPr>
        <p:sp>
          <p:nvSpPr>
            <p:cNvPr id="401" name="Google Shape;401;p25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04" name="Google Shape;404;p25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405" name="Google Shape;405;p25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overcome?</a:t>
            </a:r>
            <a:endParaRPr/>
          </a:p>
        </p:txBody>
      </p:sp>
      <p:grpSp>
        <p:nvGrpSpPr>
          <p:cNvPr id="406" name="Google Shape;406;p25"/>
          <p:cNvGrpSpPr/>
          <p:nvPr/>
        </p:nvGrpSpPr>
        <p:grpSpPr>
          <a:xfrm>
            <a:off x="5637150" y="1168762"/>
            <a:ext cx="2526000" cy="1403111"/>
            <a:chOff x="5637150" y="1168762"/>
            <a:chExt cx="2526000" cy="1403111"/>
          </a:xfrm>
        </p:grpSpPr>
        <p:sp>
          <p:nvSpPr>
            <p:cNvPr id="407" name="Google Shape;407;p25"/>
            <p:cNvSpPr/>
            <p:nvPr/>
          </p:nvSpPr>
          <p:spPr>
            <a:xfrm>
              <a:off x="57992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6371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5">
            <a:hlinkClick/>
          </p:cNvPr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0" name="Google Shape;410;p25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design</a:t>
            </a:r>
            <a:endParaRPr/>
          </a:p>
        </p:txBody>
      </p:sp>
      <p:sp>
        <p:nvSpPr>
          <p:cNvPr id="411" name="Google Shape;411;p25">
            <a:hlinkClick action="ppaction://hlinksldjump" r:id="rId4"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DB</a:t>
            </a:r>
            <a:endParaRPr/>
          </a:p>
        </p:txBody>
      </p:sp>
      <p:sp>
        <p:nvSpPr>
          <p:cNvPr id="412" name="Google Shape;412;p25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specifics</a:t>
            </a:r>
            <a:endParaRPr/>
          </a:p>
        </p:txBody>
      </p:sp>
      <p:sp>
        <p:nvSpPr>
          <p:cNvPr id="413" name="Google Shape;413;p25">
            <a:hlinkClick action="ppaction://hlinksldjump" r:id="rId5"/>
          </p:cNvPr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</a:t>
            </a:r>
            <a:endParaRPr/>
          </a:p>
        </p:txBody>
      </p:sp>
      <p:sp>
        <p:nvSpPr>
          <p:cNvPr id="414" name="Google Shape;414;p25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PlugIn drafted?</a:t>
            </a:r>
            <a:endParaRPr/>
          </a:p>
        </p:txBody>
      </p:sp>
      <p:pic>
        <p:nvPicPr>
          <p:cNvPr id="415" name="Google Shape;415;p2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5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5">
            <a:hlinkClick action="ppaction://hlinkshowjump?jump=previousslide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>
            <a:hlinkClick action="ppaction://hlinkshowjump?jump=nextslide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5">
            <a:hlinkClick/>
          </p:cNvPr>
          <p:cNvPicPr preferRelativeResize="0"/>
          <p:nvPr/>
        </p:nvPicPr>
        <p:blipFill rotWithShape="1">
          <a:blip r:embed="rId11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1" name="Google Shape;421;p25">
            <a:hlinkClick action="ppaction://hlinksldjump" r:id="rId13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2" name="Google Shape;422;p25">
            <a:hlinkClick action="ppaction://hlinksldjump" r:id="rId14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3" name="Google Shape;423;p25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6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430" name="Google Shape;430;p26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6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DB</a:t>
            </a:r>
            <a:endParaRPr/>
          </a:p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take a look</a:t>
            </a:r>
            <a:endParaRPr/>
          </a:p>
        </p:txBody>
      </p:sp>
      <p:sp>
        <p:nvSpPr>
          <p:cNvPr id="435" name="Google Shape;435;p26"/>
          <p:cNvSpPr txBox="1"/>
          <p:nvPr>
            <p:ph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436" name="Google Shape;436;p26">
            <a:hlinkClick action="ppaction://hlinksldjump" r:id="rId5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6">
            <a:hlinkClick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6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6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26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26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4" name="Google Shape;444;p26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450" name="Google Shape;450;p2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7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7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7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7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Google Shape;456;p27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7" name="Google Shape;457;p27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8" name="Google Shape;458;p27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9" name="Google Shape;459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/>
          <p:nvPr/>
        </p:nvSpPr>
        <p:spPr>
          <a:xfrm>
            <a:off x="5918613" y="127350"/>
            <a:ext cx="3112500" cy="216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08038" y="393400"/>
            <a:ext cx="27336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467" name="Google Shape;467;p2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8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8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2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28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94300" y="0"/>
            <a:ext cx="7509425" cy="50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482" name="Google Shape;482;p2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9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9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9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9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8" name="Google Shape;488;p29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9" name="Google Shape;489;p29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0" name="Google Shape;49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7656" y="0"/>
            <a:ext cx="7928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/>
          <p:nvPr/>
        </p:nvSpPr>
        <p:spPr>
          <a:xfrm>
            <a:off x="5943450" y="3632675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Tajawal"/>
                <a:ea typeface="Tajawal"/>
                <a:cs typeface="Tajawal"/>
                <a:sym typeface="Tajawal"/>
              </a:rPr>
              <a:t>INSIDE USERS CLASS</a:t>
            </a:r>
            <a:endParaRPr b="1">
              <a:solidFill>
                <a:schemeClr val="accent4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498" name="Google Shape;498;p3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0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0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0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0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0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4" name="Google Shape;504;p30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5" name="Google Shape;505;p30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6" name="Google Shape;506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08" name="Google Shape;508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1407188"/>
            <a:ext cx="9144000" cy="3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1912" y="103101"/>
            <a:ext cx="3971702" cy="11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0"/>
          <p:cNvSpPr txBox="1"/>
          <p:nvPr/>
        </p:nvSpPr>
        <p:spPr>
          <a:xfrm>
            <a:off x="4897250" y="165700"/>
            <a:ext cx="34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ajawal"/>
                <a:ea typeface="Tajawal"/>
                <a:cs typeface="Tajawal"/>
                <a:sym typeface="Tajawal"/>
              </a:rPr>
              <a:t>&lt;- Inside header.php, which is referenced in ALL pages. It creates a new instance of the users class, and assigns it to $userDatabase.</a:t>
            </a:r>
            <a:endParaRPr b="1">
              <a:solidFill>
                <a:schemeClr val="accen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516" name="Google Shape;516;p3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1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1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1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2" name="Google Shape;522;p31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31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" y="875175"/>
            <a:ext cx="9144000" cy="32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Lovely Interface by Slidesgo">
  <a:themeElements>
    <a:clrScheme name="Simple Light">
      <a:dk1>
        <a:srgbClr val="414FB1"/>
      </a:dk1>
      <a:lt1>
        <a:srgbClr val="CBCDF7"/>
      </a:lt1>
      <a:dk2>
        <a:srgbClr val="595959"/>
      </a:dk2>
      <a:lt2>
        <a:srgbClr val="FFFFFF"/>
      </a:lt2>
      <a:accent1>
        <a:srgbClr val="F5C4AF"/>
      </a:accent1>
      <a:accent2>
        <a:srgbClr val="414FB1"/>
      </a:accent2>
      <a:accent3>
        <a:srgbClr val="FFFFFF"/>
      </a:accent3>
      <a:accent4>
        <a:srgbClr val="FFCCC2"/>
      </a:accent4>
      <a:accent5>
        <a:srgbClr val="414FB1"/>
      </a:accent5>
      <a:accent6>
        <a:srgbClr val="FFFFFF"/>
      </a:accent6>
      <a:hlink>
        <a:srgbClr val="414F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