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qaA7yTVkDLSfSslTziB1xu255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542771" y="2091965"/>
            <a:ext cx="6279342" cy="39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System Lab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 Project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477981" y="1122363"/>
            <a:ext cx="4023360" cy="2585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Management System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77981" y="4872922"/>
            <a:ext cx="3933306" cy="181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ctrTitle"/>
          </p:nvPr>
        </p:nvSpPr>
        <p:spPr>
          <a:xfrm>
            <a:off x="8643193" y="489507"/>
            <a:ext cx="3091607" cy="1655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Log in Page</a:t>
            </a:r>
            <a:endParaRPr/>
          </a:p>
        </p:txBody>
      </p:sp>
      <p:pic>
        <p:nvPicPr>
          <p:cNvPr descr="A screenshot of a computer&#10;&#10;Description automatically generated" id="98" name="Google Shape;98;p2"/>
          <p:cNvPicPr preferRelativeResize="0"/>
          <p:nvPr/>
        </p:nvPicPr>
        <p:blipFill rotWithShape="1">
          <a:blip r:embed="rId3">
            <a:alphaModFix/>
          </a:blip>
          <a:srcRect b="0" l="15562" r="14471" t="0"/>
          <a:stretch/>
        </p:blipFill>
        <p:spPr>
          <a:xfrm>
            <a:off x="20" y="431"/>
            <a:ext cx="8402826" cy="64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8643193" y="2418408"/>
            <a:ext cx="3158473" cy="354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Those persons can log in into the system who enter valid credential which are store in Admin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34000">
                <a:srgbClr val="000000">
                  <a:alpha val="95686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0">
                <a:srgbClr val="2F5496">
                  <a:alpha val="58823"/>
                </a:srgbClr>
              </a:gs>
              <a:gs pos="28000">
                <a:srgbClr val="2F5496">
                  <a:alpha val="58823"/>
                </a:srgbClr>
              </a:gs>
              <a:gs pos="100000">
                <a:srgbClr val="000000">
                  <a:alpha val="69803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>
            <p:ph type="ctr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Home Page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Successful login, the First page the Admin can view is the Admin Home page where he can be able to see all the modules.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tablet on top of a stack of books&#10;&#10;Description automatically generated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485" y="1579454"/>
            <a:ext cx="7766361" cy="3699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>
            <p:ph type="ctrTitle"/>
          </p:nvPr>
        </p:nvSpPr>
        <p:spPr>
          <a:xfrm>
            <a:off x="640080" y="4777739"/>
            <a:ext cx="3418990" cy="141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Add Class Year</a:t>
            </a:r>
            <a:endParaRPr/>
          </a:p>
        </p:txBody>
      </p:sp>
      <p:pic>
        <p:nvPicPr>
          <p:cNvPr descr="A screen shot of a computer&#10;&#10;Description automatically generated" id="117" name="Google Shape;117;p4"/>
          <p:cNvPicPr preferRelativeResize="0"/>
          <p:nvPr/>
        </p:nvPicPr>
        <p:blipFill rotWithShape="1">
          <a:blip r:embed="rId3">
            <a:alphaModFix/>
          </a:blip>
          <a:srcRect b="6075" l="0" r="0" t="16435"/>
          <a:stretch/>
        </p:blipFill>
        <p:spPr>
          <a:xfrm>
            <a:off x="20" y="10"/>
            <a:ext cx="12191980" cy="4558420"/>
          </a:xfrm>
          <a:custGeom>
            <a:rect b="b" l="l" r="r" t="t"/>
            <a:pathLst>
              <a:path extrusionOk="0" h="4558430" w="12188952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 rot="5400000">
            <a:off x="3661305" y="5468206"/>
            <a:ext cx="1371600" cy="18288"/>
          </a:xfrm>
          <a:custGeom>
            <a:rect b="b" l="l" r="r" t="t"/>
            <a:pathLst>
              <a:path extrusionOk="0" fill="none" h="18288" w="137160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extrusionOk="0" h="18288" w="137160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we can insert class name which teaches in the college and also delete and edit operations we can perform in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 shot of a computer&#10;&#10;Description automatically generated" id="125" name="Google Shape;125;p5"/>
          <p:cNvPicPr preferRelativeResize="0"/>
          <p:nvPr/>
        </p:nvPicPr>
        <p:blipFill rotWithShape="1">
          <a:blip r:embed="rId3">
            <a:alphaModFix/>
          </a:blip>
          <a:srcRect b="-1" l="2911" r="24338" t="0"/>
          <a:stretch/>
        </p:blipFill>
        <p:spPr>
          <a:xfrm>
            <a:off x="3242695" y="10"/>
            <a:ext cx="8949307" cy="6857990"/>
          </a:xfrm>
          <a:custGeom>
            <a:rect b="b" l="l" r="r" t="t"/>
            <a:pathLst>
              <a:path extrusionOk="0" h="6858000" w="8949307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-1" y="0"/>
            <a:ext cx="4455673" cy="6858000"/>
          </a:xfrm>
          <a:custGeom>
            <a:rect b="b" l="l" r="r" t="t"/>
            <a:pathLst>
              <a:path extrusionOk="0" h="6858000" w="4455673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D5D5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4446529" cy="6858000"/>
          </a:xfrm>
          <a:custGeom>
            <a:rect b="b" l="l" r="r" t="t"/>
            <a:pathLst>
              <a:path extrusionOk="0" h="6858000" w="4446529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ctrTitle"/>
          </p:nvPr>
        </p:nvSpPr>
        <p:spPr>
          <a:xfrm>
            <a:off x="371094" y="1161288"/>
            <a:ext cx="3438144" cy="11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Add Fees Amount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delete ,edit ,inert the row. And already inserted class name cannot be inserted again but we can edit,delete the fee amount of the class.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book&#10;&#10;Description automatically generated" id="137" name="Google Shape;137;p6"/>
          <p:cNvPicPr preferRelativeResize="0"/>
          <p:nvPr/>
        </p:nvPicPr>
        <p:blipFill rotWithShape="1">
          <a:blip r:embed="rId3">
            <a:alphaModFix/>
          </a:blip>
          <a:srcRect b="8536" l="0" r="0" t="15937"/>
          <a:stretch/>
        </p:blipFill>
        <p:spPr>
          <a:xfrm>
            <a:off x="20" y="10"/>
            <a:ext cx="12191980" cy="4465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0" y="4119552"/>
            <a:ext cx="9382538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>
            <p:ph type="ctrTitle"/>
          </p:nvPr>
        </p:nvSpPr>
        <p:spPr>
          <a:xfrm>
            <a:off x="566928" y="4203278"/>
            <a:ext cx="8557193" cy="53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Add Books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566928" y="4956314"/>
            <a:ext cx="11058144" cy="130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see only four rows are displaying because the page size is 4.And we can inert new book name of the class. and also we can perform edit ,delete operations.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>
            <p:ph type="ctrTitle"/>
          </p:nvPr>
        </p:nvSpPr>
        <p:spPr>
          <a:xfrm>
            <a:off x="640080" y="4777739"/>
            <a:ext cx="3418990" cy="141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Teachers Record</a:t>
            </a:r>
            <a:endParaRPr/>
          </a:p>
        </p:txBody>
      </p:sp>
      <p:pic>
        <p:nvPicPr>
          <p:cNvPr descr="A screenshot of a computer&#10;&#10;Description automatically generated" id="147" name="Google Shape;147;p7"/>
          <p:cNvPicPr preferRelativeResize="0"/>
          <p:nvPr/>
        </p:nvPicPr>
        <p:blipFill rotWithShape="1">
          <a:blip r:embed="rId3">
            <a:alphaModFix/>
          </a:blip>
          <a:srcRect b="7219" l="0" r="0" t="16478"/>
          <a:stretch/>
        </p:blipFill>
        <p:spPr>
          <a:xfrm>
            <a:off x="20" y="10"/>
            <a:ext cx="12191980" cy="4558420"/>
          </a:xfrm>
          <a:custGeom>
            <a:rect b="b" l="l" r="r" t="t"/>
            <a:pathLst>
              <a:path extrusionOk="0" h="4558430" w="12188952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 rot="5400000">
            <a:off x="3661305" y="5468206"/>
            <a:ext cx="1371600" cy="18288"/>
          </a:xfrm>
          <a:custGeom>
            <a:rect b="b" l="l" r="r" t="t"/>
            <a:pathLst>
              <a:path extrusionOk="0" fill="none" h="18288" w="137160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extrusionOk="0" h="18288" w="137160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insert, edit, delete the teacher record here.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those phone number can enters who is of 11 digits otherwise no insertion will occurs.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>
            <p:ph type="ctr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Record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table is design for student Record.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Edit, inert, delete operations we can perform and success message will be also displayed on the screen.</a:t>
            </a:r>
            <a:endParaRPr/>
          </a:p>
        </p:txBody>
      </p:sp>
      <p:pic>
        <p:nvPicPr>
          <p:cNvPr descr="A screenshot of a computer&#10;&#10;Description automatically generated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561" y="943887"/>
            <a:ext cx="8125794" cy="4538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>
            <p:ph type="ctrTitle"/>
          </p:nvPr>
        </p:nvSpPr>
        <p:spPr>
          <a:xfrm>
            <a:off x="517889" y="4883544"/>
            <a:ext cx="3876086" cy="155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Log Out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 shot of a login&#10;&#10;Description automatically generated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22289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/>
          <p:nvPr/>
        </p:nvSpPr>
        <p:spPr>
          <a:xfrm flipH="1" rot="5400000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Logout, log in page will display.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2023-12-10T12:10:42Z</dcterms:created>
</cp:coreProperties>
</file>