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8"/>
  </p:notesMasterIdLst>
  <p:sldIdLst>
    <p:sldId id="1060" r:id="rId2"/>
    <p:sldId id="1061" r:id="rId3"/>
    <p:sldId id="1080" r:id="rId4"/>
    <p:sldId id="1081" r:id="rId5"/>
    <p:sldId id="1062" r:id="rId6"/>
    <p:sldId id="1083" r:id="rId7"/>
    <p:sldId id="1084" r:id="rId8"/>
    <p:sldId id="1082" r:id="rId9"/>
    <p:sldId id="1063" r:id="rId10"/>
    <p:sldId id="1064" r:id="rId11"/>
    <p:sldId id="1065" r:id="rId12"/>
    <p:sldId id="1066" r:id="rId13"/>
    <p:sldId id="1067" r:id="rId14"/>
    <p:sldId id="1085" r:id="rId15"/>
    <p:sldId id="1086" r:id="rId16"/>
    <p:sldId id="1087" r:id="rId17"/>
    <p:sldId id="1088" r:id="rId18"/>
    <p:sldId id="1089" r:id="rId19"/>
    <p:sldId id="1090" r:id="rId20"/>
    <p:sldId id="1069" r:id="rId21"/>
    <p:sldId id="1091" r:id="rId22"/>
    <p:sldId id="1070" r:id="rId23"/>
    <p:sldId id="1071" r:id="rId24"/>
    <p:sldId id="1072" r:id="rId25"/>
    <p:sldId id="1073" r:id="rId26"/>
    <p:sldId id="1127" r:id="rId27"/>
    <p:sldId id="1128" r:id="rId28"/>
    <p:sldId id="1074" r:id="rId29"/>
    <p:sldId id="1075" r:id="rId30"/>
    <p:sldId id="1076" r:id="rId31"/>
    <p:sldId id="1093" r:id="rId32"/>
    <p:sldId id="1077" r:id="rId33"/>
    <p:sldId id="1078" r:id="rId34"/>
    <p:sldId id="1079" r:id="rId35"/>
    <p:sldId id="1092" r:id="rId36"/>
    <p:sldId id="92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ama Sohrab" initials="OS" lastIdx="1" clrIdx="0">
    <p:extLst>
      <p:ext uri="{19B8F6BF-5375-455C-9EA6-DF929625EA0E}">
        <p15:presenceInfo xmlns:p15="http://schemas.microsoft.com/office/powerpoint/2012/main" userId="Osama Sohr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706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996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6-10T10:19:53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33369 698 0</inkml:trace>
  <inkml:trace contextRef="#ctx0" brushRef="#br0" timeOffset="31.1932">33369 698 0</inkml:trace>
  <inkml:trace contextRef="#ctx0" brushRef="#br0" timeOffset="345.6228">33369 698 0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124BC-7C92-4DBE-AA11-837AFB36CC6A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E8CE6-3B5E-45A6-BD12-1747A1AD1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80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44F3-CA3A-49AE-9097-FCCC316D2F02}" type="datetime1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E0-97AA-4156-8157-B5634104FE56}" type="datetime1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39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63F-B0A0-4D7F-9F91-6C92BFF62F4E}" type="datetime1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1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43F7-A4E1-4CA5-B96D-5C7465A6842E}" type="datetime1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3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B1C-F7D9-467F-85C8-EA3BDA4A8AAF}" type="datetime1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7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F4A5-3746-4B83-A234-29081F124231}" type="datetime1">
              <a:rPr lang="en-AU" smtClean="0"/>
              <a:t>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20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732-D77F-4231-B3BE-7E8F8C523935}" type="datetime1">
              <a:rPr lang="en-AU" smtClean="0"/>
              <a:t>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12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7B9B-5346-47E2-BEA7-BE90103BFDE2}" type="datetime1">
              <a:rPr lang="en-AU" smtClean="0"/>
              <a:t>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0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DB85-68D7-4E95-B39A-F1C75C979360}" type="datetime1">
              <a:rPr lang="en-AU" smtClean="0"/>
              <a:t>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24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AFD7B-6619-4099-9070-21A59E5B9D8B}" type="datetime1">
              <a:rPr lang="en-AU" smtClean="0"/>
              <a:t>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7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7863-70A2-4BED-9E81-E174E72D7882}" type="datetime1">
              <a:rPr lang="en-AU" smtClean="0"/>
              <a:t>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56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EE25-7A4A-470A-8E5D-9F7D63BFC9F0}" type="datetime1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4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7" Type="http://schemas.openxmlformats.org/officeDocument/2006/relationships/image" Target="../media/image15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00" y="0"/>
            <a:ext cx="7229475" cy="1438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17" y="1643644"/>
            <a:ext cx="5660372" cy="1416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778" y="3189176"/>
            <a:ext cx="6005088" cy="1502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199" y="4691625"/>
            <a:ext cx="5439530" cy="1562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187" y="4987839"/>
            <a:ext cx="2609296" cy="695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043" y="2261885"/>
            <a:ext cx="1348524" cy="600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0348" y="2412331"/>
            <a:ext cx="879496" cy="3000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4431" y="5185544"/>
            <a:ext cx="879496" cy="3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4" y="155486"/>
            <a:ext cx="8717771" cy="34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98" y="132746"/>
            <a:ext cx="4402175" cy="652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28" y="785610"/>
            <a:ext cx="8997599" cy="3438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44" y="1102286"/>
            <a:ext cx="3194201" cy="2974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630" y="4104262"/>
            <a:ext cx="2622594" cy="2046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28" y="4898124"/>
            <a:ext cx="5518196" cy="8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86" y="114769"/>
            <a:ext cx="5292434" cy="967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51" y="4094207"/>
            <a:ext cx="10514931" cy="1688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091" y="907794"/>
            <a:ext cx="4645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and implicit functions 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610" y="1351592"/>
            <a:ext cx="1113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is an explicit function if we can expressed one variable explicitly in term of another variable,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not then the function is known as an implicit function for examples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5584" y="2111455"/>
                <a:ext cx="1056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𝑥𝑠𝑖𝑛𝑥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84" y="2111455"/>
                <a:ext cx="10561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202" r="-520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86185" y="2125817"/>
                <a:ext cx="1376402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85" y="2125817"/>
                <a:ext cx="1376402" cy="343107"/>
              </a:xfrm>
              <a:prstGeom prst="rect">
                <a:avLst/>
              </a:prstGeom>
              <a:blipFill rotWithShape="0">
                <a:blip r:embed="rId5"/>
                <a:stretch>
                  <a:fillRect l="-4000" r="-4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10579" y="2779298"/>
                <a:ext cx="1507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579" y="2779298"/>
                <a:ext cx="150733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16" t="-4444" r="-44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5946882" y="2201073"/>
            <a:ext cx="1002082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85145" y="2095604"/>
            <a:ext cx="207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functions 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5145" y="2633991"/>
            <a:ext cx="207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functions 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956699" y="2834046"/>
            <a:ext cx="1002082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6815" y="2733697"/>
            <a:ext cx="2658949" cy="20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71" y="170510"/>
            <a:ext cx="6057095" cy="634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70" y="1987642"/>
            <a:ext cx="4805966" cy="1435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307" y="2068084"/>
            <a:ext cx="3235682" cy="1274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7" y="999721"/>
            <a:ext cx="11776455" cy="793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04" y="3842222"/>
            <a:ext cx="8554864" cy="15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45" y="0"/>
            <a:ext cx="5750679" cy="684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4" y="684257"/>
            <a:ext cx="8529426" cy="693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340" y="1271587"/>
            <a:ext cx="2845963" cy="861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399" y="2132865"/>
            <a:ext cx="3261868" cy="842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47" y="3179349"/>
            <a:ext cx="4169310" cy="831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47" y="4214815"/>
            <a:ext cx="7324472" cy="1112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2032" y="3000836"/>
            <a:ext cx="24288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9" y="0"/>
            <a:ext cx="7156698" cy="793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044" y="883612"/>
            <a:ext cx="3907922" cy="893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092" y="1782427"/>
            <a:ext cx="3953818" cy="901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2344" y="1330448"/>
            <a:ext cx="3269263" cy="14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5" y="147569"/>
            <a:ext cx="6700406" cy="720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24" y="1198338"/>
            <a:ext cx="5708122" cy="1042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67" y="2571463"/>
            <a:ext cx="6946969" cy="2103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728" y="4957324"/>
            <a:ext cx="3612164" cy="619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408" y="4675031"/>
            <a:ext cx="3187795" cy="11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17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9" y="90554"/>
            <a:ext cx="9550816" cy="249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35" y="2485623"/>
            <a:ext cx="5883518" cy="36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7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71" y="46752"/>
            <a:ext cx="6269371" cy="1152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71" y="2870910"/>
            <a:ext cx="6404645" cy="591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00" y="1199210"/>
            <a:ext cx="11024374" cy="913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71" y="3611866"/>
            <a:ext cx="6397269" cy="559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042" y="4235357"/>
            <a:ext cx="4996758" cy="794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471" y="5242926"/>
            <a:ext cx="3302660" cy="6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6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19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94" y="1272123"/>
            <a:ext cx="4894040" cy="858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82" y="137358"/>
            <a:ext cx="4242385" cy="909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49" y="2326540"/>
            <a:ext cx="4328429" cy="728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77" y="2963400"/>
            <a:ext cx="9182641" cy="643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9963" y="3593888"/>
            <a:ext cx="3346445" cy="587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9963" y="4219665"/>
            <a:ext cx="3666452" cy="964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2992" y="5222248"/>
            <a:ext cx="4474331" cy="9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36" y="215758"/>
            <a:ext cx="8221036" cy="15872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89" y="1701309"/>
            <a:ext cx="8019019" cy="15441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79" y="3393247"/>
            <a:ext cx="9256029" cy="818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354" y="4051435"/>
            <a:ext cx="3207506" cy="22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764" y="-208410"/>
            <a:ext cx="3643019" cy="1290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45453"/>
            <a:ext cx="9900458" cy="14052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214" y="2062042"/>
            <a:ext cx="3403355" cy="412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38" y="2756544"/>
            <a:ext cx="8487815" cy="34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2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21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5" y="97914"/>
            <a:ext cx="10713506" cy="1255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1" y="1449992"/>
            <a:ext cx="5610320" cy="538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34" y="2175098"/>
            <a:ext cx="2837955" cy="530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843926"/>
            <a:ext cx="6959535" cy="572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119" y="3568872"/>
            <a:ext cx="2315588" cy="5163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51" y="4085185"/>
            <a:ext cx="7088452" cy="5769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055" y="4601498"/>
            <a:ext cx="7054840" cy="69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22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36" y="199287"/>
            <a:ext cx="3749055" cy="792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10" y="1096918"/>
            <a:ext cx="4725131" cy="731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6" y="1934044"/>
            <a:ext cx="9390662" cy="87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568" y="2912838"/>
            <a:ext cx="1813233" cy="645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10" y="3663703"/>
            <a:ext cx="7319535" cy="530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135" y="4414568"/>
            <a:ext cx="2980550" cy="7575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2137" y="5287808"/>
            <a:ext cx="1966376" cy="726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536" y="5374290"/>
                <a:ext cx="3720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36" y="5374290"/>
                <a:ext cx="37207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918"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17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68" y="138582"/>
            <a:ext cx="7460046" cy="685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86" y="824248"/>
            <a:ext cx="3568505" cy="855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13" y="1679620"/>
            <a:ext cx="8978941" cy="6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7" y="173407"/>
            <a:ext cx="8790291" cy="1064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524" y="343906"/>
            <a:ext cx="2562225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47" y="1238180"/>
            <a:ext cx="8139970" cy="809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48" y="2315581"/>
            <a:ext cx="8622866" cy="394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47" y="2896641"/>
            <a:ext cx="4858354" cy="407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8155" y="3323608"/>
            <a:ext cx="1898953" cy="598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647" y="3931409"/>
            <a:ext cx="9550382" cy="5382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647" y="4341471"/>
            <a:ext cx="4281161" cy="4162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4079" y="4757695"/>
            <a:ext cx="2407006" cy="645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3225" y="5534831"/>
            <a:ext cx="2485552" cy="6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74" y="0"/>
            <a:ext cx="7518444" cy="502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534" y="644213"/>
            <a:ext cx="2260108" cy="660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905" y="1446406"/>
            <a:ext cx="1775675" cy="665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504" y="2254221"/>
            <a:ext cx="5204910" cy="488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355" y="2862724"/>
            <a:ext cx="2374359" cy="653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602" y="3691247"/>
            <a:ext cx="6845725" cy="5975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57174" y="5163710"/>
            <a:ext cx="6866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Practice Examples: 2, 4, 5    (see on page 246)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5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6" y="139520"/>
            <a:ext cx="10339982" cy="1539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836" y="1416304"/>
            <a:ext cx="3284655" cy="2399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5" y="1857375"/>
            <a:ext cx="8320911" cy="1516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886" y="3552123"/>
            <a:ext cx="299085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81" y="4247071"/>
            <a:ext cx="417195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351" y="4872224"/>
            <a:ext cx="18669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6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27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06" y="274145"/>
            <a:ext cx="2838450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0" y="2133477"/>
            <a:ext cx="50482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66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77" y="154279"/>
            <a:ext cx="6887912" cy="515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24" y="669701"/>
            <a:ext cx="9252434" cy="1167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35" y="2011532"/>
            <a:ext cx="7842125" cy="42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29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41"/>
            <a:ext cx="11180925" cy="969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89" y="2268905"/>
            <a:ext cx="3409459" cy="2832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" y="2268905"/>
            <a:ext cx="8648352" cy="2725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06011"/>
            <a:ext cx="10610489" cy="116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07" y="263212"/>
            <a:ext cx="8733703" cy="1526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7" y="1983614"/>
            <a:ext cx="7727327" cy="759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89" y="2936650"/>
            <a:ext cx="8284669" cy="1854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89" y="4987187"/>
            <a:ext cx="10452640" cy="9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49" y="0"/>
            <a:ext cx="9587590" cy="1120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98" y="1223225"/>
            <a:ext cx="5475130" cy="52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89" y="1790953"/>
            <a:ext cx="3633788" cy="761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589" y="2591745"/>
            <a:ext cx="3964839" cy="852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667" y="3444646"/>
            <a:ext cx="4719973" cy="1138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762" y="4892742"/>
            <a:ext cx="6073453" cy="722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62" y="5693533"/>
            <a:ext cx="4664324" cy="398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7812" y="5652923"/>
            <a:ext cx="34194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980" y="0"/>
            <a:ext cx="4533365" cy="1339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78" y="1339403"/>
            <a:ext cx="4098568" cy="807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127" y="306544"/>
            <a:ext cx="3887186" cy="1998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31" y="2678806"/>
            <a:ext cx="10592701" cy="6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7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0"/>
            <a:ext cx="2454915" cy="610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47" y="700893"/>
            <a:ext cx="10604836" cy="1449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218" y="2466382"/>
            <a:ext cx="4876748" cy="596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47" y="3453938"/>
            <a:ext cx="7750742" cy="1105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108" y="2764843"/>
            <a:ext cx="30670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0" y="144954"/>
            <a:ext cx="8243348" cy="820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01" y="965915"/>
            <a:ext cx="1430611" cy="721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073" y="1365159"/>
            <a:ext cx="3291381" cy="452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363" y="1898189"/>
            <a:ext cx="5583463" cy="638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12" y="2536299"/>
            <a:ext cx="3773956" cy="521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8742" y="3649898"/>
            <a:ext cx="5019331" cy="388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1053" y="4232690"/>
            <a:ext cx="5175566" cy="4614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5568" y="4694126"/>
            <a:ext cx="4575860" cy="611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4049" y="1287082"/>
            <a:ext cx="21050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2" y="940739"/>
            <a:ext cx="7641416" cy="608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418" y="1793976"/>
            <a:ext cx="3634974" cy="497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597" y="2526455"/>
            <a:ext cx="2982287" cy="551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597" y="3385277"/>
            <a:ext cx="3905092" cy="537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0458" y="2526455"/>
            <a:ext cx="1471842" cy="433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218" y="1410560"/>
            <a:ext cx="21050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0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3" y="175137"/>
            <a:ext cx="8988168" cy="1071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78" y="1353236"/>
            <a:ext cx="9388309" cy="1160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083" y="2579648"/>
            <a:ext cx="1648560" cy="537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851" y="3310302"/>
            <a:ext cx="4489362" cy="573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527" y="3883412"/>
            <a:ext cx="2959391" cy="491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568" y="4600409"/>
            <a:ext cx="6372151" cy="59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36</a:t>
            </a:fld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545873" y="875211"/>
            <a:ext cx="11027818" cy="49769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8777" y="2090057"/>
            <a:ext cx="61917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The End</a:t>
            </a:r>
          </a:p>
          <a:p>
            <a:endParaRPr lang="en-US" sz="9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2012840" y="25128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3480" y="241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73" y="255027"/>
            <a:ext cx="7691364" cy="788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2" y="1181480"/>
            <a:ext cx="9409250" cy="3227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95" y="4777311"/>
            <a:ext cx="9611158" cy="9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5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6" y="296215"/>
            <a:ext cx="8653461" cy="3618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33" y="4612313"/>
            <a:ext cx="10826750" cy="8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6" y="0"/>
            <a:ext cx="8304660" cy="3095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73" y="3095740"/>
            <a:ext cx="8406166" cy="31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7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" y="1031450"/>
            <a:ext cx="12172287" cy="45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9" y="0"/>
            <a:ext cx="10419008" cy="3687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3" y="3390349"/>
            <a:ext cx="10850666" cy="30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9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9" y="44216"/>
            <a:ext cx="8998074" cy="3481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0" y="3675241"/>
            <a:ext cx="7730409" cy="18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63430</TotalTime>
  <Words>122</Words>
  <Application>Microsoft Office PowerPoint</Application>
  <PresentationFormat>Widescreen</PresentationFormat>
  <Paragraphs>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Cambria Math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Osama Sohrab</dc:creator>
  <cp:lastModifiedBy>Saad Ahmad</cp:lastModifiedBy>
  <cp:revision>1583</cp:revision>
  <dcterms:created xsi:type="dcterms:W3CDTF">2017-11-23T06:01:10Z</dcterms:created>
  <dcterms:modified xsi:type="dcterms:W3CDTF">2021-02-05T15:42:40Z</dcterms:modified>
</cp:coreProperties>
</file>