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Lst>
  <p:notesMasterIdLst>
    <p:notesMasterId r:id="rId77"/>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25" r:id="rId68"/>
    <p:sldId id="315" r:id="rId69"/>
    <p:sldId id="316" r:id="rId70"/>
    <p:sldId id="317" r:id="rId71"/>
    <p:sldId id="318" r:id="rId72"/>
    <p:sldId id="319" r:id="rId73"/>
    <p:sldId id="320" r:id="rId74"/>
    <p:sldId id="321" r:id="rId75"/>
    <p:sldId id="322" r:id="rId76"/>
  </p:sldIdLst>
  <p:sldSz cx="11430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3"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r>
              <a:rPr lang="en-US" sz="2200" b="0" strike="noStrike" spc="-1">
                <a:solidFill>
                  <a:srgbClr val="000000"/>
                </a:solidFill>
                <a:latin typeface="Arial"/>
              </a:rPr>
              <a:t>Click to move the slide</a:t>
            </a:r>
          </a:p>
        </p:txBody>
      </p:sp>
      <p:sp>
        <p:nvSpPr>
          <p:cNvPr id="414"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415"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416"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417"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418"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E63C5410-EEF7-473E-94A1-2EE48CE7C033}"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F44367B8-B33D-4382-A593-C97D9E4D2572}" type="slidenum">
              <a:rPr lang="en-US" sz="1100" b="0" strike="noStrike" spc="-1">
                <a:solidFill>
                  <a:srgbClr val="000000"/>
                </a:solidFill>
                <a:latin typeface="Times New Roman"/>
                <a:ea typeface="굴림"/>
              </a:rPr>
              <a:t>2</a:t>
            </a:fld>
            <a:endParaRPr lang="en-US" sz="1100" b="0" strike="noStrike" spc="-1">
              <a:latin typeface="Times New Roman"/>
            </a:endParaRPr>
          </a:p>
        </p:txBody>
      </p:sp>
      <p:sp>
        <p:nvSpPr>
          <p:cNvPr id="776" name="PlaceHolder 2"/>
          <p:cNvSpPr>
            <a:spLocks noGrp="1" noRot="1" noChangeAspect="1"/>
          </p:cNvSpPr>
          <p:nvPr>
            <p:ph type="sldImg"/>
          </p:nvPr>
        </p:nvSpPr>
        <p:spPr>
          <a:xfrm>
            <a:off x="571680" y="685800"/>
            <a:ext cx="5714640" cy="3428640"/>
          </a:xfrm>
          <a:prstGeom prst="rect">
            <a:avLst/>
          </a:prstGeom>
        </p:spPr>
      </p:sp>
      <p:sp>
        <p:nvSpPr>
          <p:cNvPr id="777"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FEE30376-48A5-452C-AB9B-61BB8CAE6178}" type="slidenum">
              <a:rPr lang="en-US" sz="1100" b="0" strike="noStrike" spc="-1">
                <a:solidFill>
                  <a:srgbClr val="000000"/>
                </a:solidFill>
                <a:latin typeface="Times New Roman"/>
                <a:ea typeface="굴림"/>
              </a:rPr>
              <a:t>20</a:t>
            </a:fld>
            <a:endParaRPr lang="en-US" sz="1100" b="0" strike="noStrike" spc="-1">
              <a:latin typeface="Times New Roman"/>
            </a:endParaRPr>
          </a:p>
        </p:txBody>
      </p:sp>
      <p:sp>
        <p:nvSpPr>
          <p:cNvPr id="800" name="PlaceHolder 2"/>
          <p:cNvSpPr>
            <a:spLocks noGrp="1" noRot="1" noChangeAspect="1"/>
          </p:cNvSpPr>
          <p:nvPr>
            <p:ph type="sldImg"/>
          </p:nvPr>
        </p:nvSpPr>
        <p:spPr>
          <a:xfrm>
            <a:off x="571680" y="685800"/>
            <a:ext cx="5714640" cy="3428640"/>
          </a:xfrm>
          <a:prstGeom prst="rect">
            <a:avLst/>
          </a:prstGeom>
        </p:spPr>
      </p:sp>
      <p:sp>
        <p:nvSpPr>
          <p:cNvPr id="801"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PlaceHolder 1"/>
          <p:cNvSpPr>
            <a:spLocks noGrp="1" noRot="1" noChangeAspect="1"/>
          </p:cNvSpPr>
          <p:nvPr>
            <p:ph type="sldImg"/>
          </p:nvPr>
        </p:nvSpPr>
        <p:spPr>
          <a:xfrm>
            <a:off x="571680" y="685800"/>
            <a:ext cx="5714640" cy="3428640"/>
          </a:xfrm>
          <a:prstGeom prst="rect">
            <a:avLst/>
          </a:prstGeom>
        </p:spPr>
      </p:sp>
      <p:sp>
        <p:nvSpPr>
          <p:cNvPr id="803" name="PlaceHolder 2"/>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en-US" sz="2000" b="0" strike="noStrike" spc="-1">
                <a:latin typeface="Arial"/>
              </a:rPr>
              <a:t>9.8/6 (g moon1.6)</a:t>
            </a:r>
          </a:p>
        </p:txBody>
      </p:sp>
      <p:sp>
        <p:nvSpPr>
          <p:cNvPr id="804"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BDC165FB-83F0-49A6-85A8-92B7B34CBB96}" type="slidenum">
              <a:rPr lang="en-US" sz="1200" b="0" strike="noStrike" spc="-1">
                <a:solidFill>
                  <a:srgbClr val="000000"/>
                </a:solidFill>
                <a:latin typeface="Arial"/>
                <a:ea typeface="ＭＳ Ｐゴシック"/>
              </a:rPr>
              <a:t>21</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A16A7255-C442-42CE-818F-D500A245C7F3}" type="slidenum">
              <a:rPr lang="en-US" sz="1100" b="0" strike="noStrike" spc="-1">
                <a:solidFill>
                  <a:srgbClr val="000000"/>
                </a:solidFill>
                <a:latin typeface="Times New Roman"/>
                <a:ea typeface="굴림"/>
              </a:rPr>
              <a:t>22</a:t>
            </a:fld>
            <a:endParaRPr lang="en-US" sz="1100" b="0" strike="noStrike" spc="-1">
              <a:latin typeface="Times New Roman"/>
            </a:endParaRPr>
          </a:p>
        </p:txBody>
      </p:sp>
      <p:sp>
        <p:nvSpPr>
          <p:cNvPr id="806" name="PlaceHolder 2"/>
          <p:cNvSpPr>
            <a:spLocks noGrp="1" noRot="1" noChangeAspect="1"/>
          </p:cNvSpPr>
          <p:nvPr>
            <p:ph type="sldImg"/>
          </p:nvPr>
        </p:nvSpPr>
        <p:spPr>
          <a:xfrm>
            <a:off x="571680" y="685800"/>
            <a:ext cx="5714640" cy="3428640"/>
          </a:xfrm>
          <a:prstGeom prst="rect">
            <a:avLst/>
          </a:prstGeom>
        </p:spPr>
      </p:sp>
      <p:sp>
        <p:nvSpPr>
          <p:cNvPr id="807"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56D6FE95-5AF3-4A43-B6E8-B97A92F10FA2}" type="slidenum">
              <a:rPr lang="en-US" sz="1100" b="0" strike="noStrike" spc="-1">
                <a:solidFill>
                  <a:srgbClr val="000000"/>
                </a:solidFill>
                <a:latin typeface="Times New Roman"/>
                <a:ea typeface="굴림"/>
              </a:rPr>
              <a:t>23</a:t>
            </a:fld>
            <a:endParaRPr lang="en-US" sz="1100" b="0" strike="noStrike" spc="-1">
              <a:latin typeface="Times New Roman"/>
            </a:endParaRPr>
          </a:p>
        </p:txBody>
      </p:sp>
      <p:sp>
        <p:nvSpPr>
          <p:cNvPr id="809" name="PlaceHolder 2"/>
          <p:cNvSpPr>
            <a:spLocks noGrp="1" noRot="1" noChangeAspect="1"/>
          </p:cNvSpPr>
          <p:nvPr>
            <p:ph type="sldImg"/>
          </p:nvPr>
        </p:nvSpPr>
        <p:spPr>
          <a:xfrm>
            <a:off x="571680" y="685800"/>
            <a:ext cx="5714640" cy="3428640"/>
          </a:xfrm>
          <a:prstGeom prst="rect">
            <a:avLst/>
          </a:prstGeom>
        </p:spPr>
      </p:sp>
      <p:sp>
        <p:nvSpPr>
          <p:cNvPr id="810" name="PlaceHolder 3"/>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en-US" sz="2000" b="0" strike="noStrike" spc="-1">
                <a:latin typeface="Arial"/>
              </a:rPr>
              <a:t>The force the rope exerts is away from the object and parallel to the rope</a:t>
            </a:r>
          </a:p>
          <a:p>
            <a:pPr marL="216000" indent="-216000">
              <a:lnSpc>
                <a:spcPct val="100000"/>
              </a:lnSpc>
            </a:pPr>
            <a:r>
              <a:rPr lang="en-US" sz="2000" b="0" strike="noStrike" spc="-1">
                <a:latin typeface="Arial"/>
              </a:rPr>
              <a:t>When a rope attached to an object is pulling it, the magnitude of that force is the </a:t>
            </a:r>
            <a:r>
              <a:rPr lang="en-US" sz="2000" b="1" strike="noStrike" spc="-1">
                <a:latin typeface="Arial"/>
              </a:rPr>
              <a:t>tension</a:t>
            </a:r>
            <a:r>
              <a:rPr lang="en-US" sz="2000" b="0" strike="noStrike" spc="-1">
                <a:latin typeface="Arial"/>
              </a:rPr>
              <a:t> in the rope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DF0AE7F3-4622-434C-AC51-351331070907}" type="slidenum">
              <a:rPr lang="en-US" sz="1100" b="0" strike="noStrike" spc="-1">
                <a:solidFill>
                  <a:srgbClr val="000000"/>
                </a:solidFill>
                <a:latin typeface="Times New Roman"/>
                <a:ea typeface="굴림"/>
              </a:rPr>
              <a:t>24</a:t>
            </a:fld>
            <a:endParaRPr lang="en-US" sz="1100" b="0" strike="noStrike" spc="-1">
              <a:latin typeface="Times New Roman"/>
            </a:endParaRPr>
          </a:p>
        </p:txBody>
      </p:sp>
      <p:sp>
        <p:nvSpPr>
          <p:cNvPr id="812" name="PlaceHolder 2"/>
          <p:cNvSpPr>
            <a:spLocks noGrp="1" noRot="1" noChangeAspect="1"/>
          </p:cNvSpPr>
          <p:nvPr>
            <p:ph type="sldImg"/>
          </p:nvPr>
        </p:nvSpPr>
        <p:spPr>
          <a:xfrm>
            <a:off x="571680" y="685800"/>
            <a:ext cx="5714640" cy="3428640"/>
          </a:xfrm>
          <a:prstGeom prst="rect">
            <a:avLst/>
          </a:prstGeom>
        </p:spPr>
      </p:sp>
      <p:sp>
        <p:nvSpPr>
          <p:cNvPr id="813"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E12E340C-EEB9-4716-A345-429494260AA1}" type="slidenum">
              <a:rPr lang="en-US" sz="1100" b="0" strike="noStrike" spc="-1">
                <a:solidFill>
                  <a:srgbClr val="000000"/>
                </a:solidFill>
                <a:latin typeface="Times New Roman"/>
                <a:ea typeface="굴림"/>
              </a:rPr>
              <a:t>25</a:t>
            </a:fld>
            <a:endParaRPr lang="en-US" sz="1100" b="0" strike="noStrike" spc="-1">
              <a:latin typeface="Times New Roman"/>
            </a:endParaRPr>
          </a:p>
        </p:txBody>
      </p:sp>
      <p:sp>
        <p:nvSpPr>
          <p:cNvPr id="815" name="PlaceHolder 2"/>
          <p:cNvSpPr>
            <a:spLocks noGrp="1" noRot="1" noChangeAspect="1"/>
          </p:cNvSpPr>
          <p:nvPr>
            <p:ph type="sldImg"/>
          </p:nvPr>
        </p:nvSpPr>
        <p:spPr>
          <a:xfrm>
            <a:off x="571680" y="685800"/>
            <a:ext cx="5714640" cy="3428640"/>
          </a:xfrm>
          <a:prstGeom prst="rect">
            <a:avLst/>
          </a:prstGeom>
        </p:spPr>
      </p:sp>
      <p:sp>
        <p:nvSpPr>
          <p:cNvPr id="816"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A5AA652A-B432-4F8A-ADD4-E96BF6D1B016}" type="slidenum">
              <a:rPr lang="en-US" sz="1100" b="0" strike="noStrike" spc="-1">
                <a:solidFill>
                  <a:srgbClr val="000000"/>
                </a:solidFill>
                <a:latin typeface="Times New Roman"/>
                <a:ea typeface="굴림"/>
              </a:rPr>
              <a:t>33</a:t>
            </a:fld>
            <a:endParaRPr lang="en-US" sz="1100" b="0" strike="noStrike" spc="-1">
              <a:latin typeface="Times New Roman"/>
            </a:endParaRPr>
          </a:p>
        </p:txBody>
      </p:sp>
      <p:sp>
        <p:nvSpPr>
          <p:cNvPr id="818" name="PlaceHolder 2"/>
          <p:cNvSpPr>
            <a:spLocks noGrp="1" noRot="1" noChangeAspect="1"/>
          </p:cNvSpPr>
          <p:nvPr>
            <p:ph type="sldImg"/>
          </p:nvPr>
        </p:nvSpPr>
        <p:spPr>
          <a:xfrm>
            <a:off x="571680" y="685800"/>
            <a:ext cx="5714640" cy="3428640"/>
          </a:xfrm>
          <a:prstGeom prst="rect">
            <a:avLst/>
          </a:prstGeom>
        </p:spPr>
      </p:sp>
      <p:sp>
        <p:nvSpPr>
          <p:cNvPr id="819" name="PlaceHolder 3"/>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en-US" sz="2000" b="0" strike="noStrike" spc="-1">
                <a:latin typeface="Arial"/>
              </a:rPr>
              <a:t>Analyze, cont.</a:t>
            </a:r>
          </a:p>
          <a:p>
            <a:pPr marL="216000" indent="-216000">
              <a:lnSpc>
                <a:spcPct val="100000"/>
              </a:lnSpc>
            </a:pPr>
            <a:r>
              <a:rPr lang="en-US" sz="2000" b="0" strike="noStrike" spc="-1">
                <a:latin typeface="Arial"/>
              </a:rPr>
              <a:t>Find </a:t>
            </a:r>
            <a:r>
              <a:rPr lang="en-US" sz="2000" b="0" i="1" strike="noStrike" spc="-1">
                <a:latin typeface="Arial"/>
              </a:rPr>
              <a:t>T</a:t>
            </a:r>
            <a:r>
              <a:rPr lang="en-US" sz="2000" b="0" i="1" strike="noStrike" spc="-1" baseline="-25000">
                <a:latin typeface="Arial"/>
              </a:rPr>
              <a:t>3</a:t>
            </a:r>
            <a:r>
              <a:rPr lang="en-US" sz="2000" b="0" strike="noStrike" spc="-1">
                <a:latin typeface="Arial"/>
              </a:rPr>
              <a:t> from applying equilibrium in the y-direction to the light</a:t>
            </a:r>
          </a:p>
          <a:p>
            <a:pPr marL="216000" indent="-216000">
              <a:lnSpc>
                <a:spcPct val="100000"/>
              </a:lnSpc>
            </a:pPr>
            <a:r>
              <a:rPr lang="en-US" sz="2000" b="0" strike="noStrike" spc="-1">
                <a:latin typeface="Arial"/>
              </a:rPr>
              <a:t>Find </a:t>
            </a:r>
            <a:r>
              <a:rPr lang="en-US" sz="2000" b="0" i="1" strike="noStrike" spc="-1">
                <a:latin typeface="Arial"/>
              </a:rPr>
              <a:t>T</a:t>
            </a:r>
            <a:r>
              <a:rPr lang="en-US" sz="2000" b="0" i="1" strike="noStrike" spc="-1" baseline="-25000">
                <a:latin typeface="Arial"/>
              </a:rPr>
              <a:t>1</a:t>
            </a:r>
            <a:r>
              <a:rPr lang="en-US" sz="2000" b="0" strike="noStrike" spc="-1">
                <a:latin typeface="Arial"/>
              </a:rPr>
              <a:t> and </a:t>
            </a:r>
            <a:r>
              <a:rPr lang="en-US" sz="2000" b="0" i="1" strike="noStrike" spc="-1">
                <a:latin typeface="Arial"/>
              </a:rPr>
              <a:t>T</a:t>
            </a:r>
            <a:r>
              <a:rPr lang="en-US" sz="2000" b="0" i="1" strike="noStrike" spc="-1" baseline="-25000">
                <a:latin typeface="Arial"/>
              </a:rPr>
              <a:t>2</a:t>
            </a:r>
            <a:r>
              <a:rPr lang="en-US" sz="2000" b="0" strike="noStrike" spc="-1">
                <a:latin typeface="Arial"/>
              </a:rPr>
              <a:t> from applying equilibrium in the x- and y-directions to the knot</a:t>
            </a:r>
          </a:p>
          <a:p>
            <a:pPr marL="216000" indent="-216000">
              <a:lnSpc>
                <a:spcPct val="100000"/>
              </a:lnSpc>
            </a:pPr>
            <a:r>
              <a:rPr lang="en-US" sz="2000" b="0" strike="noStrike" spc="-1">
                <a:latin typeface="Arial"/>
              </a:rPr>
              <a:t>Finalize</a:t>
            </a:r>
          </a:p>
          <a:p>
            <a:pPr marL="216000" indent="-216000">
              <a:lnSpc>
                <a:spcPct val="100000"/>
              </a:lnSpc>
            </a:pPr>
            <a:r>
              <a:rPr lang="en-US" sz="2000" b="0" strike="noStrike" spc="-1">
                <a:latin typeface="Arial"/>
              </a:rPr>
              <a:t>Think about different situations and see if the results are reasonable</a:t>
            </a:r>
          </a:p>
          <a:p>
            <a:pPr marL="216000" indent="-216000">
              <a:lnSpc>
                <a:spcPct val="100000"/>
              </a:lnSpc>
            </a:pPr>
            <a:endParaRPr lang="en-US" sz="20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75476824-062F-4240-B73A-87564C264321}" type="slidenum">
              <a:rPr lang="en-US" sz="1200" b="0" strike="noStrike" spc="-1">
                <a:solidFill>
                  <a:srgbClr val="000000"/>
                </a:solidFill>
                <a:latin typeface="Arial"/>
                <a:ea typeface="ＭＳ Ｐゴシック"/>
              </a:rPr>
              <a:t>56</a:t>
            </a:fld>
            <a:endParaRPr lang="en-US" sz="1200" b="0" strike="noStrike" spc="-1">
              <a:latin typeface="Times New Roman"/>
            </a:endParaRPr>
          </a:p>
        </p:txBody>
      </p:sp>
      <p:sp>
        <p:nvSpPr>
          <p:cNvPr id="821" name="PlaceHolder 2"/>
          <p:cNvSpPr>
            <a:spLocks noGrp="1" noRot="1" noChangeAspect="1"/>
          </p:cNvSpPr>
          <p:nvPr>
            <p:ph type="sldImg"/>
          </p:nvPr>
        </p:nvSpPr>
        <p:spPr>
          <a:xfrm>
            <a:off x="571680" y="685800"/>
            <a:ext cx="5714640" cy="3428640"/>
          </a:xfrm>
          <a:prstGeom prst="rect">
            <a:avLst/>
          </a:prstGeom>
        </p:spPr>
      </p:sp>
      <p:sp>
        <p:nvSpPr>
          <p:cNvPr id="822"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08997790-93A1-4037-A856-7D9786D46053}" type="slidenum">
              <a:rPr lang="en-US" sz="1200" b="0" strike="noStrike" spc="-1">
                <a:solidFill>
                  <a:srgbClr val="000000"/>
                </a:solidFill>
                <a:latin typeface="Arial"/>
                <a:ea typeface="ＭＳ Ｐゴシック"/>
              </a:rPr>
              <a:t>57</a:t>
            </a:fld>
            <a:endParaRPr lang="en-US" sz="1200" b="0" strike="noStrike" spc="-1">
              <a:latin typeface="Times New Roman"/>
            </a:endParaRPr>
          </a:p>
        </p:txBody>
      </p:sp>
      <p:sp>
        <p:nvSpPr>
          <p:cNvPr id="824" name="PlaceHolder 2"/>
          <p:cNvSpPr>
            <a:spLocks noGrp="1" noRot="1" noChangeAspect="1"/>
          </p:cNvSpPr>
          <p:nvPr>
            <p:ph type="sldImg"/>
          </p:nvPr>
        </p:nvSpPr>
        <p:spPr>
          <a:xfrm>
            <a:off x="571680" y="685800"/>
            <a:ext cx="5714640" cy="3428640"/>
          </a:xfrm>
          <a:prstGeom prst="rect">
            <a:avLst/>
          </a:prstGeom>
        </p:spPr>
      </p:sp>
      <p:sp>
        <p:nvSpPr>
          <p:cNvPr id="825"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3A635492-C4AE-470E-9A31-776D26E68F6E}" type="slidenum">
              <a:rPr lang="en-US" sz="1200" b="0" strike="noStrike" spc="-1">
                <a:solidFill>
                  <a:srgbClr val="000000"/>
                </a:solidFill>
                <a:latin typeface="Arial"/>
                <a:ea typeface="ＭＳ Ｐゴシック"/>
              </a:rPr>
              <a:t>58</a:t>
            </a:fld>
            <a:endParaRPr lang="en-US" sz="1200" b="0" strike="noStrike" spc="-1">
              <a:latin typeface="Times New Roman"/>
            </a:endParaRPr>
          </a:p>
        </p:txBody>
      </p:sp>
      <p:sp>
        <p:nvSpPr>
          <p:cNvPr id="827" name="PlaceHolder 2"/>
          <p:cNvSpPr>
            <a:spLocks noGrp="1" noRot="1" noChangeAspect="1"/>
          </p:cNvSpPr>
          <p:nvPr>
            <p:ph type="sldImg"/>
          </p:nvPr>
        </p:nvSpPr>
        <p:spPr>
          <a:xfrm>
            <a:off x="571680" y="685800"/>
            <a:ext cx="5714640" cy="3428640"/>
          </a:xfrm>
          <a:prstGeom prst="rect">
            <a:avLst/>
          </a:prstGeom>
        </p:spPr>
      </p:sp>
      <p:sp>
        <p:nvSpPr>
          <p:cNvPr id="828"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8AA78BF9-28C1-4104-9CDF-7299AE1ACA3D}" type="slidenum">
              <a:rPr lang="en-US" sz="1100" b="0" strike="noStrike" spc="-1">
                <a:solidFill>
                  <a:srgbClr val="000000"/>
                </a:solidFill>
                <a:latin typeface="Times New Roman"/>
                <a:ea typeface="굴림"/>
              </a:rPr>
              <a:t>3</a:t>
            </a:fld>
            <a:endParaRPr lang="en-US" sz="1100" b="0" strike="noStrike" spc="-1">
              <a:latin typeface="Times New Roman"/>
            </a:endParaRPr>
          </a:p>
        </p:txBody>
      </p:sp>
      <p:sp>
        <p:nvSpPr>
          <p:cNvPr id="779" name="PlaceHolder 2"/>
          <p:cNvSpPr>
            <a:spLocks noGrp="1" noRot="1" noChangeAspect="1"/>
          </p:cNvSpPr>
          <p:nvPr>
            <p:ph type="sldImg"/>
          </p:nvPr>
        </p:nvSpPr>
        <p:spPr>
          <a:xfrm>
            <a:off x="571680" y="685800"/>
            <a:ext cx="5714640" cy="3428640"/>
          </a:xfrm>
          <a:prstGeom prst="rect">
            <a:avLst/>
          </a:prstGeom>
        </p:spPr>
      </p:sp>
      <p:sp>
        <p:nvSpPr>
          <p:cNvPr id="780"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1363" y="763588"/>
            <a:ext cx="6288087"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E63C5410-EEF7-473E-94A1-2EE48CE7C033}" type="slidenum">
              <a:rPr lang="en-US" sz="1400" b="0" strike="noStrike" spc="-1" smtClean="0">
                <a:latin typeface="Times New Roman"/>
              </a:rPr>
              <a:t>5</a:t>
            </a:fld>
            <a:endParaRPr lang="en-US" sz="1400" b="0" strike="noStrike" spc="-1">
              <a:latin typeface="Times New Roman"/>
            </a:endParaRPr>
          </a:p>
        </p:txBody>
      </p:sp>
    </p:spTree>
    <p:extLst>
      <p:ext uri="{BB962C8B-B14F-4D97-AF65-F5344CB8AC3E}">
        <p14:creationId xmlns:p14="http://schemas.microsoft.com/office/powerpoint/2010/main" val="24508132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872937F5-D3C0-4E8F-87C3-42149C9C789C}" type="slidenum">
              <a:rPr lang="en-US" sz="1100" b="0" strike="noStrike" spc="-1">
                <a:solidFill>
                  <a:srgbClr val="000000"/>
                </a:solidFill>
                <a:latin typeface="Times New Roman"/>
                <a:ea typeface="굴림"/>
              </a:rPr>
              <a:t>6</a:t>
            </a:fld>
            <a:endParaRPr lang="en-US" sz="1100" b="0" strike="noStrike" spc="-1">
              <a:latin typeface="Times New Roman"/>
            </a:endParaRPr>
          </a:p>
        </p:txBody>
      </p:sp>
      <p:sp>
        <p:nvSpPr>
          <p:cNvPr id="782" name="PlaceHolder 2"/>
          <p:cNvSpPr>
            <a:spLocks noGrp="1" noRot="1" noChangeAspect="1"/>
          </p:cNvSpPr>
          <p:nvPr>
            <p:ph type="sldImg"/>
          </p:nvPr>
        </p:nvSpPr>
        <p:spPr>
          <a:xfrm>
            <a:off x="571680" y="685800"/>
            <a:ext cx="5714640" cy="3428640"/>
          </a:xfrm>
          <a:prstGeom prst="rect">
            <a:avLst/>
          </a:prstGeom>
        </p:spPr>
      </p:sp>
      <p:sp>
        <p:nvSpPr>
          <p:cNvPr id="783"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6980A208-EF8B-45BA-A118-F7FBCC9B6F1A}" type="slidenum">
              <a:rPr lang="en-US" sz="1100" b="0" strike="noStrike" spc="-1">
                <a:solidFill>
                  <a:srgbClr val="000000"/>
                </a:solidFill>
                <a:latin typeface="Times New Roman"/>
                <a:ea typeface="굴림"/>
              </a:rPr>
              <a:t>7</a:t>
            </a:fld>
            <a:endParaRPr lang="en-US" sz="1100" b="0" strike="noStrike" spc="-1">
              <a:latin typeface="Times New Roman"/>
            </a:endParaRPr>
          </a:p>
        </p:txBody>
      </p:sp>
      <p:sp>
        <p:nvSpPr>
          <p:cNvPr id="785" name="PlaceHolder 2"/>
          <p:cNvSpPr>
            <a:spLocks noGrp="1" noRot="1" noChangeAspect="1"/>
          </p:cNvSpPr>
          <p:nvPr>
            <p:ph type="sldImg"/>
          </p:nvPr>
        </p:nvSpPr>
        <p:spPr>
          <a:xfrm>
            <a:off x="571500" y="685800"/>
            <a:ext cx="5715000" cy="3429000"/>
          </a:xfrm>
          <a:prstGeom prst="rect">
            <a:avLst/>
          </a:prstGeom>
        </p:spPr>
      </p:sp>
      <p:sp>
        <p:nvSpPr>
          <p:cNvPr id="786"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D857D532-6E32-4A56-99C0-30991C3BB6BD}" type="slidenum">
              <a:rPr lang="en-US" sz="1100" b="0" strike="noStrike" spc="-1">
                <a:solidFill>
                  <a:srgbClr val="000000"/>
                </a:solidFill>
                <a:latin typeface="Times New Roman"/>
                <a:ea typeface="굴림"/>
              </a:rPr>
              <a:t>9</a:t>
            </a:fld>
            <a:endParaRPr lang="en-US" sz="1100" b="0" strike="noStrike" spc="-1">
              <a:latin typeface="Times New Roman"/>
            </a:endParaRPr>
          </a:p>
        </p:txBody>
      </p:sp>
      <p:sp>
        <p:nvSpPr>
          <p:cNvPr id="788" name="PlaceHolder 2"/>
          <p:cNvSpPr>
            <a:spLocks noGrp="1" noRot="1" noChangeAspect="1"/>
          </p:cNvSpPr>
          <p:nvPr>
            <p:ph type="sldImg"/>
          </p:nvPr>
        </p:nvSpPr>
        <p:spPr>
          <a:xfrm>
            <a:off x="571680" y="685800"/>
            <a:ext cx="5714640" cy="3428640"/>
          </a:xfrm>
          <a:prstGeom prst="rect">
            <a:avLst/>
          </a:prstGeom>
        </p:spPr>
      </p:sp>
      <p:sp>
        <p:nvSpPr>
          <p:cNvPr id="789"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0BA1F5DE-DF32-4A54-80D6-285585961766}" type="slidenum">
              <a:rPr lang="en-US" sz="1100" b="0" strike="noStrike" spc="-1">
                <a:solidFill>
                  <a:srgbClr val="000000"/>
                </a:solidFill>
                <a:latin typeface="Times New Roman"/>
                <a:ea typeface="굴림"/>
              </a:rPr>
              <a:t>10</a:t>
            </a:fld>
            <a:endParaRPr lang="en-US" sz="1100" b="0" strike="noStrike" spc="-1">
              <a:latin typeface="Times New Roman"/>
            </a:endParaRPr>
          </a:p>
        </p:txBody>
      </p:sp>
      <p:sp>
        <p:nvSpPr>
          <p:cNvPr id="791" name="PlaceHolder 2"/>
          <p:cNvSpPr>
            <a:spLocks noGrp="1" noRot="1" noChangeAspect="1"/>
          </p:cNvSpPr>
          <p:nvPr>
            <p:ph type="sldImg"/>
          </p:nvPr>
        </p:nvSpPr>
        <p:spPr>
          <a:xfrm>
            <a:off x="571680" y="685800"/>
            <a:ext cx="5714640" cy="3428640"/>
          </a:xfrm>
          <a:prstGeom prst="rect">
            <a:avLst/>
          </a:prstGeom>
        </p:spPr>
      </p:sp>
      <p:sp>
        <p:nvSpPr>
          <p:cNvPr id="792"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7BA33672-F26C-485E-BC46-382B136F501E}" type="slidenum">
              <a:rPr lang="en-US" sz="1100" b="0" strike="noStrike" spc="-1">
                <a:solidFill>
                  <a:srgbClr val="000000"/>
                </a:solidFill>
                <a:latin typeface="Times New Roman"/>
                <a:ea typeface="굴림"/>
              </a:rPr>
              <a:t>13</a:t>
            </a:fld>
            <a:endParaRPr lang="en-US" sz="1100" b="0" strike="noStrike" spc="-1">
              <a:latin typeface="Times New Roman"/>
            </a:endParaRPr>
          </a:p>
        </p:txBody>
      </p:sp>
      <p:sp>
        <p:nvSpPr>
          <p:cNvPr id="794" name="PlaceHolder 2"/>
          <p:cNvSpPr>
            <a:spLocks noGrp="1" noRot="1" noChangeAspect="1"/>
          </p:cNvSpPr>
          <p:nvPr>
            <p:ph type="sldImg"/>
          </p:nvPr>
        </p:nvSpPr>
        <p:spPr>
          <a:xfrm>
            <a:off x="571680" y="685800"/>
            <a:ext cx="5714640" cy="3428640"/>
          </a:xfrm>
          <a:prstGeom prst="rect">
            <a:avLst/>
          </a:prstGeom>
        </p:spPr>
      </p:sp>
      <p:sp>
        <p:nvSpPr>
          <p:cNvPr id="795" name="PlaceHolder 3"/>
          <p:cNvSpPr>
            <a:spLocks noGrp="1"/>
          </p:cNvSpPr>
          <p:nvPr>
            <p:ph type="body"/>
          </p:nvPr>
        </p:nvSpPr>
        <p:spPr>
          <a:xfrm>
            <a:off x="685800" y="4343400"/>
            <a:ext cx="5486040" cy="4114440"/>
          </a:xfrm>
          <a:prstGeom prst="rect">
            <a:avLst/>
          </a:prstGeom>
        </p:spPr>
        <p:txBody>
          <a:bodyPr>
            <a:noAutofit/>
          </a:bodyPr>
          <a:lstStyle/>
          <a:p>
            <a:pPr marL="216000" indent="-216000">
              <a:lnSpc>
                <a:spcPct val="100000"/>
              </a:lnSpc>
            </a:pPr>
            <a:r>
              <a:rPr lang="en-US" sz="900" b="0" strike="noStrike" spc="-1">
                <a:latin typeface="Arial"/>
              </a:rPr>
              <a:t>Newton’s first law explains what happens to an object when no forces act on it: it either remains at rest or moves in a straight line with constant speed. So, what will happen to an object if the net force is not zero? Newton’s 2nd law answers this question.</a:t>
            </a:r>
          </a:p>
          <a:p>
            <a:pPr marL="216000" indent="-216000">
              <a:lnSpc>
                <a:spcPct val="100000"/>
              </a:lnSpc>
            </a:pPr>
            <a:r>
              <a:rPr lang="en-US" sz="900" b="0" strike="noStrike" spc="-1">
                <a:latin typeface="Arial"/>
              </a:rPr>
              <a:t>The force will change the motion of the object and create an acceleration. Newton’s 2nd law states the acceleration of an object is directly proportional to the net force acting on it and inversely proportional to its mass.</a:t>
            </a:r>
          </a:p>
          <a:p>
            <a:pPr marL="216000" indent="-216000">
              <a:lnSpc>
                <a:spcPct val="100000"/>
              </a:lnSpc>
            </a:pPr>
            <a:r>
              <a:rPr lang="en-US" sz="900" b="0" strike="noStrike" spc="-1">
                <a:latin typeface="Arial"/>
              </a:rPr>
              <a:t>Let’s take a look of this experiment: imagine pull a block of mass across a frictionless horizontal surface. When we exert F1 on the block, it moves with an acceleration of a1. If we apply a force twice as great on the same block, the acceleration doubles. If we increase force to 3F1, the acceleration triples.</a:t>
            </a:r>
          </a:p>
          <a:p>
            <a:pPr marL="216000" indent="-216000">
              <a:lnSpc>
                <a:spcPct val="100000"/>
              </a:lnSpc>
            </a:pPr>
            <a:endParaRPr lang="en-US" sz="900" b="0" strike="noStrike" spc="-1">
              <a:latin typeface="Arial"/>
            </a:endParaRPr>
          </a:p>
          <a:p>
            <a:pPr marL="216000" indent="-216000">
              <a:lnSpc>
                <a:spcPct val="100000"/>
              </a:lnSpc>
            </a:pPr>
            <a:endParaRPr lang="en-US" sz="9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TextShape 1"/>
          <p:cNvSpPr txBox="1"/>
          <p:nvPr/>
        </p:nvSpPr>
        <p:spPr>
          <a:xfrm>
            <a:off x="3884760" y="8685360"/>
            <a:ext cx="2971440" cy="456840"/>
          </a:xfrm>
          <a:prstGeom prst="rect">
            <a:avLst/>
          </a:prstGeom>
          <a:noFill/>
          <a:ln>
            <a:noFill/>
          </a:ln>
        </p:spPr>
        <p:txBody>
          <a:bodyPr anchor="b">
            <a:noAutofit/>
          </a:bodyPr>
          <a:lstStyle/>
          <a:p>
            <a:pPr algn="r">
              <a:lnSpc>
                <a:spcPct val="100000"/>
              </a:lnSpc>
            </a:pPr>
            <a:fld id="{204639FE-8C6C-461E-B4B2-6CC8C3C5FE2D}" type="slidenum">
              <a:rPr lang="en-US" sz="1100" b="0" strike="noStrike" spc="-1">
                <a:solidFill>
                  <a:srgbClr val="000000"/>
                </a:solidFill>
                <a:latin typeface="Times New Roman"/>
                <a:ea typeface="굴림"/>
              </a:rPr>
              <a:t>19</a:t>
            </a:fld>
            <a:endParaRPr lang="en-US" sz="1100" b="0" strike="noStrike" spc="-1">
              <a:latin typeface="Times New Roman"/>
            </a:endParaRPr>
          </a:p>
        </p:txBody>
      </p:sp>
      <p:sp>
        <p:nvSpPr>
          <p:cNvPr id="797" name="PlaceHolder 2"/>
          <p:cNvSpPr>
            <a:spLocks noGrp="1" noRot="1" noChangeAspect="1"/>
          </p:cNvSpPr>
          <p:nvPr>
            <p:ph type="sldImg"/>
          </p:nvPr>
        </p:nvSpPr>
        <p:spPr>
          <a:xfrm>
            <a:off x="571680" y="685800"/>
            <a:ext cx="5714640" cy="3428640"/>
          </a:xfrm>
          <a:prstGeom prst="rect">
            <a:avLst/>
          </a:prstGeom>
        </p:spPr>
      </p:sp>
      <p:sp>
        <p:nvSpPr>
          <p:cNvPr id="798" name="PlaceHolder 3"/>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3" name="PlaceHolder 2"/>
          <p:cNvSpPr>
            <a:spLocks noGrp="1"/>
          </p:cNvSpPr>
          <p:nvPr>
            <p:ph type="body"/>
          </p:nvPr>
        </p:nvSpPr>
        <p:spPr>
          <a:xfrm>
            <a:off x="571680" y="171936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4" name="PlaceHolder 3"/>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82"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83"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4"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5" name="PlaceHolder 1"/>
          <p:cNvSpPr>
            <a:spLocks noGrp="1"/>
          </p:cNvSpPr>
          <p:nvPr>
            <p:ph type="subTitle"/>
          </p:nvPr>
        </p:nvSpPr>
        <p:spPr>
          <a:xfrm>
            <a:off x="571680" y="122400"/>
            <a:ext cx="9429480" cy="6003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87"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88"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89"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91"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92"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93" name="PlaceHolder 4"/>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95"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96"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97" name="PlaceHolder 4"/>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99" name="PlaceHolder 2"/>
          <p:cNvSpPr>
            <a:spLocks noGrp="1"/>
          </p:cNvSpPr>
          <p:nvPr>
            <p:ph type="body"/>
          </p:nvPr>
        </p:nvSpPr>
        <p:spPr>
          <a:xfrm>
            <a:off x="571680" y="171936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00" name="PlaceHolder 3"/>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402"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03"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04"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05" name="PlaceHolder 5"/>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407" name="PlaceHolder 2"/>
          <p:cNvSpPr>
            <a:spLocks noGrp="1"/>
          </p:cNvSpPr>
          <p:nvPr>
            <p:ph type="body"/>
          </p:nvPr>
        </p:nvSpPr>
        <p:spPr>
          <a:xfrm>
            <a:off x="57168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08" name="PlaceHolder 3"/>
          <p:cNvSpPr>
            <a:spLocks noGrp="1"/>
          </p:cNvSpPr>
          <p:nvPr>
            <p:ph type="body"/>
          </p:nvPr>
        </p:nvSpPr>
        <p:spPr>
          <a:xfrm>
            <a:off x="404964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09" name="PlaceHolder 4"/>
          <p:cNvSpPr>
            <a:spLocks noGrp="1"/>
          </p:cNvSpPr>
          <p:nvPr>
            <p:ph type="body"/>
          </p:nvPr>
        </p:nvSpPr>
        <p:spPr>
          <a:xfrm>
            <a:off x="752760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10" name="PlaceHolder 5"/>
          <p:cNvSpPr>
            <a:spLocks noGrp="1"/>
          </p:cNvSpPr>
          <p:nvPr>
            <p:ph type="body"/>
          </p:nvPr>
        </p:nvSpPr>
        <p:spPr>
          <a:xfrm>
            <a:off x="57168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11" name="PlaceHolder 6"/>
          <p:cNvSpPr>
            <a:spLocks noGrp="1"/>
          </p:cNvSpPr>
          <p:nvPr>
            <p:ph type="body"/>
          </p:nvPr>
        </p:nvSpPr>
        <p:spPr>
          <a:xfrm>
            <a:off x="404964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12" name="PlaceHolder 7"/>
          <p:cNvSpPr>
            <a:spLocks noGrp="1"/>
          </p:cNvSpPr>
          <p:nvPr>
            <p:ph type="body"/>
          </p:nvPr>
        </p:nvSpPr>
        <p:spPr>
          <a:xfrm>
            <a:off x="752760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6"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7"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8"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9" name="PlaceHolder 5"/>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41" name="PlaceHolder 2"/>
          <p:cNvSpPr>
            <a:spLocks noGrp="1"/>
          </p:cNvSpPr>
          <p:nvPr>
            <p:ph type="body"/>
          </p:nvPr>
        </p:nvSpPr>
        <p:spPr>
          <a:xfrm>
            <a:off x="57168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2" name="PlaceHolder 3"/>
          <p:cNvSpPr>
            <a:spLocks noGrp="1"/>
          </p:cNvSpPr>
          <p:nvPr>
            <p:ph type="body"/>
          </p:nvPr>
        </p:nvSpPr>
        <p:spPr>
          <a:xfrm>
            <a:off x="404964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3" name="PlaceHolder 4"/>
          <p:cNvSpPr>
            <a:spLocks noGrp="1"/>
          </p:cNvSpPr>
          <p:nvPr>
            <p:ph type="body"/>
          </p:nvPr>
        </p:nvSpPr>
        <p:spPr>
          <a:xfrm>
            <a:off x="752760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4" name="PlaceHolder 5"/>
          <p:cNvSpPr>
            <a:spLocks noGrp="1"/>
          </p:cNvSpPr>
          <p:nvPr>
            <p:ph type="body"/>
          </p:nvPr>
        </p:nvSpPr>
        <p:spPr>
          <a:xfrm>
            <a:off x="57168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5" name="PlaceHolder 6"/>
          <p:cNvSpPr>
            <a:spLocks noGrp="1"/>
          </p:cNvSpPr>
          <p:nvPr>
            <p:ph type="body"/>
          </p:nvPr>
        </p:nvSpPr>
        <p:spPr>
          <a:xfrm>
            <a:off x="404964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46" name="PlaceHolder 7"/>
          <p:cNvSpPr>
            <a:spLocks noGrp="1"/>
          </p:cNvSpPr>
          <p:nvPr>
            <p:ph type="body"/>
          </p:nvPr>
        </p:nvSpPr>
        <p:spPr>
          <a:xfrm>
            <a:off x="752760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57" name="PlaceHolder 2"/>
          <p:cNvSpPr>
            <a:spLocks noGrp="1"/>
          </p:cNvSpPr>
          <p:nvPr>
            <p:ph type="subTitle"/>
          </p:nvPr>
        </p:nvSpPr>
        <p:spPr>
          <a:xfrm>
            <a:off x="571680" y="1719360"/>
            <a:ext cx="10286640" cy="21283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59" name="PlaceHolder 2"/>
          <p:cNvSpPr>
            <a:spLocks noGrp="1"/>
          </p:cNvSpPr>
          <p:nvPr>
            <p:ph type="body"/>
          </p:nvPr>
        </p:nvSpPr>
        <p:spPr>
          <a:xfrm>
            <a:off x="571680" y="1719360"/>
            <a:ext cx="102866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61"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62"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571680" y="122400"/>
            <a:ext cx="9429480" cy="6003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66"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67"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68"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2" name="PlaceHolder 2"/>
          <p:cNvSpPr>
            <a:spLocks noGrp="1"/>
          </p:cNvSpPr>
          <p:nvPr>
            <p:ph type="subTitle"/>
          </p:nvPr>
        </p:nvSpPr>
        <p:spPr>
          <a:xfrm>
            <a:off x="571680" y="1719360"/>
            <a:ext cx="10286640" cy="21283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70"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71"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72" name="PlaceHolder 4"/>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74"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75"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76" name="PlaceHolder 4"/>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78" name="PlaceHolder 2"/>
          <p:cNvSpPr>
            <a:spLocks noGrp="1"/>
          </p:cNvSpPr>
          <p:nvPr>
            <p:ph type="body"/>
          </p:nvPr>
        </p:nvSpPr>
        <p:spPr>
          <a:xfrm>
            <a:off x="571680" y="171936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79" name="PlaceHolder 3"/>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81"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82"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83"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84" name="PlaceHolder 5"/>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86" name="PlaceHolder 2"/>
          <p:cNvSpPr>
            <a:spLocks noGrp="1"/>
          </p:cNvSpPr>
          <p:nvPr>
            <p:ph type="body"/>
          </p:nvPr>
        </p:nvSpPr>
        <p:spPr>
          <a:xfrm>
            <a:off x="57168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87" name="PlaceHolder 3"/>
          <p:cNvSpPr>
            <a:spLocks noGrp="1"/>
          </p:cNvSpPr>
          <p:nvPr>
            <p:ph type="body"/>
          </p:nvPr>
        </p:nvSpPr>
        <p:spPr>
          <a:xfrm>
            <a:off x="404964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88" name="PlaceHolder 4"/>
          <p:cNvSpPr>
            <a:spLocks noGrp="1"/>
          </p:cNvSpPr>
          <p:nvPr>
            <p:ph type="body"/>
          </p:nvPr>
        </p:nvSpPr>
        <p:spPr>
          <a:xfrm>
            <a:off x="752760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89" name="PlaceHolder 5"/>
          <p:cNvSpPr>
            <a:spLocks noGrp="1"/>
          </p:cNvSpPr>
          <p:nvPr>
            <p:ph type="body"/>
          </p:nvPr>
        </p:nvSpPr>
        <p:spPr>
          <a:xfrm>
            <a:off x="57168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90" name="PlaceHolder 6"/>
          <p:cNvSpPr>
            <a:spLocks noGrp="1"/>
          </p:cNvSpPr>
          <p:nvPr>
            <p:ph type="body"/>
          </p:nvPr>
        </p:nvSpPr>
        <p:spPr>
          <a:xfrm>
            <a:off x="404964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91" name="PlaceHolder 7"/>
          <p:cNvSpPr>
            <a:spLocks noGrp="1"/>
          </p:cNvSpPr>
          <p:nvPr>
            <p:ph type="body"/>
          </p:nvPr>
        </p:nvSpPr>
        <p:spPr>
          <a:xfrm>
            <a:off x="752760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03" name="PlaceHolder 2"/>
          <p:cNvSpPr>
            <a:spLocks noGrp="1"/>
          </p:cNvSpPr>
          <p:nvPr>
            <p:ph type="subTitle"/>
          </p:nvPr>
        </p:nvSpPr>
        <p:spPr>
          <a:xfrm>
            <a:off x="571680" y="1719360"/>
            <a:ext cx="10286640" cy="21283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05" name="PlaceHolder 2"/>
          <p:cNvSpPr>
            <a:spLocks noGrp="1"/>
          </p:cNvSpPr>
          <p:nvPr>
            <p:ph type="body"/>
          </p:nvPr>
        </p:nvSpPr>
        <p:spPr>
          <a:xfrm>
            <a:off x="571680" y="1719360"/>
            <a:ext cx="102866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07"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08"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4" name="PlaceHolder 2"/>
          <p:cNvSpPr>
            <a:spLocks noGrp="1"/>
          </p:cNvSpPr>
          <p:nvPr>
            <p:ph type="body"/>
          </p:nvPr>
        </p:nvSpPr>
        <p:spPr>
          <a:xfrm>
            <a:off x="571680" y="1719360"/>
            <a:ext cx="102866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571680" y="122400"/>
            <a:ext cx="9429480" cy="6003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12"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13"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14"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16"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17"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18" name="PlaceHolder 4"/>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20"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21"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22" name="PlaceHolder 4"/>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24" name="PlaceHolder 2"/>
          <p:cNvSpPr>
            <a:spLocks noGrp="1"/>
          </p:cNvSpPr>
          <p:nvPr>
            <p:ph type="body"/>
          </p:nvPr>
        </p:nvSpPr>
        <p:spPr>
          <a:xfrm>
            <a:off x="571680" y="171936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25" name="PlaceHolder 3"/>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27"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28"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29"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30" name="PlaceHolder 5"/>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32" name="PlaceHolder 2"/>
          <p:cNvSpPr>
            <a:spLocks noGrp="1"/>
          </p:cNvSpPr>
          <p:nvPr>
            <p:ph type="body"/>
          </p:nvPr>
        </p:nvSpPr>
        <p:spPr>
          <a:xfrm>
            <a:off x="57168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33" name="PlaceHolder 3"/>
          <p:cNvSpPr>
            <a:spLocks noGrp="1"/>
          </p:cNvSpPr>
          <p:nvPr>
            <p:ph type="body"/>
          </p:nvPr>
        </p:nvSpPr>
        <p:spPr>
          <a:xfrm>
            <a:off x="404964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34" name="PlaceHolder 4"/>
          <p:cNvSpPr>
            <a:spLocks noGrp="1"/>
          </p:cNvSpPr>
          <p:nvPr>
            <p:ph type="body"/>
          </p:nvPr>
        </p:nvSpPr>
        <p:spPr>
          <a:xfrm>
            <a:off x="752760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35" name="PlaceHolder 5"/>
          <p:cNvSpPr>
            <a:spLocks noGrp="1"/>
          </p:cNvSpPr>
          <p:nvPr>
            <p:ph type="body"/>
          </p:nvPr>
        </p:nvSpPr>
        <p:spPr>
          <a:xfrm>
            <a:off x="57168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36" name="PlaceHolder 6"/>
          <p:cNvSpPr>
            <a:spLocks noGrp="1"/>
          </p:cNvSpPr>
          <p:nvPr>
            <p:ph type="body"/>
          </p:nvPr>
        </p:nvSpPr>
        <p:spPr>
          <a:xfrm>
            <a:off x="404964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37" name="PlaceHolder 7"/>
          <p:cNvSpPr>
            <a:spLocks noGrp="1"/>
          </p:cNvSpPr>
          <p:nvPr>
            <p:ph type="body"/>
          </p:nvPr>
        </p:nvSpPr>
        <p:spPr>
          <a:xfrm>
            <a:off x="752760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49" name="PlaceHolder 2"/>
          <p:cNvSpPr>
            <a:spLocks noGrp="1"/>
          </p:cNvSpPr>
          <p:nvPr>
            <p:ph type="subTitle"/>
          </p:nvPr>
        </p:nvSpPr>
        <p:spPr>
          <a:xfrm>
            <a:off x="571680" y="1719360"/>
            <a:ext cx="10286640" cy="21283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51" name="PlaceHolder 2"/>
          <p:cNvSpPr>
            <a:spLocks noGrp="1"/>
          </p:cNvSpPr>
          <p:nvPr>
            <p:ph type="body"/>
          </p:nvPr>
        </p:nvSpPr>
        <p:spPr>
          <a:xfrm>
            <a:off x="571680" y="1719360"/>
            <a:ext cx="102866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6"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7"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53"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54"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571680" y="122400"/>
            <a:ext cx="9429480" cy="6003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58"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59"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60"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62"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63"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64" name="PlaceHolder 4"/>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66"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67"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68" name="PlaceHolder 4"/>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70" name="PlaceHolder 2"/>
          <p:cNvSpPr>
            <a:spLocks noGrp="1"/>
          </p:cNvSpPr>
          <p:nvPr>
            <p:ph type="body"/>
          </p:nvPr>
        </p:nvSpPr>
        <p:spPr>
          <a:xfrm>
            <a:off x="571680" y="171936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71" name="PlaceHolder 3"/>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73"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74"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75"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76" name="PlaceHolder 5"/>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78" name="PlaceHolder 2"/>
          <p:cNvSpPr>
            <a:spLocks noGrp="1"/>
          </p:cNvSpPr>
          <p:nvPr>
            <p:ph type="body"/>
          </p:nvPr>
        </p:nvSpPr>
        <p:spPr>
          <a:xfrm>
            <a:off x="57168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79" name="PlaceHolder 3"/>
          <p:cNvSpPr>
            <a:spLocks noGrp="1"/>
          </p:cNvSpPr>
          <p:nvPr>
            <p:ph type="body"/>
          </p:nvPr>
        </p:nvSpPr>
        <p:spPr>
          <a:xfrm>
            <a:off x="404964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80" name="PlaceHolder 4"/>
          <p:cNvSpPr>
            <a:spLocks noGrp="1"/>
          </p:cNvSpPr>
          <p:nvPr>
            <p:ph type="body"/>
          </p:nvPr>
        </p:nvSpPr>
        <p:spPr>
          <a:xfrm>
            <a:off x="752760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81" name="PlaceHolder 5"/>
          <p:cNvSpPr>
            <a:spLocks noGrp="1"/>
          </p:cNvSpPr>
          <p:nvPr>
            <p:ph type="body"/>
          </p:nvPr>
        </p:nvSpPr>
        <p:spPr>
          <a:xfrm>
            <a:off x="57168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82" name="PlaceHolder 6"/>
          <p:cNvSpPr>
            <a:spLocks noGrp="1"/>
          </p:cNvSpPr>
          <p:nvPr>
            <p:ph type="body"/>
          </p:nvPr>
        </p:nvSpPr>
        <p:spPr>
          <a:xfrm>
            <a:off x="404964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183" name="PlaceHolder 7"/>
          <p:cNvSpPr>
            <a:spLocks noGrp="1"/>
          </p:cNvSpPr>
          <p:nvPr>
            <p:ph type="body"/>
          </p:nvPr>
        </p:nvSpPr>
        <p:spPr>
          <a:xfrm>
            <a:off x="752760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5"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96" name="PlaceHolder 2"/>
          <p:cNvSpPr>
            <a:spLocks noGrp="1"/>
          </p:cNvSpPr>
          <p:nvPr>
            <p:ph type="subTitle"/>
          </p:nvPr>
        </p:nvSpPr>
        <p:spPr>
          <a:xfrm>
            <a:off x="571680" y="1719360"/>
            <a:ext cx="10286640" cy="21283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198" name="PlaceHolder 2"/>
          <p:cNvSpPr>
            <a:spLocks noGrp="1"/>
          </p:cNvSpPr>
          <p:nvPr>
            <p:ph type="body"/>
          </p:nvPr>
        </p:nvSpPr>
        <p:spPr>
          <a:xfrm>
            <a:off x="571680" y="1719360"/>
            <a:ext cx="102866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00"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01"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2"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3" name="PlaceHolder 1"/>
          <p:cNvSpPr>
            <a:spLocks noGrp="1"/>
          </p:cNvSpPr>
          <p:nvPr>
            <p:ph type="subTitle"/>
          </p:nvPr>
        </p:nvSpPr>
        <p:spPr>
          <a:xfrm>
            <a:off x="571680" y="122400"/>
            <a:ext cx="9429480" cy="6003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05"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06"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07"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09"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10"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11" name="PlaceHolder 4"/>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13"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14"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15" name="PlaceHolder 4"/>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17" name="PlaceHolder 2"/>
          <p:cNvSpPr>
            <a:spLocks noGrp="1"/>
          </p:cNvSpPr>
          <p:nvPr>
            <p:ph type="body"/>
          </p:nvPr>
        </p:nvSpPr>
        <p:spPr>
          <a:xfrm>
            <a:off x="571680" y="171936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18" name="PlaceHolder 3"/>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20"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21"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22"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23" name="PlaceHolder 5"/>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571680" y="122400"/>
            <a:ext cx="9429480" cy="6003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25" name="PlaceHolder 2"/>
          <p:cNvSpPr>
            <a:spLocks noGrp="1"/>
          </p:cNvSpPr>
          <p:nvPr>
            <p:ph type="body"/>
          </p:nvPr>
        </p:nvSpPr>
        <p:spPr>
          <a:xfrm>
            <a:off x="57168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26" name="PlaceHolder 3"/>
          <p:cNvSpPr>
            <a:spLocks noGrp="1"/>
          </p:cNvSpPr>
          <p:nvPr>
            <p:ph type="body"/>
          </p:nvPr>
        </p:nvSpPr>
        <p:spPr>
          <a:xfrm>
            <a:off x="404964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27" name="PlaceHolder 4"/>
          <p:cNvSpPr>
            <a:spLocks noGrp="1"/>
          </p:cNvSpPr>
          <p:nvPr>
            <p:ph type="body"/>
          </p:nvPr>
        </p:nvSpPr>
        <p:spPr>
          <a:xfrm>
            <a:off x="752760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28" name="PlaceHolder 5"/>
          <p:cNvSpPr>
            <a:spLocks noGrp="1"/>
          </p:cNvSpPr>
          <p:nvPr>
            <p:ph type="body"/>
          </p:nvPr>
        </p:nvSpPr>
        <p:spPr>
          <a:xfrm>
            <a:off x="57168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29" name="PlaceHolder 6"/>
          <p:cNvSpPr>
            <a:spLocks noGrp="1"/>
          </p:cNvSpPr>
          <p:nvPr>
            <p:ph type="body"/>
          </p:nvPr>
        </p:nvSpPr>
        <p:spPr>
          <a:xfrm>
            <a:off x="404964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30" name="PlaceHolder 7"/>
          <p:cNvSpPr>
            <a:spLocks noGrp="1"/>
          </p:cNvSpPr>
          <p:nvPr>
            <p:ph type="body"/>
          </p:nvPr>
        </p:nvSpPr>
        <p:spPr>
          <a:xfrm>
            <a:off x="752760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0"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41" name="PlaceHolder 2"/>
          <p:cNvSpPr>
            <a:spLocks noGrp="1"/>
          </p:cNvSpPr>
          <p:nvPr>
            <p:ph type="subTitle"/>
          </p:nvPr>
        </p:nvSpPr>
        <p:spPr>
          <a:xfrm>
            <a:off x="571680" y="1719360"/>
            <a:ext cx="10286640" cy="21283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2"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43" name="PlaceHolder 2"/>
          <p:cNvSpPr>
            <a:spLocks noGrp="1"/>
          </p:cNvSpPr>
          <p:nvPr>
            <p:ph type="body"/>
          </p:nvPr>
        </p:nvSpPr>
        <p:spPr>
          <a:xfrm>
            <a:off x="571680" y="1719360"/>
            <a:ext cx="102866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45"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46"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7"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8" name="PlaceHolder 1"/>
          <p:cNvSpPr>
            <a:spLocks noGrp="1"/>
          </p:cNvSpPr>
          <p:nvPr>
            <p:ph type="subTitle"/>
          </p:nvPr>
        </p:nvSpPr>
        <p:spPr>
          <a:xfrm>
            <a:off x="571680" y="122400"/>
            <a:ext cx="9429480" cy="6003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50"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1"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2"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54"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5"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6" name="PlaceHolder 4"/>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58"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59"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60" name="PlaceHolder 4"/>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1"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2"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3"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62" name="PlaceHolder 2"/>
          <p:cNvSpPr>
            <a:spLocks noGrp="1"/>
          </p:cNvSpPr>
          <p:nvPr>
            <p:ph type="body"/>
          </p:nvPr>
        </p:nvSpPr>
        <p:spPr>
          <a:xfrm>
            <a:off x="571680" y="171936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63" name="PlaceHolder 3"/>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65"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66"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67"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68" name="PlaceHolder 5"/>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69"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70" name="PlaceHolder 2"/>
          <p:cNvSpPr>
            <a:spLocks noGrp="1"/>
          </p:cNvSpPr>
          <p:nvPr>
            <p:ph type="body"/>
          </p:nvPr>
        </p:nvSpPr>
        <p:spPr>
          <a:xfrm>
            <a:off x="57168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71" name="PlaceHolder 3"/>
          <p:cNvSpPr>
            <a:spLocks noGrp="1"/>
          </p:cNvSpPr>
          <p:nvPr>
            <p:ph type="body"/>
          </p:nvPr>
        </p:nvSpPr>
        <p:spPr>
          <a:xfrm>
            <a:off x="404964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72" name="PlaceHolder 4"/>
          <p:cNvSpPr>
            <a:spLocks noGrp="1"/>
          </p:cNvSpPr>
          <p:nvPr>
            <p:ph type="body"/>
          </p:nvPr>
        </p:nvSpPr>
        <p:spPr>
          <a:xfrm>
            <a:off x="752760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73" name="PlaceHolder 5"/>
          <p:cNvSpPr>
            <a:spLocks noGrp="1"/>
          </p:cNvSpPr>
          <p:nvPr>
            <p:ph type="body"/>
          </p:nvPr>
        </p:nvSpPr>
        <p:spPr>
          <a:xfrm>
            <a:off x="57168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74" name="PlaceHolder 6"/>
          <p:cNvSpPr>
            <a:spLocks noGrp="1"/>
          </p:cNvSpPr>
          <p:nvPr>
            <p:ph type="body"/>
          </p:nvPr>
        </p:nvSpPr>
        <p:spPr>
          <a:xfrm>
            <a:off x="404964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75" name="PlaceHolder 7"/>
          <p:cNvSpPr>
            <a:spLocks noGrp="1"/>
          </p:cNvSpPr>
          <p:nvPr>
            <p:ph type="body"/>
          </p:nvPr>
        </p:nvSpPr>
        <p:spPr>
          <a:xfrm>
            <a:off x="752760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5"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86" name="PlaceHolder 2"/>
          <p:cNvSpPr>
            <a:spLocks noGrp="1"/>
          </p:cNvSpPr>
          <p:nvPr>
            <p:ph type="subTitle"/>
          </p:nvPr>
        </p:nvSpPr>
        <p:spPr>
          <a:xfrm>
            <a:off x="571680" y="1719360"/>
            <a:ext cx="10286640" cy="21283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88" name="PlaceHolder 2"/>
          <p:cNvSpPr>
            <a:spLocks noGrp="1"/>
          </p:cNvSpPr>
          <p:nvPr>
            <p:ph type="body"/>
          </p:nvPr>
        </p:nvSpPr>
        <p:spPr>
          <a:xfrm>
            <a:off x="571680" y="1719360"/>
            <a:ext cx="102866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90"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91"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92"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93" name="PlaceHolder 1"/>
          <p:cNvSpPr>
            <a:spLocks noGrp="1"/>
          </p:cNvSpPr>
          <p:nvPr>
            <p:ph type="subTitle"/>
          </p:nvPr>
        </p:nvSpPr>
        <p:spPr>
          <a:xfrm>
            <a:off x="571680" y="122400"/>
            <a:ext cx="9429480" cy="6003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95"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96"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97"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5"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6"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27" name="PlaceHolder 4"/>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99"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00"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01" name="PlaceHolder 4"/>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03"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04"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05" name="PlaceHolder 4"/>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07" name="PlaceHolder 2"/>
          <p:cNvSpPr>
            <a:spLocks noGrp="1"/>
          </p:cNvSpPr>
          <p:nvPr>
            <p:ph type="body"/>
          </p:nvPr>
        </p:nvSpPr>
        <p:spPr>
          <a:xfrm>
            <a:off x="571680" y="171936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08" name="PlaceHolder 3"/>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10"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11"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12"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13" name="PlaceHolder 5"/>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15" name="PlaceHolder 2"/>
          <p:cNvSpPr>
            <a:spLocks noGrp="1"/>
          </p:cNvSpPr>
          <p:nvPr>
            <p:ph type="body"/>
          </p:nvPr>
        </p:nvSpPr>
        <p:spPr>
          <a:xfrm>
            <a:off x="57168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16" name="PlaceHolder 3"/>
          <p:cNvSpPr>
            <a:spLocks noGrp="1"/>
          </p:cNvSpPr>
          <p:nvPr>
            <p:ph type="body"/>
          </p:nvPr>
        </p:nvSpPr>
        <p:spPr>
          <a:xfrm>
            <a:off x="404964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17" name="PlaceHolder 4"/>
          <p:cNvSpPr>
            <a:spLocks noGrp="1"/>
          </p:cNvSpPr>
          <p:nvPr>
            <p:ph type="body"/>
          </p:nvPr>
        </p:nvSpPr>
        <p:spPr>
          <a:xfrm>
            <a:off x="752760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18" name="PlaceHolder 5"/>
          <p:cNvSpPr>
            <a:spLocks noGrp="1"/>
          </p:cNvSpPr>
          <p:nvPr>
            <p:ph type="body"/>
          </p:nvPr>
        </p:nvSpPr>
        <p:spPr>
          <a:xfrm>
            <a:off x="57168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19" name="PlaceHolder 6"/>
          <p:cNvSpPr>
            <a:spLocks noGrp="1"/>
          </p:cNvSpPr>
          <p:nvPr>
            <p:ph type="body"/>
          </p:nvPr>
        </p:nvSpPr>
        <p:spPr>
          <a:xfrm>
            <a:off x="404964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20" name="PlaceHolder 7"/>
          <p:cNvSpPr>
            <a:spLocks noGrp="1"/>
          </p:cNvSpPr>
          <p:nvPr>
            <p:ph type="body"/>
          </p:nvPr>
        </p:nvSpPr>
        <p:spPr>
          <a:xfrm>
            <a:off x="752760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1"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32" name="PlaceHolder 2"/>
          <p:cNvSpPr>
            <a:spLocks noGrp="1"/>
          </p:cNvSpPr>
          <p:nvPr>
            <p:ph type="subTitle"/>
          </p:nvPr>
        </p:nvSpPr>
        <p:spPr>
          <a:xfrm>
            <a:off x="571680" y="1719360"/>
            <a:ext cx="10286640" cy="21283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34" name="PlaceHolder 2"/>
          <p:cNvSpPr>
            <a:spLocks noGrp="1"/>
          </p:cNvSpPr>
          <p:nvPr>
            <p:ph type="body"/>
          </p:nvPr>
        </p:nvSpPr>
        <p:spPr>
          <a:xfrm>
            <a:off x="571680" y="1719360"/>
            <a:ext cx="102866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36"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37"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8"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29"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0"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1" name="PlaceHolder 4"/>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9" name="PlaceHolder 1"/>
          <p:cNvSpPr>
            <a:spLocks noGrp="1"/>
          </p:cNvSpPr>
          <p:nvPr>
            <p:ph type="subTitle"/>
          </p:nvPr>
        </p:nvSpPr>
        <p:spPr>
          <a:xfrm>
            <a:off x="571680" y="122400"/>
            <a:ext cx="9429480" cy="60037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41"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42" name="PlaceHolder 3"/>
          <p:cNvSpPr>
            <a:spLocks noGrp="1"/>
          </p:cNvSpPr>
          <p:nvPr>
            <p:ph type="body"/>
          </p:nvPr>
        </p:nvSpPr>
        <p:spPr>
          <a:xfrm>
            <a:off x="584280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43"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45" name="PlaceHolder 2"/>
          <p:cNvSpPr>
            <a:spLocks noGrp="1"/>
          </p:cNvSpPr>
          <p:nvPr>
            <p:ph type="body"/>
          </p:nvPr>
        </p:nvSpPr>
        <p:spPr>
          <a:xfrm>
            <a:off x="571680" y="1719360"/>
            <a:ext cx="5019840" cy="212832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46"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47" name="PlaceHolder 4"/>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49"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50"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51" name="PlaceHolder 4"/>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53" name="PlaceHolder 2"/>
          <p:cNvSpPr>
            <a:spLocks noGrp="1"/>
          </p:cNvSpPr>
          <p:nvPr>
            <p:ph type="body"/>
          </p:nvPr>
        </p:nvSpPr>
        <p:spPr>
          <a:xfrm>
            <a:off x="571680" y="171936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54" name="PlaceHolder 3"/>
          <p:cNvSpPr>
            <a:spLocks noGrp="1"/>
          </p:cNvSpPr>
          <p:nvPr>
            <p:ph type="body"/>
          </p:nvPr>
        </p:nvSpPr>
        <p:spPr>
          <a:xfrm>
            <a:off x="571680" y="2831400"/>
            <a:ext cx="102866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56" name="PlaceHolder 2"/>
          <p:cNvSpPr>
            <a:spLocks noGrp="1"/>
          </p:cNvSpPr>
          <p:nvPr>
            <p:ph type="body"/>
          </p:nvPr>
        </p:nvSpPr>
        <p:spPr>
          <a:xfrm>
            <a:off x="57168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57" name="PlaceHolder 3"/>
          <p:cNvSpPr>
            <a:spLocks noGrp="1"/>
          </p:cNvSpPr>
          <p:nvPr>
            <p:ph type="body"/>
          </p:nvPr>
        </p:nvSpPr>
        <p:spPr>
          <a:xfrm>
            <a:off x="5842800" y="171936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58" name="PlaceHolder 4"/>
          <p:cNvSpPr>
            <a:spLocks noGrp="1"/>
          </p:cNvSpPr>
          <p:nvPr>
            <p:ph type="body"/>
          </p:nvPr>
        </p:nvSpPr>
        <p:spPr>
          <a:xfrm>
            <a:off x="57168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59" name="PlaceHolder 5"/>
          <p:cNvSpPr>
            <a:spLocks noGrp="1"/>
          </p:cNvSpPr>
          <p:nvPr>
            <p:ph type="body"/>
          </p:nvPr>
        </p:nvSpPr>
        <p:spPr>
          <a:xfrm>
            <a:off x="5842800" y="2831400"/>
            <a:ext cx="501984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61" name="PlaceHolder 2"/>
          <p:cNvSpPr>
            <a:spLocks noGrp="1"/>
          </p:cNvSpPr>
          <p:nvPr>
            <p:ph type="body"/>
          </p:nvPr>
        </p:nvSpPr>
        <p:spPr>
          <a:xfrm>
            <a:off x="57168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62" name="PlaceHolder 3"/>
          <p:cNvSpPr>
            <a:spLocks noGrp="1"/>
          </p:cNvSpPr>
          <p:nvPr>
            <p:ph type="body"/>
          </p:nvPr>
        </p:nvSpPr>
        <p:spPr>
          <a:xfrm>
            <a:off x="404964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63" name="PlaceHolder 4"/>
          <p:cNvSpPr>
            <a:spLocks noGrp="1"/>
          </p:cNvSpPr>
          <p:nvPr>
            <p:ph type="body"/>
          </p:nvPr>
        </p:nvSpPr>
        <p:spPr>
          <a:xfrm>
            <a:off x="7527600" y="171936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64" name="PlaceHolder 5"/>
          <p:cNvSpPr>
            <a:spLocks noGrp="1"/>
          </p:cNvSpPr>
          <p:nvPr>
            <p:ph type="body"/>
          </p:nvPr>
        </p:nvSpPr>
        <p:spPr>
          <a:xfrm>
            <a:off x="57168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65" name="PlaceHolder 6"/>
          <p:cNvSpPr>
            <a:spLocks noGrp="1"/>
          </p:cNvSpPr>
          <p:nvPr>
            <p:ph type="body"/>
          </p:nvPr>
        </p:nvSpPr>
        <p:spPr>
          <a:xfrm>
            <a:off x="404964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
        <p:nvSpPr>
          <p:cNvPr id="366" name="PlaceHolder 7"/>
          <p:cNvSpPr>
            <a:spLocks noGrp="1"/>
          </p:cNvSpPr>
          <p:nvPr>
            <p:ph type="body"/>
          </p:nvPr>
        </p:nvSpPr>
        <p:spPr>
          <a:xfrm>
            <a:off x="7527600" y="2831400"/>
            <a:ext cx="3312000" cy="101520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7"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78" name="PlaceHolder 2"/>
          <p:cNvSpPr>
            <a:spLocks noGrp="1"/>
          </p:cNvSpPr>
          <p:nvPr>
            <p:ph type="subTitle"/>
          </p:nvPr>
        </p:nvSpPr>
        <p:spPr>
          <a:xfrm>
            <a:off x="571680" y="1719360"/>
            <a:ext cx="10286640" cy="21283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571680" y="122400"/>
            <a:ext cx="9429480" cy="1294920"/>
          </a:xfrm>
          <a:prstGeom prst="rect">
            <a:avLst/>
          </a:prstGeom>
        </p:spPr>
        <p:txBody>
          <a:bodyPr lIns="0" tIns="0" rIns="0" bIns="0" anchor="ctr">
            <a:noAutofit/>
          </a:bodyPr>
          <a:lstStyle/>
          <a:p>
            <a:endParaRPr lang="en-US" sz="2200" b="0" strike="noStrike" spc="-1">
              <a:solidFill>
                <a:srgbClr val="000000"/>
              </a:solidFill>
              <a:latin typeface="Arial"/>
            </a:endParaRPr>
          </a:p>
        </p:txBody>
      </p:sp>
      <p:sp>
        <p:nvSpPr>
          <p:cNvPr id="380" name="PlaceHolder 2"/>
          <p:cNvSpPr>
            <a:spLocks noGrp="1"/>
          </p:cNvSpPr>
          <p:nvPr>
            <p:ph type="body"/>
          </p:nvPr>
        </p:nvSpPr>
        <p:spPr>
          <a:xfrm>
            <a:off x="571680" y="1719360"/>
            <a:ext cx="10286640" cy="2128320"/>
          </a:xfrm>
          <a:prstGeom prst="rect">
            <a:avLst/>
          </a:prstGeom>
        </p:spPr>
        <p:txBody>
          <a:bodyPr lIns="0" tIns="0" rIns="0" bIns="0">
            <a:normAutofit/>
          </a:bodyPr>
          <a:lstStyle/>
          <a:p>
            <a:endParaRPr lang="en-US"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image" Target="../media/image2.png"/><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image" Target="../media/image2.png"/><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image" Target="../media/image2.png"/><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image" Target="../media/image2.png"/><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5" Type="http://schemas.openxmlformats.org/officeDocument/2006/relationships/image" Target="../media/image2.png"/><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 name="Picture 7"/>
          <p:cNvPicPr/>
          <p:nvPr/>
        </p:nvPicPr>
        <p:blipFill>
          <a:blip r:embed="rId14"/>
          <a:srcRect t="26190" b="52379"/>
          <a:stretch/>
        </p:blipFill>
        <p:spPr>
          <a:xfrm>
            <a:off x="0" y="0"/>
            <a:ext cx="11431080" cy="685440"/>
          </a:xfrm>
          <a:prstGeom prst="rect">
            <a:avLst/>
          </a:prstGeom>
          <a:ln>
            <a:noFill/>
          </a:ln>
        </p:spPr>
      </p:pic>
      <p:sp>
        <p:nvSpPr>
          <p:cNvPr id="12" name="CustomShape 1" hidden="1"/>
          <p:cNvSpPr/>
          <p:nvPr/>
        </p:nvSpPr>
        <p:spPr>
          <a:xfrm>
            <a:off x="0" y="684360"/>
            <a:ext cx="11429640" cy="109080"/>
          </a:xfrm>
          <a:prstGeom prst="rect">
            <a:avLst/>
          </a:prstGeom>
          <a:solidFill>
            <a:schemeClr val="accent1"/>
          </a:solidFill>
          <a:ln>
            <a:noFill/>
          </a:ln>
        </p:spPr>
        <p:style>
          <a:lnRef idx="0">
            <a:scrgbClr r="0" g="0" b="0"/>
          </a:lnRef>
          <a:fillRef idx="0">
            <a:scrgbClr r="0" g="0" b="0"/>
          </a:fillRef>
          <a:effectRef idx="0">
            <a:scrgbClr r="0" g="0" b="0"/>
          </a:effectRef>
          <a:fontRef idx="minor"/>
        </p:style>
      </p:sp>
      <p:pic>
        <p:nvPicPr>
          <p:cNvPr id="2" name="Picture 9" descr="CL_Logo_RGB_PNG"/>
          <p:cNvPicPr/>
          <p:nvPr/>
        </p:nvPicPr>
        <p:blipFill>
          <a:blip r:embed="rId15"/>
          <a:stretch/>
        </p:blipFill>
        <p:spPr>
          <a:xfrm>
            <a:off x="9112320" y="6035760"/>
            <a:ext cx="1929960" cy="676080"/>
          </a:xfrm>
          <a:prstGeom prst="rect">
            <a:avLst/>
          </a:prstGeom>
          <a:ln>
            <a:noFill/>
          </a:ln>
        </p:spPr>
      </p:pic>
      <p:sp>
        <p:nvSpPr>
          <p:cNvPr id="3" name="CustomShape 2" hidden="1"/>
          <p:cNvSpPr/>
          <p:nvPr/>
        </p:nvSpPr>
        <p:spPr>
          <a:xfrm>
            <a:off x="0" y="6721560"/>
            <a:ext cx="11429640" cy="136080"/>
          </a:xfrm>
          <a:prstGeom prst="rect">
            <a:avLst/>
          </a:prstGeom>
          <a:solidFill>
            <a:schemeClr val="accent1"/>
          </a:solidFill>
          <a:ln>
            <a:noFill/>
          </a:ln>
        </p:spPr>
        <p:style>
          <a:lnRef idx="0">
            <a:scrgbClr r="0" g="0" b="0"/>
          </a:lnRef>
          <a:fillRef idx="0">
            <a:scrgbClr r="0" g="0" b="0"/>
          </a:fillRef>
          <a:effectRef idx="0">
            <a:scrgbClr r="0" g="0" b="0"/>
          </a:effectRef>
          <a:fontRef idx="minor"/>
        </p:style>
      </p:sp>
      <p:pic>
        <p:nvPicPr>
          <p:cNvPr id="4" name="Picture 9"/>
          <p:cNvPicPr/>
          <p:nvPr/>
        </p:nvPicPr>
        <p:blipFill>
          <a:blip r:embed="rId14"/>
          <a:stretch/>
        </p:blipFill>
        <p:spPr>
          <a:xfrm>
            <a:off x="0" y="0"/>
            <a:ext cx="11431080" cy="3200040"/>
          </a:xfrm>
          <a:prstGeom prst="rect">
            <a:avLst/>
          </a:prstGeom>
          <a:ln>
            <a:noFill/>
          </a:ln>
        </p:spPr>
      </p:pic>
      <p:sp>
        <p:nvSpPr>
          <p:cNvPr id="5" name="CustomShape 3"/>
          <p:cNvSpPr/>
          <p:nvPr/>
        </p:nvSpPr>
        <p:spPr>
          <a:xfrm>
            <a:off x="0" y="3200400"/>
            <a:ext cx="11429640" cy="914040"/>
          </a:xfrm>
          <a:prstGeom prst="rect">
            <a:avLst/>
          </a:prstGeom>
          <a:solidFill>
            <a:schemeClr val="accent1"/>
          </a:solidFill>
          <a:ln>
            <a:noFill/>
          </a:ln>
        </p:spPr>
        <p:style>
          <a:lnRef idx="0">
            <a:scrgbClr r="0" g="0" b="0"/>
          </a:lnRef>
          <a:fillRef idx="0">
            <a:scrgbClr r="0" g="0" b="0"/>
          </a:fillRef>
          <a:effectRef idx="0">
            <a:scrgbClr r="0" g="0" b="0"/>
          </a:effectRef>
          <a:fontRef idx="minor"/>
        </p:style>
      </p:sp>
      <p:sp>
        <p:nvSpPr>
          <p:cNvPr id="6" name="CustomShape 4"/>
          <p:cNvSpPr/>
          <p:nvPr/>
        </p:nvSpPr>
        <p:spPr>
          <a:xfrm>
            <a:off x="0" y="6629400"/>
            <a:ext cx="11429640" cy="228240"/>
          </a:xfrm>
          <a:prstGeom prst="rect">
            <a:avLst/>
          </a:prstGeom>
          <a:solidFill>
            <a:schemeClr val="accent1"/>
          </a:solidFill>
          <a:ln>
            <a:noFill/>
          </a:ln>
        </p:spPr>
        <p:style>
          <a:lnRef idx="0">
            <a:scrgbClr r="0" g="0" b="0"/>
          </a:lnRef>
          <a:fillRef idx="0">
            <a:scrgbClr r="0" g="0" b="0"/>
          </a:fillRef>
          <a:effectRef idx="0">
            <a:scrgbClr r="0" g="0" b="0"/>
          </a:effectRef>
          <a:fontRef idx="minor"/>
        </p:style>
      </p:sp>
      <p:pic>
        <p:nvPicPr>
          <p:cNvPr id="7" name="Picture 12" descr="CL_Logo_RGB_PNG"/>
          <p:cNvPicPr/>
          <p:nvPr/>
        </p:nvPicPr>
        <p:blipFill>
          <a:blip r:embed="rId16"/>
          <a:stretch/>
        </p:blipFill>
        <p:spPr>
          <a:xfrm>
            <a:off x="7516800" y="5002200"/>
            <a:ext cx="3371400" cy="1179000"/>
          </a:xfrm>
          <a:prstGeom prst="rect">
            <a:avLst/>
          </a:prstGeom>
          <a:ln>
            <a:noFill/>
          </a:ln>
        </p:spPr>
      </p:pic>
      <p:sp>
        <p:nvSpPr>
          <p:cNvPr id="8" name="Line 5"/>
          <p:cNvSpPr/>
          <p:nvPr/>
        </p:nvSpPr>
        <p:spPr>
          <a:xfrm>
            <a:off x="0" y="3200400"/>
            <a:ext cx="11430000" cy="0"/>
          </a:xfrm>
          <a:prstGeom prst="line">
            <a:avLst/>
          </a:prstGeom>
          <a:ln w="63360">
            <a:solidFill>
              <a:schemeClr val="bg1"/>
            </a:solidFill>
            <a:round/>
          </a:ln>
        </p:spPr>
        <p:style>
          <a:lnRef idx="0">
            <a:scrgbClr r="0" g="0" b="0"/>
          </a:lnRef>
          <a:fillRef idx="0">
            <a:scrgbClr r="0" g="0" b="0"/>
          </a:fillRef>
          <a:effectRef idx="0">
            <a:scrgbClr r="0" g="0" b="0"/>
          </a:effectRef>
          <a:fontRef idx="minor"/>
        </p:style>
      </p:sp>
      <p:sp>
        <p:nvSpPr>
          <p:cNvPr id="9" name="PlaceHolder 6"/>
          <p:cNvSpPr>
            <a:spLocks noGrp="1"/>
          </p:cNvSpPr>
          <p:nvPr>
            <p:ph type="title"/>
          </p:nvPr>
        </p:nvSpPr>
        <p:spPr>
          <a:xfrm>
            <a:off x="571680" y="1371600"/>
            <a:ext cx="10191240" cy="1599840"/>
          </a:xfrm>
          <a:prstGeom prst="rect">
            <a:avLst/>
          </a:prstGeom>
        </p:spPr>
        <p:txBody>
          <a:bodyPr lIns="0" tIns="0" rIns="0" bIns="0" anchor="b">
            <a:noAutofit/>
          </a:bodyPr>
          <a:lstStyle/>
          <a:p>
            <a:pPr>
              <a:lnSpc>
                <a:spcPct val="100000"/>
              </a:lnSpc>
            </a:pPr>
            <a:r>
              <a:rPr lang="en-US" sz="3600" b="0" strike="noStrike" spc="-1">
                <a:solidFill>
                  <a:srgbClr val="FFFFFF"/>
                </a:solidFill>
                <a:latin typeface="Arial"/>
                <a:ea typeface="ＭＳ Ｐゴシック"/>
              </a:rPr>
              <a:t>Click to edit Master title style</a:t>
            </a:r>
            <a:endParaRPr lang="en-US" sz="3600" b="0" strike="noStrike" spc="-1">
              <a:solidFill>
                <a:srgbClr val="000000"/>
              </a:solidFill>
              <a:latin typeface="Arial"/>
            </a:endParaRPr>
          </a:p>
        </p:txBody>
      </p:sp>
      <p:sp>
        <p:nvSpPr>
          <p:cNvPr id="10" name="PlaceHolder 7"/>
          <p:cNvSpPr>
            <a:spLocks noGrp="1"/>
          </p:cNvSpPr>
          <p:nvPr>
            <p:ph type="body"/>
          </p:nvPr>
        </p:nvSpPr>
        <p:spPr>
          <a:xfrm>
            <a:off x="571320" y="1604520"/>
            <a:ext cx="102866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6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7" name="Picture 7"/>
          <p:cNvPicPr/>
          <p:nvPr/>
        </p:nvPicPr>
        <p:blipFill>
          <a:blip r:embed="rId14"/>
          <a:srcRect t="26190" b="52379"/>
          <a:stretch/>
        </p:blipFill>
        <p:spPr>
          <a:xfrm>
            <a:off x="0" y="0"/>
            <a:ext cx="11431080" cy="685440"/>
          </a:xfrm>
          <a:prstGeom prst="rect">
            <a:avLst/>
          </a:prstGeom>
          <a:ln>
            <a:noFill/>
          </a:ln>
        </p:spPr>
      </p:pic>
      <p:sp>
        <p:nvSpPr>
          <p:cNvPr id="48" name="CustomShape 1"/>
          <p:cNvSpPr/>
          <p:nvPr/>
        </p:nvSpPr>
        <p:spPr>
          <a:xfrm>
            <a:off x="0" y="684360"/>
            <a:ext cx="11429640" cy="109080"/>
          </a:xfrm>
          <a:prstGeom prst="rect">
            <a:avLst/>
          </a:prstGeom>
          <a:solidFill>
            <a:schemeClr val="accent1"/>
          </a:solidFill>
          <a:ln>
            <a:noFill/>
          </a:ln>
        </p:spPr>
        <p:style>
          <a:lnRef idx="0">
            <a:scrgbClr r="0" g="0" b="0"/>
          </a:lnRef>
          <a:fillRef idx="0">
            <a:scrgbClr r="0" g="0" b="0"/>
          </a:fillRef>
          <a:effectRef idx="0">
            <a:scrgbClr r="0" g="0" b="0"/>
          </a:effectRef>
          <a:fontRef idx="minor"/>
        </p:style>
      </p:sp>
      <p:pic>
        <p:nvPicPr>
          <p:cNvPr id="49" name="Picture 9" descr="CL_Logo_RGB_PNG"/>
          <p:cNvPicPr/>
          <p:nvPr/>
        </p:nvPicPr>
        <p:blipFill>
          <a:blip r:embed="rId15"/>
          <a:stretch/>
        </p:blipFill>
        <p:spPr>
          <a:xfrm>
            <a:off x="9112320" y="6035760"/>
            <a:ext cx="1929960" cy="676080"/>
          </a:xfrm>
          <a:prstGeom prst="rect">
            <a:avLst/>
          </a:prstGeom>
          <a:ln>
            <a:noFill/>
          </a:ln>
        </p:spPr>
      </p:pic>
      <p:sp>
        <p:nvSpPr>
          <p:cNvPr id="50" name="CustomShape 2"/>
          <p:cNvSpPr/>
          <p:nvPr/>
        </p:nvSpPr>
        <p:spPr>
          <a:xfrm>
            <a:off x="0" y="6721560"/>
            <a:ext cx="11429640" cy="136080"/>
          </a:xfrm>
          <a:prstGeom prst="rect">
            <a:avLst/>
          </a:prstGeom>
          <a:solidFill>
            <a:schemeClr val="accent1"/>
          </a:solidFill>
          <a:ln>
            <a:noFill/>
          </a:ln>
        </p:spPr>
        <p:style>
          <a:lnRef idx="0">
            <a:scrgbClr r="0" g="0" b="0"/>
          </a:lnRef>
          <a:fillRef idx="0">
            <a:scrgbClr r="0" g="0" b="0"/>
          </a:fillRef>
          <a:effectRef idx="0">
            <a:scrgbClr r="0" g="0" b="0"/>
          </a:effectRef>
          <a:fontRef idx="minor"/>
        </p:style>
      </p:sp>
      <p:sp>
        <p:nvSpPr>
          <p:cNvPr id="51" name="PlaceHolder 3"/>
          <p:cNvSpPr>
            <a:spLocks noGrp="1"/>
          </p:cNvSpPr>
          <p:nvPr>
            <p:ph type="title"/>
          </p:nvPr>
        </p:nvSpPr>
        <p:spPr>
          <a:xfrm>
            <a:off x="571680" y="914400"/>
            <a:ext cx="10286640" cy="609120"/>
          </a:xfrm>
          <a:prstGeom prst="rect">
            <a:avLst/>
          </a:prstGeom>
        </p:spPr>
        <p:txBody>
          <a:bodyPr lIns="0" tIns="0" rIns="0" bIns="0" anchor="ctr">
            <a:noAutofit/>
          </a:bodyPr>
          <a:lstStyle/>
          <a:p>
            <a:pPr>
              <a:lnSpc>
                <a:spcPct val="100000"/>
              </a:lnSpc>
            </a:pPr>
            <a:r>
              <a:rPr lang="en-US" sz="2200" b="0" strike="noStrike" spc="-1">
                <a:solidFill>
                  <a:srgbClr val="0D3857"/>
                </a:solidFill>
                <a:latin typeface="Arial"/>
                <a:ea typeface="ＭＳ Ｐゴシック"/>
              </a:rPr>
              <a:t>Click to edit Master title style</a:t>
            </a:r>
            <a:endParaRPr lang="en-US" sz="2200" b="0" strike="noStrike" spc="-1">
              <a:solidFill>
                <a:srgbClr val="000000"/>
              </a:solidFill>
              <a:latin typeface="Arial"/>
            </a:endParaRPr>
          </a:p>
        </p:txBody>
      </p:sp>
      <p:sp>
        <p:nvSpPr>
          <p:cNvPr id="52" name="PlaceHolder 4"/>
          <p:cNvSpPr>
            <a:spLocks noGrp="1"/>
          </p:cNvSpPr>
          <p:nvPr>
            <p:ph type="body"/>
          </p:nvPr>
        </p:nvSpPr>
        <p:spPr>
          <a:xfrm>
            <a:off x="571680" y="1676520"/>
            <a:ext cx="10286640" cy="4438440"/>
          </a:xfrm>
          <a:prstGeom prst="rect">
            <a:avLst/>
          </a:prstGeom>
        </p:spPr>
        <p:txBody>
          <a:bodyPr lIns="0" tIns="0" rIns="0" bIns="0">
            <a:noAutofit/>
          </a:bodyPr>
          <a:lstStyle/>
          <a:p>
            <a:pPr marL="343080" indent="-342720">
              <a:lnSpc>
                <a:spcPts val="2200"/>
              </a:lnSpc>
              <a:spcBef>
                <a:spcPts val="1599"/>
              </a:spcBef>
              <a:buClr>
                <a:srgbClr val="000000"/>
              </a:buClr>
              <a:buFont typeface="Symbol" charset="2"/>
              <a:buChar char=""/>
            </a:pPr>
            <a:r>
              <a:rPr lang="en-US" sz="3200" b="0" strike="noStrike" spc="-1">
                <a:solidFill>
                  <a:srgbClr val="000000"/>
                </a:solidFill>
                <a:latin typeface="Arial"/>
                <a:ea typeface="ＭＳ Ｐゴシック"/>
              </a:rPr>
              <a:t>Click to edit Master text styles</a:t>
            </a:r>
            <a:endParaRPr lang="en-US" sz="3200" b="0" strike="noStrike" spc="-1">
              <a:solidFill>
                <a:srgbClr val="000000"/>
              </a:solidFill>
              <a:latin typeface="Arial"/>
            </a:endParaRPr>
          </a:p>
          <a:p>
            <a:pPr marL="452520" lvl="1" indent="-223560">
              <a:lnSpc>
                <a:spcPct val="100000"/>
              </a:lnSpc>
              <a:spcBef>
                <a:spcPts val="1400"/>
              </a:spcBef>
              <a:buClr>
                <a:srgbClr val="2187BA"/>
              </a:buClr>
              <a:buFont typeface="Wingdings" charset="2"/>
              <a:buChar char=""/>
            </a:pPr>
            <a:r>
              <a:rPr lang="en-US" sz="2800" b="0" strike="noStrike" spc="-1">
                <a:solidFill>
                  <a:srgbClr val="000000"/>
                </a:solidFill>
                <a:latin typeface="Arial"/>
                <a:ea typeface="ＭＳ Ｐゴシック"/>
              </a:rPr>
              <a:t>Second level</a:t>
            </a:r>
            <a:endParaRPr lang="en-US" sz="2800" b="0" strike="noStrike" spc="-1">
              <a:solidFill>
                <a:srgbClr val="000000"/>
              </a:solidFill>
              <a:latin typeface="Arial"/>
            </a:endParaRPr>
          </a:p>
          <a:p>
            <a:pPr marL="741240" lvl="2" indent="-17424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Third level</a:t>
            </a:r>
            <a:endParaRPr lang="en-US" sz="1600" b="0" strike="noStrike" spc="-1">
              <a:solidFill>
                <a:srgbClr val="000000"/>
              </a:solidFill>
              <a:latin typeface="Arial"/>
            </a:endParaRPr>
          </a:p>
          <a:p>
            <a:pPr marL="1028880" lvl="3" indent="-17280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Fourth level</a:t>
            </a:r>
            <a:endParaRPr lang="en-US" sz="1600" b="0" strike="noStrike" spc="-1">
              <a:solidFill>
                <a:srgbClr val="000000"/>
              </a:solidFill>
              <a:latin typeface="Arial"/>
            </a:endParaRPr>
          </a:p>
          <a:p>
            <a:pPr marL="1314360" lvl="4" indent="-171000">
              <a:lnSpc>
                <a:spcPct val="100000"/>
              </a:lnSpc>
              <a:spcBef>
                <a:spcPts val="420"/>
              </a:spcBef>
              <a:buClr>
                <a:srgbClr val="2187BA"/>
              </a:buClr>
              <a:buFont typeface="Wingdings" charset="2"/>
              <a:buChar char=""/>
            </a:pPr>
            <a:r>
              <a:rPr lang="en-US" sz="1400" b="0" strike="noStrike" spc="-1">
                <a:solidFill>
                  <a:srgbClr val="000000"/>
                </a:solidFill>
                <a:latin typeface="Arial"/>
                <a:ea typeface="ＭＳ Ｐゴシック"/>
              </a:rPr>
              <a:t>Fifth level</a:t>
            </a:r>
            <a:endParaRPr lang="en-US" sz="1400" b="0" strike="noStrike" spc="-1">
              <a:solidFill>
                <a:srgbClr val="000000"/>
              </a:solidFill>
              <a:latin typeface="Arial"/>
            </a:endParaRPr>
          </a:p>
        </p:txBody>
      </p:sp>
      <p:sp>
        <p:nvSpPr>
          <p:cNvPr id="53" name="PlaceHolder 5"/>
          <p:cNvSpPr>
            <a:spLocks noGrp="1"/>
          </p:cNvSpPr>
          <p:nvPr>
            <p:ph type="dt"/>
          </p:nvPr>
        </p:nvSpPr>
        <p:spPr>
          <a:xfrm>
            <a:off x="6953400" y="6413400"/>
            <a:ext cx="1333080" cy="228240"/>
          </a:xfrm>
          <a:prstGeom prst="rect">
            <a:avLst/>
          </a:prstGeom>
        </p:spPr>
        <p:txBody>
          <a:bodyPr lIns="0" tIns="0" rIns="0" bIns="0">
            <a:noAutofit/>
          </a:bodyPr>
          <a:lstStyle/>
          <a:p>
            <a:endParaRPr lang="en-US" sz="2400" b="0" strike="noStrike" spc="-1">
              <a:latin typeface="Times New Roman"/>
            </a:endParaRPr>
          </a:p>
        </p:txBody>
      </p:sp>
      <p:sp>
        <p:nvSpPr>
          <p:cNvPr id="54" name="PlaceHolder 6"/>
          <p:cNvSpPr>
            <a:spLocks noGrp="1"/>
          </p:cNvSpPr>
          <p:nvPr>
            <p:ph type="ftr"/>
          </p:nvPr>
        </p:nvSpPr>
        <p:spPr>
          <a:xfrm>
            <a:off x="857160" y="6413400"/>
            <a:ext cx="6095520" cy="228240"/>
          </a:xfrm>
          <a:prstGeom prst="rect">
            <a:avLst/>
          </a:prstGeom>
        </p:spPr>
        <p:txBody>
          <a:bodyPr lIns="0" tIns="0" rIns="0" bIns="0">
            <a:noAutofit/>
          </a:bodyPr>
          <a:lstStyle/>
          <a:p>
            <a:endParaRPr lang="en-US" sz="2400" b="0" strike="noStrike" spc="-1">
              <a:latin typeface="Times New Roman"/>
            </a:endParaRPr>
          </a:p>
        </p:txBody>
      </p:sp>
      <p:sp>
        <p:nvSpPr>
          <p:cNvPr id="55" name="PlaceHolder 7"/>
          <p:cNvSpPr>
            <a:spLocks noGrp="1"/>
          </p:cNvSpPr>
          <p:nvPr>
            <p:ph type="sldNum"/>
          </p:nvPr>
        </p:nvSpPr>
        <p:spPr>
          <a:xfrm>
            <a:off x="571680" y="6413400"/>
            <a:ext cx="285480" cy="228240"/>
          </a:xfrm>
          <a:prstGeom prst="rect">
            <a:avLst/>
          </a:prstGeom>
        </p:spPr>
        <p:txBody>
          <a:bodyPr lIns="0" tIns="0" rIns="0" bIns="0">
            <a:noAutofit/>
          </a:bodyPr>
          <a:lstStyle/>
          <a:p>
            <a:pPr>
              <a:lnSpc>
                <a:spcPct val="100000"/>
              </a:lnSpc>
            </a:pPr>
            <a:fld id="{0A344C93-0759-4141-B3AE-EBB49B3B501F}" type="slidenum">
              <a:rPr lang="en-US" sz="800" b="0" strike="noStrike" spc="-1">
                <a:solidFill>
                  <a:srgbClr val="000000"/>
                </a:solidFill>
                <a:latin typeface="Arial"/>
                <a:ea typeface="ＭＳ Ｐゴシック"/>
              </a:rPr>
              <a:t>‹#›</a:t>
            </a:fld>
            <a:endParaRPr lang="en-US" sz="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2" name="Picture 7"/>
          <p:cNvPicPr/>
          <p:nvPr/>
        </p:nvPicPr>
        <p:blipFill>
          <a:blip r:embed="rId14"/>
          <a:srcRect t="26190" b="52379"/>
          <a:stretch/>
        </p:blipFill>
        <p:spPr>
          <a:xfrm>
            <a:off x="0" y="0"/>
            <a:ext cx="11431080" cy="685440"/>
          </a:xfrm>
          <a:prstGeom prst="rect">
            <a:avLst/>
          </a:prstGeom>
          <a:ln>
            <a:noFill/>
          </a:ln>
        </p:spPr>
      </p:pic>
      <p:sp>
        <p:nvSpPr>
          <p:cNvPr id="93" name="CustomShape 1"/>
          <p:cNvSpPr/>
          <p:nvPr/>
        </p:nvSpPr>
        <p:spPr>
          <a:xfrm>
            <a:off x="0" y="684360"/>
            <a:ext cx="11429640" cy="109080"/>
          </a:xfrm>
          <a:prstGeom prst="rect">
            <a:avLst/>
          </a:prstGeom>
          <a:solidFill>
            <a:schemeClr val="accent1"/>
          </a:solidFill>
          <a:ln>
            <a:noFill/>
          </a:ln>
        </p:spPr>
        <p:style>
          <a:lnRef idx="0">
            <a:scrgbClr r="0" g="0" b="0"/>
          </a:lnRef>
          <a:fillRef idx="0">
            <a:scrgbClr r="0" g="0" b="0"/>
          </a:fillRef>
          <a:effectRef idx="0">
            <a:scrgbClr r="0" g="0" b="0"/>
          </a:effectRef>
          <a:fontRef idx="minor"/>
        </p:style>
      </p:sp>
      <p:pic>
        <p:nvPicPr>
          <p:cNvPr id="94" name="Picture 9" descr="CL_Logo_RGB_PNG"/>
          <p:cNvPicPr/>
          <p:nvPr/>
        </p:nvPicPr>
        <p:blipFill>
          <a:blip r:embed="rId15"/>
          <a:stretch/>
        </p:blipFill>
        <p:spPr>
          <a:xfrm>
            <a:off x="9112320" y="6035760"/>
            <a:ext cx="1929960" cy="676080"/>
          </a:xfrm>
          <a:prstGeom prst="rect">
            <a:avLst/>
          </a:prstGeom>
          <a:ln>
            <a:noFill/>
          </a:ln>
        </p:spPr>
      </p:pic>
      <p:sp>
        <p:nvSpPr>
          <p:cNvPr id="95" name="CustomShape 2"/>
          <p:cNvSpPr/>
          <p:nvPr/>
        </p:nvSpPr>
        <p:spPr>
          <a:xfrm>
            <a:off x="0" y="6721560"/>
            <a:ext cx="11429640" cy="136080"/>
          </a:xfrm>
          <a:prstGeom prst="rect">
            <a:avLst/>
          </a:prstGeom>
          <a:solidFill>
            <a:schemeClr val="accent1"/>
          </a:solidFill>
          <a:ln>
            <a:noFill/>
          </a:ln>
        </p:spPr>
        <p:style>
          <a:lnRef idx="0">
            <a:scrgbClr r="0" g="0" b="0"/>
          </a:lnRef>
          <a:fillRef idx="0">
            <a:scrgbClr r="0" g="0" b="0"/>
          </a:fillRef>
          <a:effectRef idx="0">
            <a:scrgbClr r="0" g="0" b="0"/>
          </a:effectRef>
          <a:fontRef idx="minor"/>
        </p:style>
      </p:sp>
      <p:sp>
        <p:nvSpPr>
          <p:cNvPr id="96" name="PlaceHolder 3"/>
          <p:cNvSpPr>
            <a:spLocks noGrp="1"/>
          </p:cNvSpPr>
          <p:nvPr>
            <p:ph type="title"/>
          </p:nvPr>
        </p:nvSpPr>
        <p:spPr>
          <a:xfrm>
            <a:off x="571680" y="122400"/>
            <a:ext cx="9429480" cy="1294920"/>
          </a:xfrm>
          <a:prstGeom prst="rect">
            <a:avLst/>
          </a:prstGeom>
        </p:spPr>
        <p:txBody>
          <a:bodyPr lIns="0" tIns="0" rIns="0" bIns="0" anchor="ctr">
            <a:noAutofit/>
          </a:bodyPr>
          <a:lstStyle/>
          <a:p>
            <a:pPr>
              <a:lnSpc>
                <a:spcPct val="100000"/>
              </a:lnSpc>
            </a:pPr>
            <a:r>
              <a:rPr lang="en-US" sz="2200" b="0" strike="noStrike" spc="-1">
                <a:solidFill>
                  <a:srgbClr val="0D3857"/>
                </a:solidFill>
                <a:latin typeface="Arial"/>
                <a:ea typeface="ＭＳ Ｐゴシック"/>
              </a:rPr>
              <a:t>Click to edit Master title style</a:t>
            </a:r>
            <a:endParaRPr lang="en-US" sz="2200" b="0" strike="noStrike" spc="-1">
              <a:solidFill>
                <a:srgbClr val="000000"/>
              </a:solidFill>
              <a:latin typeface="Arial"/>
            </a:endParaRPr>
          </a:p>
        </p:txBody>
      </p:sp>
      <p:sp>
        <p:nvSpPr>
          <p:cNvPr id="97" name="PlaceHolder 4"/>
          <p:cNvSpPr>
            <a:spLocks noGrp="1"/>
          </p:cNvSpPr>
          <p:nvPr>
            <p:ph type="body"/>
          </p:nvPr>
        </p:nvSpPr>
        <p:spPr>
          <a:xfrm>
            <a:off x="571680" y="1719360"/>
            <a:ext cx="10286640" cy="2128320"/>
          </a:xfrm>
          <a:prstGeom prst="rect">
            <a:avLst/>
          </a:prstGeom>
        </p:spPr>
        <p:txBody>
          <a:bodyPr lIns="0" tIns="0" rIns="0" bIns="0">
            <a:noAutofit/>
          </a:bodyPr>
          <a:lstStyle/>
          <a:p>
            <a:pPr marL="343080" indent="-342720">
              <a:lnSpc>
                <a:spcPts val="2200"/>
              </a:lnSpc>
              <a:spcBef>
                <a:spcPts val="1599"/>
              </a:spcBef>
              <a:buClr>
                <a:srgbClr val="000000"/>
              </a:buClr>
              <a:buFont typeface="Symbol" charset="2"/>
              <a:buChar char=""/>
            </a:pPr>
            <a:r>
              <a:rPr lang="en-US" sz="3200" b="0" strike="noStrike" spc="-1">
                <a:solidFill>
                  <a:srgbClr val="000000"/>
                </a:solidFill>
                <a:latin typeface="Arial"/>
                <a:ea typeface="ＭＳ Ｐゴシック"/>
              </a:rPr>
              <a:t>Click to edit Master text styles</a:t>
            </a:r>
            <a:endParaRPr lang="en-US" sz="3200" b="0" strike="noStrike" spc="-1">
              <a:solidFill>
                <a:srgbClr val="000000"/>
              </a:solidFill>
              <a:latin typeface="Arial"/>
            </a:endParaRPr>
          </a:p>
          <a:p>
            <a:pPr marL="452520" lvl="1" indent="-223560">
              <a:lnSpc>
                <a:spcPct val="100000"/>
              </a:lnSpc>
              <a:spcBef>
                <a:spcPts val="1400"/>
              </a:spcBef>
              <a:buClr>
                <a:srgbClr val="2187BA"/>
              </a:buClr>
              <a:buFont typeface="Wingdings" charset="2"/>
              <a:buChar char=""/>
            </a:pPr>
            <a:r>
              <a:rPr lang="en-US" sz="2800" b="0" strike="noStrike" spc="-1">
                <a:solidFill>
                  <a:srgbClr val="000000"/>
                </a:solidFill>
                <a:latin typeface="Arial"/>
                <a:ea typeface="ＭＳ Ｐゴシック"/>
              </a:rPr>
              <a:t>Second level</a:t>
            </a:r>
            <a:endParaRPr lang="en-US" sz="2800" b="0" strike="noStrike" spc="-1">
              <a:solidFill>
                <a:srgbClr val="000000"/>
              </a:solidFill>
              <a:latin typeface="Arial"/>
            </a:endParaRPr>
          </a:p>
          <a:p>
            <a:pPr marL="741240" lvl="2" indent="-17424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Third level</a:t>
            </a:r>
            <a:endParaRPr lang="en-US" sz="1600" b="0" strike="noStrike" spc="-1">
              <a:solidFill>
                <a:srgbClr val="000000"/>
              </a:solidFill>
              <a:latin typeface="Arial"/>
            </a:endParaRPr>
          </a:p>
          <a:p>
            <a:pPr marL="1028880" lvl="3" indent="-17280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Fourth level</a:t>
            </a:r>
            <a:endParaRPr lang="en-US" sz="1600" b="0" strike="noStrike" spc="-1">
              <a:solidFill>
                <a:srgbClr val="000000"/>
              </a:solidFill>
              <a:latin typeface="Arial"/>
            </a:endParaRPr>
          </a:p>
          <a:p>
            <a:pPr marL="1314360" lvl="4" indent="-171000">
              <a:lnSpc>
                <a:spcPct val="100000"/>
              </a:lnSpc>
              <a:spcBef>
                <a:spcPts val="420"/>
              </a:spcBef>
              <a:buClr>
                <a:srgbClr val="2187BA"/>
              </a:buClr>
              <a:buFont typeface="Wingdings" charset="2"/>
              <a:buChar char=""/>
            </a:pPr>
            <a:r>
              <a:rPr lang="en-US" sz="1400" b="0" strike="noStrike" spc="-1">
                <a:solidFill>
                  <a:srgbClr val="000000"/>
                </a:solidFill>
                <a:latin typeface="Arial"/>
                <a:ea typeface="ＭＳ Ｐゴシック"/>
              </a:rPr>
              <a:t>Fifth level</a:t>
            </a:r>
            <a:endParaRPr lang="en-US" sz="1400" b="0" strike="noStrike" spc="-1">
              <a:solidFill>
                <a:srgbClr val="000000"/>
              </a:solidFill>
              <a:latin typeface="Arial"/>
            </a:endParaRPr>
          </a:p>
        </p:txBody>
      </p:sp>
      <p:sp>
        <p:nvSpPr>
          <p:cNvPr id="98" name="PlaceHolder 5"/>
          <p:cNvSpPr>
            <a:spLocks noGrp="1"/>
          </p:cNvSpPr>
          <p:nvPr>
            <p:ph type="body"/>
          </p:nvPr>
        </p:nvSpPr>
        <p:spPr>
          <a:xfrm>
            <a:off x="571680" y="4000680"/>
            <a:ext cx="10286640" cy="2130120"/>
          </a:xfrm>
          <a:prstGeom prst="rect">
            <a:avLst/>
          </a:prstGeom>
        </p:spPr>
        <p:txBody>
          <a:bodyPr lIns="0" tIns="0" rIns="0" bIns="0">
            <a:noAutofit/>
          </a:bodyPr>
          <a:lstStyle/>
          <a:p>
            <a:pPr marL="343080" indent="-342720">
              <a:lnSpc>
                <a:spcPts val="2200"/>
              </a:lnSpc>
              <a:spcBef>
                <a:spcPts val="1599"/>
              </a:spcBef>
              <a:buClr>
                <a:srgbClr val="000000"/>
              </a:buClr>
              <a:buFont typeface="Symbol" charset="2"/>
              <a:buChar char=""/>
            </a:pPr>
            <a:r>
              <a:rPr lang="en-US" sz="3200" b="0" strike="noStrike" spc="-1">
                <a:solidFill>
                  <a:srgbClr val="000000"/>
                </a:solidFill>
                <a:latin typeface="Arial"/>
                <a:ea typeface="ＭＳ Ｐゴシック"/>
              </a:rPr>
              <a:t>Click to edit Master text styles</a:t>
            </a:r>
            <a:endParaRPr lang="en-US" sz="3200" b="0" strike="noStrike" spc="-1">
              <a:solidFill>
                <a:srgbClr val="000000"/>
              </a:solidFill>
              <a:latin typeface="Arial"/>
            </a:endParaRPr>
          </a:p>
          <a:p>
            <a:pPr marL="452520" lvl="1" indent="-223560">
              <a:lnSpc>
                <a:spcPct val="100000"/>
              </a:lnSpc>
              <a:spcBef>
                <a:spcPts val="1400"/>
              </a:spcBef>
              <a:buClr>
                <a:srgbClr val="2187BA"/>
              </a:buClr>
              <a:buFont typeface="Wingdings" charset="2"/>
              <a:buChar char=""/>
            </a:pPr>
            <a:r>
              <a:rPr lang="en-US" sz="2800" b="0" strike="noStrike" spc="-1">
                <a:solidFill>
                  <a:srgbClr val="000000"/>
                </a:solidFill>
                <a:latin typeface="Arial"/>
                <a:ea typeface="ＭＳ Ｐゴシック"/>
              </a:rPr>
              <a:t>Second level</a:t>
            </a:r>
            <a:endParaRPr lang="en-US" sz="2800" b="0" strike="noStrike" spc="-1">
              <a:solidFill>
                <a:srgbClr val="000000"/>
              </a:solidFill>
              <a:latin typeface="Arial"/>
            </a:endParaRPr>
          </a:p>
          <a:p>
            <a:pPr marL="741240" lvl="2" indent="-17424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Third level</a:t>
            </a:r>
            <a:endParaRPr lang="en-US" sz="1600" b="0" strike="noStrike" spc="-1">
              <a:solidFill>
                <a:srgbClr val="000000"/>
              </a:solidFill>
              <a:latin typeface="Arial"/>
            </a:endParaRPr>
          </a:p>
          <a:p>
            <a:pPr marL="1028880" lvl="3" indent="-17280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Fourth level</a:t>
            </a:r>
            <a:endParaRPr lang="en-US" sz="1600" b="0" strike="noStrike" spc="-1">
              <a:solidFill>
                <a:srgbClr val="000000"/>
              </a:solidFill>
              <a:latin typeface="Arial"/>
            </a:endParaRPr>
          </a:p>
          <a:p>
            <a:pPr marL="1314360" lvl="4" indent="-171000">
              <a:lnSpc>
                <a:spcPct val="100000"/>
              </a:lnSpc>
              <a:spcBef>
                <a:spcPts val="420"/>
              </a:spcBef>
              <a:buClr>
                <a:srgbClr val="2187BA"/>
              </a:buClr>
              <a:buFont typeface="Wingdings" charset="2"/>
              <a:buChar char=""/>
            </a:pPr>
            <a:r>
              <a:rPr lang="en-US" sz="1400" b="0" strike="noStrike" spc="-1">
                <a:solidFill>
                  <a:srgbClr val="000000"/>
                </a:solidFill>
                <a:latin typeface="Arial"/>
                <a:ea typeface="ＭＳ Ｐゴシック"/>
              </a:rPr>
              <a:t>Fifth level</a:t>
            </a:r>
            <a:endParaRPr lang="en-US" sz="1400" b="0" strike="noStrike" spc="-1">
              <a:solidFill>
                <a:srgbClr val="000000"/>
              </a:solidFill>
              <a:latin typeface="Arial"/>
            </a:endParaRPr>
          </a:p>
        </p:txBody>
      </p:sp>
      <p:sp>
        <p:nvSpPr>
          <p:cNvPr id="99" name="PlaceHolder 6"/>
          <p:cNvSpPr>
            <a:spLocks noGrp="1"/>
          </p:cNvSpPr>
          <p:nvPr>
            <p:ph type="dt"/>
          </p:nvPr>
        </p:nvSpPr>
        <p:spPr>
          <a:xfrm>
            <a:off x="6953400" y="6413400"/>
            <a:ext cx="1333080" cy="228240"/>
          </a:xfrm>
          <a:prstGeom prst="rect">
            <a:avLst/>
          </a:prstGeom>
        </p:spPr>
        <p:txBody>
          <a:bodyPr lIns="0" tIns="0" rIns="0" bIns="0">
            <a:noAutofit/>
          </a:bodyPr>
          <a:lstStyle/>
          <a:p>
            <a:endParaRPr lang="en-US" sz="2400" b="0" strike="noStrike" spc="-1">
              <a:latin typeface="Times New Roman"/>
            </a:endParaRPr>
          </a:p>
        </p:txBody>
      </p:sp>
      <p:sp>
        <p:nvSpPr>
          <p:cNvPr id="100" name="PlaceHolder 7"/>
          <p:cNvSpPr>
            <a:spLocks noGrp="1"/>
          </p:cNvSpPr>
          <p:nvPr>
            <p:ph type="ftr"/>
          </p:nvPr>
        </p:nvSpPr>
        <p:spPr>
          <a:xfrm>
            <a:off x="857160" y="6413400"/>
            <a:ext cx="6095520" cy="228240"/>
          </a:xfrm>
          <a:prstGeom prst="rect">
            <a:avLst/>
          </a:prstGeom>
        </p:spPr>
        <p:txBody>
          <a:bodyPr lIns="0" tIns="0" rIns="0" bIns="0">
            <a:noAutofit/>
          </a:bodyPr>
          <a:lstStyle/>
          <a:p>
            <a:endParaRPr lang="en-US" sz="2400" b="0" strike="noStrike" spc="-1">
              <a:latin typeface="Times New Roman"/>
            </a:endParaRPr>
          </a:p>
        </p:txBody>
      </p:sp>
      <p:sp>
        <p:nvSpPr>
          <p:cNvPr id="101" name="PlaceHolder 8"/>
          <p:cNvSpPr>
            <a:spLocks noGrp="1"/>
          </p:cNvSpPr>
          <p:nvPr>
            <p:ph type="sldNum"/>
          </p:nvPr>
        </p:nvSpPr>
        <p:spPr>
          <a:xfrm>
            <a:off x="571680" y="6413400"/>
            <a:ext cx="285480" cy="228240"/>
          </a:xfrm>
          <a:prstGeom prst="rect">
            <a:avLst/>
          </a:prstGeom>
        </p:spPr>
        <p:txBody>
          <a:bodyPr lIns="0" tIns="0" rIns="0" bIns="0">
            <a:noAutofit/>
          </a:bodyPr>
          <a:lstStyle/>
          <a:p>
            <a:pPr>
              <a:lnSpc>
                <a:spcPct val="100000"/>
              </a:lnSpc>
            </a:pPr>
            <a:fld id="{0A83DC4D-0F74-4799-89F1-5383422619D7}" type="slidenum">
              <a:rPr lang="en-US" sz="800" b="0" strike="noStrike" spc="-1">
                <a:solidFill>
                  <a:srgbClr val="000000"/>
                </a:solidFill>
                <a:latin typeface="Arial"/>
                <a:ea typeface="ＭＳ Ｐゴシック"/>
              </a:rPr>
              <a:t>‹#›</a:t>
            </a:fld>
            <a:endParaRPr lang="en-US" sz="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8" name="Picture 7"/>
          <p:cNvPicPr/>
          <p:nvPr/>
        </p:nvPicPr>
        <p:blipFill>
          <a:blip r:embed="rId14"/>
          <a:srcRect t="26190" b="52379"/>
          <a:stretch/>
        </p:blipFill>
        <p:spPr>
          <a:xfrm>
            <a:off x="0" y="0"/>
            <a:ext cx="11431080" cy="685440"/>
          </a:xfrm>
          <a:prstGeom prst="rect">
            <a:avLst/>
          </a:prstGeom>
          <a:ln>
            <a:noFill/>
          </a:ln>
        </p:spPr>
      </p:pic>
      <p:sp>
        <p:nvSpPr>
          <p:cNvPr id="139" name="CustomShape 1"/>
          <p:cNvSpPr/>
          <p:nvPr/>
        </p:nvSpPr>
        <p:spPr>
          <a:xfrm>
            <a:off x="0" y="684360"/>
            <a:ext cx="11429640" cy="109080"/>
          </a:xfrm>
          <a:prstGeom prst="rect">
            <a:avLst/>
          </a:prstGeom>
          <a:solidFill>
            <a:schemeClr val="accent1"/>
          </a:solidFill>
          <a:ln>
            <a:noFill/>
          </a:ln>
        </p:spPr>
        <p:style>
          <a:lnRef idx="0">
            <a:scrgbClr r="0" g="0" b="0"/>
          </a:lnRef>
          <a:fillRef idx="0">
            <a:scrgbClr r="0" g="0" b="0"/>
          </a:fillRef>
          <a:effectRef idx="0">
            <a:scrgbClr r="0" g="0" b="0"/>
          </a:effectRef>
          <a:fontRef idx="minor"/>
        </p:style>
      </p:sp>
      <p:pic>
        <p:nvPicPr>
          <p:cNvPr id="140" name="Picture 9" descr="CL_Logo_RGB_PNG"/>
          <p:cNvPicPr/>
          <p:nvPr/>
        </p:nvPicPr>
        <p:blipFill>
          <a:blip r:embed="rId15"/>
          <a:stretch/>
        </p:blipFill>
        <p:spPr>
          <a:xfrm>
            <a:off x="9112320" y="6035760"/>
            <a:ext cx="1929960" cy="676080"/>
          </a:xfrm>
          <a:prstGeom prst="rect">
            <a:avLst/>
          </a:prstGeom>
          <a:ln>
            <a:noFill/>
          </a:ln>
        </p:spPr>
      </p:pic>
      <p:sp>
        <p:nvSpPr>
          <p:cNvPr id="141" name="CustomShape 2"/>
          <p:cNvSpPr/>
          <p:nvPr/>
        </p:nvSpPr>
        <p:spPr>
          <a:xfrm>
            <a:off x="0" y="6721560"/>
            <a:ext cx="11429640" cy="136080"/>
          </a:xfrm>
          <a:prstGeom prst="rect">
            <a:avLst/>
          </a:prstGeom>
          <a:solidFill>
            <a:schemeClr val="accent1"/>
          </a:solidFill>
          <a:ln>
            <a:noFill/>
          </a:ln>
        </p:spPr>
        <p:style>
          <a:lnRef idx="0">
            <a:scrgbClr r="0" g="0" b="0"/>
          </a:lnRef>
          <a:fillRef idx="0">
            <a:scrgbClr r="0" g="0" b="0"/>
          </a:fillRef>
          <a:effectRef idx="0">
            <a:scrgbClr r="0" g="0" b="0"/>
          </a:effectRef>
          <a:fontRef idx="minor"/>
        </p:style>
      </p:sp>
      <p:sp>
        <p:nvSpPr>
          <p:cNvPr id="142" name="PlaceHolder 3"/>
          <p:cNvSpPr>
            <a:spLocks noGrp="1"/>
          </p:cNvSpPr>
          <p:nvPr>
            <p:ph type="title"/>
          </p:nvPr>
        </p:nvSpPr>
        <p:spPr>
          <a:xfrm>
            <a:off x="571680" y="122400"/>
            <a:ext cx="9429480" cy="1294920"/>
          </a:xfrm>
          <a:prstGeom prst="rect">
            <a:avLst/>
          </a:prstGeom>
        </p:spPr>
        <p:txBody>
          <a:bodyPr lIns="0" tIns="0" rIns="0" bIns="0" anchor="ctr">
            <a:noAutofit/>
          </a:bodyPr>
          <a:lstStyle/>
          <a:p>
            <a:pPr>
              <a:lnSpc>
                <a:spcPct val="100000"/>
              </a:lnSpc>
            </a:pPr>
            <a:r>
              <a:rPr lang="en-US" sz="2200" b="0" strike="noStrike" spc="-1">
                <a:solidFill>
                  <a:srgbClr val="0D3857"/>
                </a:solidFill>
                <a:latin typeface="Arial"/>
                <a:ea typeface="ＭＳ Ｐゴシック"/>
              </a:rPr>
              <a:t>Click to edit Master title style</a:t>
            </a:r>
            <a:endParaRPr lang="en-US" sz="2200" b="0" strike="noStrike" spc="-1">
              <a:solidFill>
                <a:srgbClr val="000000"/>
              </a:solidFill>
              <a:latin typeface="Arial"/>
            </a:endParaRPr>
          </a:p>
        </p:txBody>
      </p:sp>
      <p:sp>
        <p:nvSpPr>
          <p:cNvPr id="143" name="PlaceHolder 4"/>
          <p:cNvSpPr>
            <a:spLocks noGrp="1"/>
          </p:cNvSpPr>
          <p:nvPr>
            <p:ph type="body"/>
          </p:nvPr>
        </p:nvSpPr>
        <p:spPr>
          <a:xfrm>
            <a:off x="571680" y="1719360"/>
            <a:ext cx="5047920" cy="4411440"/>
          </a:xfrm>
          <a:prstGeom prst="rect">
            <a:avLst/>
          </a:prstGeom>
        </p:spPr>
        <p:txBody>
          <a:bodyPr lIns="0" tIns="0" rIns="0" bIns="0">
            <a:noAutofit/>
          </a:bodyPr>
          <a:lstStyle/>
          <a:p>
            <a:pPr marL="343080" indent="-342720">
              <a:lnSpc>
                <a:spcPts val="2200"/>
              </a:lnSpc>
              <a:spcBef>
                <a:spcPts val="1599"/>
              </a:spcBef>
              <a:buClr>
                <a:srgbClr val="000000"/>
              </a:buClr>
              <a:buFont typeface="Symbol" charset="2"/>
              <a:buChar char=""/>
            </a:pPr>
            <a:r>
              <a:rPr lang="en-US" sz="3200" b="0" strike="noStrike" spc="-1">
                <a:solidFill>
                  <a:srgbClr val="000000"/>
                </a:solidFill>
                <a:latin typeface="Arial"/>
                <a:ea typeface="ＭＳ Ｐゴシック"/>
              </a:rPr>
              <a:t>Click to edit Master text styles</a:t>
            </a:r>
            <a:endParaRPr lang="en-US" sz="3200" b="0" strike="noStrike" spc="-1">
              <a:solidFill>
                <a:srgbClr val="000000"/>
              </a:solidFill>
              <a:latin typeface="Arial"/>
            </a:endParaRPr>
          </a:p>
          <a:p>
            <a:pPr marL="452520" lvl="1" indent="-223560">
              <a:lnSpc>
                <a:spcPct val="100000"/>
              </a:lnSpc>
              <a:spcBef>
                <a:spcPts val="1400"/>
              </a:spcBef>
              <a:buClr>
                <a:srgbClr val="2187BA"/>
              </a:buClr>
              <a:buFont typeface="Wingdings" charset="2"/>
              <a:buChar char=""/>
            </a:pPr>
            <a:r>
              <a:rPr lang="en-US" sz="2800" b="0" strike="noStrike" spc="-1">
                <a:solidFill>
                  <a:srgbClr val="000000"/>
                </a:solidFill>
                <a:latin typeface="Arial"/>
                <a:ea typeface="ＭＳ Ｐゴシック"/>
              </a:rPr>
              <a:t>Second level</a:t>
            </a:r>
            <a:endParaRPr lang="en-US" sz="2800" b="0" strike="noStrike" spc="-1">
              <a:solidFill>
                <a:srgbClr val="000000"/>
              </a:solidFill>
              <a:latin typeface="Arial"/>
            </a:endParaRPr>
          </a:p>
          <a:p>
            <a:pPr marL="741240" lvl="2" indent="-17424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Third level</a:t>
            </a:r>
            <a:endParaRPr lang="en-US" sz="1600" b="0" strike="noStrike" spc="-1">
              <a:solidFill>
                <a:srgbClr val="000000"/>
              </a:solidFill>
              <a:latin typeface="Arial"/>
            </a:endParaRPr>
          </a:p>
          <a:p>
            <a:pPr marL="1028880" lvl="3" indent="-17280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Fourth level</a:t>
            </a:r>
            <a:endParaRPr lang="en-US" sz="1600" b="0" strike="noStrike" spc="-1">
              <a:solidFill>
                <a:srgbClr val="000000"/>
              </a:solidFill>
              <a:latin typeface="Arial"/>
            </a:endParaRPr>
          </a:p>
          <a:p>
            <a:pPr marL="1314360" lvl="4" indent="-171000">
              <a:lnSpc>
                <a:spcPct val="100000"/>
              </a:lnSpc>
              <a:spcBef>
                <a:spcPts val="420"/>
              </a:spcBef>
              <a:buClr>
                <a:srgbClr val="2187BA"/>
              </a:buClr>
              <a:buFont typeface="Wingdings" charset="2"/>
              <a:buChar char=""/>
            </a:pPr>
            <a:r>
              <a:rPr lang="en-US" sz="1400" b="0" strike="noStrike" spc="-1">
                <a:solidFill>
                  <a:srgbClr val="000000"/>
                </a:solidFill>
                <a:latin typeface="Arial"/>
                <a:ea typeface="ＭＳ Ｐゴシック"/>
              </a:rPr>
              <a:t>Fifth level</a:t>
            </a:r>
            <a:endParaRPr lang="en-US" sz="1400" b="0" strike="noStrike" spc="-1">
              <a:solidFill>
                <a:srgbClr val="000000"/>
              </a:solidFill>
              <a:latin typeface="Arial"/>
            </a:endParaRPr>
          </a:p>
        </p:txBody>
      </p:sp>
      <p:sp>
        <p:nvSpPr>
          <p:cNvPr id="144" name="PlaceHolder 5"/>
          <p:cNvSpPr>
            <a:spLocks noGrp="1"/>
          </p:cNvSpPr>
          <p:nvPr>
            <p:ph type="body"/>
          </p:nvPr>
        </p:nvSpPr>
        <p:spPr>
          <a:xfrm>
            <a:off x="5810400" y="1719360"/>
            <a:ext cx="5047920" cy="4411440"/>
          </a:xfrm>
          <a:prstGeom prst="rect">
            <a:avLst/>
          </a:prstGeom>
        </p:spPr>
        <p:txBody>
          <a:bodyPr lIns="0" tIns="0" rIns="0" bIns="0">
            <a:noAutofit/>
          </a:bodyPr>
          <a:lstStyle/>
          <a:p>
            <a:pPr marL="343080" indent="-342720">
              <a:lnSpc>
                <a:spcPts val="2200"/>
              </a:lnSpc>
              <a:spcBef>
                <a:spcPts val="1599"/>
              </a:spcBef>
              <a:buClr>
                <a:srgbClr val="000000"/>
              </a:buClr>
              <a:buFont typeface="Symbol" charset="2"/>
              <a:buChar char=""/>
            </a:pPr>
            <a:r>
              <a:rPr lang="en-US" sz="3200" b="0" strike="noStrike" spc="-1">
                <a:solidFill>
                  <a:srgbClr val="000000"/>
                </a:solidFill>
                <a:latin typeface="Arial"/>
                <a:ea typeface="ＭＳ Ｐゴシック"/>
              </a:rPr>
              <a:t>Click to edit Master text styles</a:t>
            </a:r>
            <a:endParaRPr lang="en-US" sz="3200" b="0" strike="noStrike" spc="-1">
              <a:solidFill>
                <a:srgbClr val="000000"/>
              </a:solidFill>
              <a:latin typeface="Arial"/>
            </a:endParaRPr>
          </a:p>
          <a:p>
            <a:pPr marL="452520" lvl="1" indent="-223560">
              <a:lnSpc>
                <a:spcPct val="100000"/>
              </a:lnSpc>
              <a:spcBef>
                <a:spcPts val="1400"/>
              </a:spcBef>
              <a:buClr>
                <a:srgbClr val="2187BA"/>
              </a:buClr>
              <a:buFont typeface="Wingdings" charset="2"/>
              <a:buChar char=""/>
            </a:pPr>
            <a:r>
              <a:rPr lang="en-US" sz="2800" b="0" strike="noStrike" spc="-1">
                <a:solidFill>
                  <a:srgbClr val="000000"/>
                </a:solidFill>
                <a:latin typeface="Arial"/>
                <a:ea typeface="ＭＳ Ｐゴシック"/>
              </a:rPr>
              <a:t>Second level</a:t>
            </a:r>
            <a:endParaRPr lang="en-US" sz="2800" b="0" strike="noStrike" spc="-1">
              <a:solidFill>
                <a:srgbClr val="000000"/>
              </a:solidFill>
              <a:latin typeface="Arial"/>
            </a:endParaRPr>
          </a:p>
          <a:p>
            <a:pPr marL="741240" lvl="2" indent="-17424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Third level</a:t>
            </a:r>
            <a:endParaRPr lang="en-US" sz="1600" b="0" strike="noStrike" spc="-1">
              <a:solidFill>
                <a:srgbClr val="000000"/>
              </a:solidFill>
              <a:latin typeface="Arial"/>
            </a:endParaRPr>
          </a:p>
          <a:p>
            <a:pPr marL="1028880" lvl="3" indent="-17280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Fourth level</a:t>
            </a:r>
            <a:endParaRPr lang="en-US" sz="1600" b="0" strike="noStrike" spc="-1">
              <a:solidFill>
                <a:srgbClr val="000000"/>
              </a:solidFill>
              <a:latin typeface="Arial"/>
            </a:endParaRPr>
          </a:p>
          <a:p>
            <a:pPr marL="1314360" lvl="4" indent="-171000">
              <a:lnSpc>
                <a:spcPct val="100000"/>
              </a:lnSpc>
              <a:spcBef>
                <a:spcPts val="420"/>
              </a:spcBef>
              <a:buClr>
                <a:srgbClr val="2187BA"/>
              </a:buClr>
              <a:buFont typeface="Wingdings" charset="2"/>
              <a:buChar char=""/>
            </a:pPr>
            <a:r>
              <a:rPr lang="en-US" sz="1400" b="0" strike="noStrike" spc="-1">
                <a:solidFill>
                  <a:srgbClr val="000000"/>
                </a:solidFill>
                <a:latin typeface="Arial"/>
                <a:ea typeface="ＭＳ Ｐゴシック"/>
              </a:rPr>
              <a:t>Fifth level</a:t>
            </a:r>
            <a:endParaRPr lang="en-US" sz="1400" b="0" strike="noStrike" spc="-1">
              <a:solidFill>
                <a:srgbClr val="000000"/>
              </a:solidFill>
              <a:latin typeface="Arial"/>
            </a:endParaRPr>
          </a:p>
        </p:txBody>
      </p:sp>
      <p:sp>
        <p:nvSpPr>
          <p:cNvPr id="145" name="PlaceHolder 6"/>
          <p:cNvSpPr>
            <a:spLocks noGrp="1"/>
          </p:cNvSpPr>
          <p:nvPr>
            <p:ph type="dt"/>
          </p:nvPr>
        </p:nvSpPr>
        <p:spPr>
          <a:xfrm>
            <a:off x="6953400" y="6413400"/>
            <a:ext cx="1333080" cy="228240"/>
          </a:xfrm>
          <a:prstGeom prst="rect">
            <a:avLst/>
          </a:prstGeom>
        </p:spPr>
        <p:txBody>
          <a:bodyPr lIns="0" tIns="0" rIns="0" bIns="0">
            <a:noAutofit/>
          </a:bodyPr>
          <a:lstStyle/>
          <a:p>
            <a:endParaRPr lang="en-US" sz="2400" b="0" strike="noStrike" spc="-1">
              <a:latin typeface="Times New Roman"/>
            </a:endParaRPr>
          </a:p>
        </p:txBody>
      </p:sp>
      <p:sp>
        <p:nvSpPr>
          <p:cNvPr id="146" name="PlaceHolder 7"/>
          <p:cNvSpPr>
            <a:spLocks noGrp="1"/>
          </p:cNvSpPr>
          <p:nvPr>
            <p:ph type="ftr"/>
          </p:nvPr>
        </p:nvSpPr>
        <p:spPr>
          <a:xfrm>
            <a:off x="857160" y="6413400"/>
            <a:ext cx="6095520" cy="228240"/>
          </a:xfrm>
          <a:prstGeom prst="rect">
            <a:avLst/>
          </a:prstGeom>
        </p:spPr>
        <p:txBody>
          <a:bodyPr lIns="0" tIns="0" rIns="0" bIns="0">
            <a:noAutofit/>
          </a:bodyPr>
          <a:lstStyle/>
          <a:p>
            <a:endParaRPr lang="en-US" sz="2400" b="0" strike="noStrike" spc="-1">
              <a:latin typeface="Times New Roman"/>
            </a:endParaRPr>
          </a:p>
        </p:txBody>
      </p:sp>
      <p:sp>
        <p:nvSpPr>
          <p:cNvPr id="147" name="PlaceHolder 8"/>
          <p:cNvSpPr>
            <a:spLocks noGrp="1"/>
          </p:cNvSpPr>
          <p:nvPr>
            <p:ph type="sldNum"/>
          </p:nvPr>
        </p:nvSpPr>
        <p:spPr>
          <a:xfrm>
            <a:off x="571680" y="6413400"/>
            <a:ext cx="285480" cy="228240"/>
          </a:xfrm>
          <a:prstGeom prst="rect">
            <a:avLst/>
          </a:prstGeom>
        </p:spPr>
        <p:txBody>
          <a:bodyPr lIns="0" tIns="0" rIns="0" bIns="0">
            <a:noAutofit/>
          </a:bodyPr>
          <a:lstStyle/>
          <a:p>
            <a:pPr>
              <a:lnSpc>
                <a:spcPct val="100000"/>
              </a:lnSpc>
            </a:pPr>
            <a:fld id="{707DACD1-5DA1-4D5A-AA09-1B52EF71379D}" type="slidenum">
              <a:rPr lang="en-US" sz="800" b="0" strike="noStrike" spc="-1">
                <a:solidFill>
                  <a:srgbClr val="000000"/>
                </a:solidFill>
                <a:latin typeface="Arial"/>
                <a:ea typeface="ＭＳ Ｐゴシック"/>
              </a:rPr>
              <a:t>‹#›</a:t>
            </a:fld>
            <a:endParaRPr lang="en-US" sz="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84" name="Picture 7"/>
          <p:cNvPicPr/>
          <p:nvPr/>
        </p:nvPicPr>
        <p:blipFill>
          <a:blip r:embed="rId14"/>
          <a:srcRect t="26190" b="52379"/>
          <a:stretch/>
        </p:blipFill>
        <p:spPr>
          <a:xfrm>
            <a:off x="0" y="0"/>
            <a:ext cx="11431080" cy="685440"/>
          </a:xfrm>
          <a:prstGeom prst="rect">
            <a:avLst/>
          </a:prstGeom>
          <a:ln>
            <a:noFill/>
          </a:ln>
        </p:spPr>
      </p:pic>
      <p:sp>
        <p:nvSpPr>
          <p:cNvPr id="185" name="CustomShape 1"/>
          <p:cNvSpPr/>
          <p:nvPr/>
        </p:nvSpPr>
        <p:spPr>
          <a:xfrm>
            <a:off x="0" y="684360"/>
            <a:ext cx="11429640" cy="109080"/>
          </a:xfrm>
          <a:prstGeom prst="rect">
            <a:avLst/>
          </a:prstGeom>
          <a:solidFill>
            <a:schemeClr val="accent1"/>
          </a:solidFill>
          <a:ln>
            <a:noFill/>
          </a:ln>
        </p:spPr>
        <p:style>
          <a:lnRef idx="0">
            <a:scrgbClr r="0" g="0" b="0"/>
          </a:lnRef>
          <a:fillRef idx="0">
            <a:scrgbClr r="0" g="0" b="0"/>
          </a:fillRef>
          <a:effectRef idx="0">
            <a:scrgbClr r="0" g="0" b="0"/>
          </a:effectRef>
          <a:fontRef idx="minor"/>
        </p:style>
      </p:sp>
      <p:pic>
        <p:nvPicPr>
          <p:cNvPr id="186" name="Picture 9" descr="CL_Logo_RGB_PNG"/>
          <p:cNvPicPr/>
          <p:nvPr/>
        </p:nvPicPr>
        <p:blipFill>
          <a:blip r:embed="rId15"/>
          <a:stretch/>
        </p:blipFill>
        <p:spPr>
          <a:xfrm>
            <a:off x="9112320" y="6035760"/>
            <a:ext cx="1929960" cy="676080"/>
          </a:xfrm>
          <a:prstGeom prst="rect">
            <a:avLst/>
          </a:prstGeom>
          <a:ln>
            <a:noFill/>
          </a:ln>
        </p:spPr>
      </p:pic>
      <p:sp>
        <p:nvSpPr>
          <p:cNvPr id="187" name="CustomShape 2"/>
          <p:cNvSpPr/>
          <p:nvPr/>
        </p:nvSpPr>
        <p:spPr>
          <a:xfrm>
            <a:off x="0" y="6721560"/>
            <a:ext cx="11429640" cy="136080"/>
          </a:xfrm>
          <a:prstGeom prst="rect">
            <a:avLst/>
          </a:prstGeom>
          <a:solidFill>
            <a:schemeClr val="accent1"/>
          </a:solidFill>
          <a:ln>
            <a:noFill/>
          </a:ln>
        </p:spPr>
        <p:style>
          <a:lnRef idx="0">
            <a:scrgbClr r="0" g="0" b="0"/>
          </a:lnRef>
          <a:fillRef idx="0">
            <a:scrgbClr r="0" g="0" b="0"/>
          </a:fillRef>
          <a:effectRef idx="0">
            <a:scrgbClr r="0" g="0" b="0"/>
          </a:effectRef>
          <a:fontRef idx="minor"/>
        </p:style>
      </p:sp>
      <p:sp>
        <p:nvSpPr>
          <p:cNvPr id="188" name="PlaceHolder 3"/>
          <p:cNvSpPr>
            <a:spLocks noGrp="1"/>
          </p:cNvSpPr>
          <p:nvPr>
            <p:ph type="title"/>
          </p:nvPr>
        </p:nvSpPr>
        <p:spPr>
          <a:xfrm>
            <a:off x="571680" y="122400"/>
            <a:ext cx="9429480" cy="1294920"/>
          </a:xfrm>
          <a:prstGeom prst="rect">
            <a:avLst/>
          </a:prstGeom>
        </p:spPr>
        <p:txBody>
          <a:bodyPr lIns="0" tIns="0" rIns="0" bIns="0" anchor="ctr">
            <a:noAutofit/>
          </a:bodyPr>
          <a:lstStyle/>
          <a:p>
            <a:pPr>
              <a:lnSpc>
                <a:spcPct val="100000"/>
              </a:lnSpc>
            </a:pPr>
            <a:r>
              <a:rPr lang="en-US" sz="2200" b="0" strike="noStrike" spc="-1">
                <a:solidFill>
                  <a:srgbClr val="0D3857"/>
                </a:solidFill>
                <a:latin typeface="Arial"/>
                <a:ea typeface="ＭＳ Ｐゴシック"/>
              </a:rPr>
              <a:t>Click to edit Master title style</a:t>
            </a:r>
            <a:endParaRPr lang="en-US" sz="2200" b="0" strike="noStrike" spc="-1">
              <a:solidFill>
                <a:srgbClr val="000000"/>
              </a:solidFill>
              <a:latin typeface="Arial"/>
            </a:endParaRPr>
          </a:p>
        </p:txBody>
      </p:sp>
      <p:sp>
        <p:nvSpPr>
          <p:cNvPr id="189" name="PlaceHolder 4"/>
          <p:cNvSpPr>
            <a:spLocks noGrp="1"/>
          </p:cNvSpPr>
          <p:nvPr>
            <p:ph type="body"/>
          </p:nvPr>
        </p:nvSpPr>
        <p:spPr>
          <a:xfrm>
            <a:off x="571680" y="1719360"/>
            <a:ext cx="5047920" cy="4411440"/>
          </a:xfrm>
          <a:prstGeom prst="rect">
            <a:avLst/>
          </a:prstGeom>
        </p:spPr>
        <p:txBody>
          <a:bodyPr lIns="0" tIns="0" rIns="0" bIns="0">
            <a:noAutofit/>
          </a:bodyPr>
          <a:lstStyle/>
          <a:p>
            <a:pPr marL="343080" indent="-342720">
              <a:lnSpc>
                <a:spcPts val="2200"/>
              </a:lnSpc>
              <a:spcBef>
                <a:spcPts val="1599"/>
              </a:spcBef>
              <a:buClr>
                <a:srgbClr val="000000"/>
              </a:buClr>
              <a:buFont typeface="Symbol" charset="2"/>
              <a:buChar char=""/>
            </a:pPr>
            <a:r>
              <a:rPr lang="en-US" sz="3200" b="0" strike="noStrike" spc="-1">
                <a:solidFill>
                  <a:srgbClr val="000000"/>
                </a:solidFill>
                <a:latin typeface="Arial"/>
                <a:ea typeface="ＭＳ Ｐゴシック"/>
              </a:rPr>
              <a:t>Click to edit Master text styles</a:t>
            </a:r>
            <a:endParaRPr lang="en-US" sz="3200" b="0" strike="noStrike" spc="-1">
              <a:solidFill>
                <a:srgbClr val="000000"/>
              </a:solidFill>
              <a:latin typeface="Arial"/>
            </a:endParaRPr>
          </a:p>
          <a:p>
            <a:pPr marL="452520" lvl="1" indent="-223560">
              <a:lnSpc>
                <a:spcPct val="100000"/>
              </a:lnSpc>
              <a:spcBef>
                <a:spcPts val="1400"/>
              </a:spcBef>
              <a:buClr>
                <a:srgbClr val="2187BA"/>
              </a:buClr>
              <a:buFont typeface="Wingdings" charset="2"/>
              <a:buChar char=""/>
            </a:pPr>
            <a:r>
              <a:rPr lang="en-US" sz="2800" b="0" strike="noStrike" spc="-1">
                <a:solidFill>
                  <a:srgbClr val="000000"/>
                </a:solidFill>
                <a:latin typeface="Arial"/>
                <a:ea typeface="ＭＳ Ｐゴシック"/>
              </a:rPr>
              <a:t>Second level</a:t>
            </a:r>
            <a:endParaRPr lang="en-US" sz="2800" b="0" strike="noStrike" spc="-1">
              <a:solidFill>
                <a:srgbClr val="000000"/>
              </a:solidFill>
              <a:latin typeface="Arial"/>
            </a:endParaRPr>
          </a:p>
          <a:p>
            <a:pPr marL="741240" lvl="2" indent="-17424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Third level</a:t>
            </a:r>
            <a:endParaRPr lang="en-US" sz="1600" b="0" strike="noStrike" spc="-1">
              <a:solidFill>
                <a:srgbClr val="000000"/>
              </a:solidFill>
              <a:latin typeface="Arial"/>
            </a:endParaRPr>
          </a:p>
          <a:p>
            <a:pPr marL="1028880" lvl="3" indent="-17280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Fourth level</a:t>
            </a:r>
            <a:endParaRPr lang="en-US" sz="1600" b="0" strike="noStrike" spc="-1">
              <a:solidFill>
                <a:srgbClr val="000000"/>
              </a:solidFill>
              <a:latin typeface="Arial"/>
            </a:endParaRPr>
          </a:p>
          <a:p>
            <a:pPr marL="1314360" lvl="4" indent="-171000">
              <a:lnSpc>
                <a:spcPct val="100000"/>
              </a:lnSpc>
              <a:spcBef>
                <a:spcPts val="420"/>
              </a:spcBef>
              <a:buClr>
                <a:srgbClr val="2187BA"/>
              </a:buClr>
              <a:buFont typeface="Wingdings" charset="2"/>
              <a:buChar char=""/>
            </a:pPr>
            <a:r>
              <a:rPr lang="en-US" sz="1400" b="0" strike="noStrike" spc="-1">
                <a:solidFill>
                  <a:srgbClr val="000000"/>
                </a:solidFill>
                <a:latin typeface="Arial"/>
                <a:ea typeface="ＭＳ Ｐゴシック"/>
              </a:rPr>
              <a:t>Fifth level</a:t>
            </a:r>
            <a:endParaRPr lang="en-US" sz="1400" b="0" strike="noStrike" spc="-1">
              <a:solidFill>
                <a:srgbClr val="000000"/>
              </a:solidFill>
              <a:latin typeface="Arial"/>
            </a:endParaRPr>
          </a:p>
        </p:txBody>
      </p:sp>
      <p:sp>
        <p:nvSpPr>
          <p:cNvPr id="190" name="PlaceHolder 5"/>
          <p:cNvSpPr>
            <a:spLocks noGrp="1"/>
          </p:cNvSpPr>
          <p:nvPr>
            <p:ph type="body"/>
          </p:nvPr>
        </p:nvSpPr>
        <p:spPr>
          <a:xfrm>
            <a:off x="5810400" y="1719360"/>
            <a:ext cx="5047920" cy="2128320"/>
          </a:xfrm>
          <a:prstGeom prst="rect">
            <a:avLst/>
          </a:prstGeom>
        </p:spPr>
        <p:txBody>
          <a:bodyPr lIns="0" tIns="0" rIns="0" bIns="0">
            <a:noAutofit/>
          </a:bodyPr>
          <a:lstStyle/>
          <a:p>
            <a:pPr marL="343080" indent="-342720">
              <a:lnSpc>
                <a:spcPts val="2200"/>
              </a:lnSpc>
              <a:spcBef>
                <a:spcPts val="1599"/>
              </a:spcBef>
              <a:buClr>
                <a:srgbClr val="000000"/>
              </a:buClr>
              <a:buFont typeface="Symbol" charset="2"/>
              <a:buChar char=""/>
            </a:pPr>
            <a:r>
              <a:rPr lang="en-US" sz="3200" b="0" strike="noStrike" spc="-1">
                <a:solidFill>
                  <a:srgbClr val="000000"/>
                </a:solidFill>
                <a:latin typeface="Arial"/>
                <a:ea typeface="ＭＳ Ｐゴシック"/>
              </a:rPr>
              <a:t>Click to edit Master text styles</a:t>
            </a:r>
            <a:endParaRPr lang="en-US" sz="3200" b="0" strike="noStrike" spc="-1">
              <a:solidFill>
                <a:srgbClr val="000000"/>
              </a:solidFill>
              <a:latin typeface="Arial"/>
            </a:endParaRPr>
          </a:p>
          <a:p>
            <a:pPr marL="452520" lvl="1" indent="-223560">
              <a:lnSpc>
                <a:spcPct val="100000"/>
              </a:lnSpc>
              <a:spcBef>
                <a:spcPts val="1400"/>
              </a:spcBef>
              <a:buClr>
                <a:srgbClr val="2187BA"/>
              </a:buClr>
              <a:buFont typeface="Wingdings" charset="2"/>
              <a:buChar char=""/>
            </a:pPr>
            <a:r>
              <a:rPr lang="en-US" sz="2800" b="0" strike="noStrike" spc="-1">
                <a:solidFill>
                  <a:srgbClr val="000000"/>
                </a:solidFill>
                <a:latin typeface="Arial"/>
                <a:ea typeface="ＭＳ Ｐゴシック"/>
              </a:rPr>
              <a:t>Second level</a:t>
            </a:r>
            <a:endParaRPr lang="en-US" sz="2800" b="0" strike="noStrike" spc="-1">
              <a:solidFill>
                <a:srgbClr val="000000"/>
              </a:solidFill>
              <a:latin typeface="Arial"/>
            </a:endParaRPr>
          </a:p>
          <a:p>
            <a:pPr marL="741240" lvl="2" indent="-17424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Third level</a:t>
            </a:r>
            <a:endParaRPr lang="en-US" sz="1600" b="0" strike="noStrike" spc="-1">
              <a:solidFill>
                <a:srgbClr val="000000"/>
              </a:solidFill>
              <a:latin typeface="Arial"/>
            </a:endParaRPr>
          </a:p>
          <a:p>
            <a:pPr marL="1028880" lvl="3" indent="-17280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Fourth level</a:t>
            </a:r>
            <a:endParaRPr lang="en-US" sz="1600" b="0" strike="noStrike" spc="-1">
              <a:solidFill>
                <a:srgbClr val="000000"/>
              </a:solidFill>
              <a:latin typeface="Arial"/>
            </a:endParaRPr>
          </a:p>
          <a:p>
            <a:pPr marL="1314360" lvl="4" indent="-171000">
              <a:lnSpc>
                <a:spcPct val="100000"/>
              </a:lnSpc>
              <a:spcBef>
                <a:spcPts val="420"/>
              </a:spcBef>
              <a:buClr>
                <a:srgbClr val="2187BA"/>
              </a:buClr>
              <a:buFont typeface="Wingdings" charset="2"/>
              <a:buChar char=""/>
            </a:pPr>
            <a:r>
              <a:rPr lang="en-US" sz="1400" b="0" strike="noStrike" spc="-1">
                <a:solidFill>
                  <a:srgbClr val="000000"/>
                </a:solidFill>
                <a:latin typeface="Arial"/>
                <a:ea typeface="ＭＳ Ｐゴシック"/>
              </a:rPr>
              <a:t>Fifth level</a:t>
            </a:r>
            <a:endParaRPr lang="en-US" sz="1400" b="0" strike="noStrike" spc="-1">
              <a:solidFill>
                <a:srgbClr val="000000"/>
              </a:solidFill>
              <a:latin typeface="Arial"/>
            </a:endParaRPr>
          </a:p>
        </p:txBody>
      </p:sp>
      <p:sp>
        <p:nvSpPr>
          <p:cNvPr id="191" name="PlaceHolder 6"/>
          <p:cNvSpPr>
            <a:spLocks noGrp="1"/>
          </p:cNvSpPr>
          <p:nvPr>
            <p:ph type="body"/>
          </p:nvPr>
        </p:nvSpPr>
        <p:spPr>
          <a:xfrm>
            <a:off x="5810400" y="4000680"/>
            <a:ext cx="5047920" cy="2130120"/>
          </a:xfrm>
          <a:prstGeom prst="rect">
            <a:avLst/>
          </a:prstGeom>
        </p:spPr>
        <p:txBody>
          <a:bodyPr lIns="0" tIns="0" rIns="0" bIns="0">
            <a:noAutofit/>
          </a:bodyPr>
          <a:lstStyle/>
          <a:p>
            <a:pPr marL="343080" indent="-342720">
              <a:lnSpc>
                <a:spcPts val="2200"/>
              </a:lnSpc>
              <a:spcBef>
                <a:spcPts val="1599"/>
              </a:spcBef>
              <a:buClr>
                <a:srgbClr val="000000"/>
              </a:buClr>
              <a:buFont typeface="Symbol" charset="2"/>
              <a:buChar char=""/>
            </a:pPr>
            <a:r>
              <a:rPr lang="en-US" sz="3200" b="0" strike="noStrike" spc="-1">
                <a:solidFill>
                  <a:srgbClr val="000000"/>
                </a:solidFill>
                <a:latin typeface="Arial"/>
                <a:ea typeface="ＭＳ Ｐゴシック"/>
              </a:rPr>
              <a:t>Click to edit Master text styles</a:t>
            </a:r>
            <a:endParaRPr lang="en-US" sz="3200" b="0" strike="noStrike" spc="-1">
              <a:solidFill>
                <a:srgbClr val="000000"/>
              </a:solidFill>
              <a:latin typeface="Arial"/>
            </a:endParaRPr>
          </a:p>
          <a:p>
            <a:pPr marL="452520" lvl="1" indent="-223560">
              <a:lnSpc>
                <a:spcPct val="100000"/>
              </a:lnSpc>
              <a:spcBef>
                <a:spcPts val="1400"/>
              </a:spcBef>
              <a:buClr>
                <a:srgbClr val="2187BA"/>
              </a:buClr>
              <a:buFont typeface="Wingdings" charset="2"/>
              <a:buChar char=""/>
            </a:pPr>
            <a:r>
              <a:rPr lang="en-US" sz="2800" b="0" strike="noStrike" spc="-1">
                <a:solidFill>
                  <a:srgbClr val="000000"/>
                </a:solidFill>
                <a:latin typeface="Arial"/>
                <a:ea typeface="ＭＳ Ｐゴシック"/>
              </a:rPr>
              <a:t>Second level</a:t>
            </a:r>
            <a:endParaRPr lang="en-US" sz="2800" b="0" strike="noStrike" spc="-1">
              <a:solidFill>
                <a:srgbClr val="000000"/>
              </a:solidFill>
              <a:latin typeface="Arial"/>
            </a:endParaRPr>
          </a:p>
          <a:p>
            <a:pPr marL="741240" lvl="2" indent="-17424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Third level</a:t>
            </a:r>
            <a:endParaRPr lang="en-US" sz="1600" b="0" strike="noStrike" spc="-1">
              <a:solidFill>
                <a:srgbClr val="000000"/>
              </a:solidFill>
              <a:latin typeface="Arial"/>
            </a:endParaRPr>
          </a:p>
          <a:p>
            <a:pPr marL="1028880" lvl="3" indent="-17280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Fourth level</a:t>
            </a:r>
            <a:endParaRPr lang="en-US" sz="1600" b="0" strike="noStrike" spc="-1">
              <a:solidFill>
                <a:srgbClr val="000000"/>
              </a:solidFill>
              <a:latin typeface="Arial"/>
            </a:endParaRPr>
          </a:p>
          <a:p>
            <a:pPr marL="1314360" lvl="4" indent="-171000">
              <a:lnSpc>
                <a:spcPct val="100000"/>
              </a:lnSpc>
              <a:spcBef>
                <a:spcPts val="420"/>
              </a:spcBef>
              <a:buClr>
                <a:srgbClr val="2187BA"/>
              </a:buClr>
              <a:buFont typeface="Wingdings" charset="2"/>
              <a:buChar char=""/>
            </a:pPr>
            <a:r>
              <a:rPr lang="en-US" sz="1400" b="0" strike="noStrike" spc="-1">
                <a:solidFill>
                  <a:srgbClr val="000000"/>
                </a:solidFill>
                <a:latin typeface="Arial"/>
                <a:ea typeface="ＭＳ Ｐゴシック"/>
              </a:rPr>
              <a:t>Fifth level</a:t>
            </a:r>
            <a:endParaRPr lang="en-US" sz="1400" b="0" strike="noStrike" spc="-1">
              <a:solidFill>
                <a:srgbClr val="000000"/>
              </a:solidFill>
              <a:latin typeface="Arial"/>
            </a:endParaRPr>
          </a:p>
        </p:txBody>
      </p:sp>
      <p:sp>
        <p:nvSpPr>
          <p:cNvPr id="192" name="PlaceHolder 7"/>
          <p:cNvSpPr>
            <a:spLocks noGrp="1"/>
          </p:cNvSpPr>
          <p:nvPr>
            <p:ph type="dt"/>
          </p:nvPr>
        </p:nvSpPr>
        <p:spPr>
          <a:xfrm>
            <a:off x="6953400" y="6413400"/>
            <a:ext cx="1333080" cy="228240"/>
          </a:xfrm>
          <a:prstGeom prst="rect">
            <a:avLst/>
          </a:prstGeom>
        </p:spPr>
        <p:txBody>
          <a:bodyPr lIns="0" tIns="0" rIns="0" bIns="0">
            <a:noAutofit/>
          </a:bodyPr>
          <a:lstStyle/>
          <a:p>
            <a:endParaRPr lang="en-US" sz="2400" b="0" strike="noStrike" spc="-1">
              <a:latin typeface="Times New Roman"/>
            </a:endParaRPr>
          </a:p>
        </p:txBody>
      </p:sp>
      <p:sp>
        <p:nvSpPr>
          <p:cNvPr id="193" name="PlaceHolder 8"/>
          <p:cNvSpPr>
            <a:spLocks noGrp="1"/>
          </p:cNvSpPr>
          <p:nvPr>
            <p:ph type="ftr"/>
          </p:nvPr>
        </p:nvSpPr>
        <p:spPr>
          <a:xfrm>
            <a:off x="857160" y="6413400"/>
            <a:ext cx="6095520" cy="228240"/>
          </a:xfrm>
          <a:prstGeom prst="rect">
            <a:avLst/>
          </a:prstGeom>
        </p:spPr>
        <p:txBody>
          <a:bodyPr lIns="0" tIns="0" rIns="0" bIns="0">
            <a:noAutofit/>
          </a:bodyPr>
          <a:lstStyle/>
          <a:p>
            <a:endParaRPr lang="en-US" sz="2400" b="0" strike="noStrike" spc="-1">
              <a:latin typeface="Times New Roman"/>
            </a:endParaRPr>
          </a:p>
        </p:txBody>
      </p:sp>
      <p:sp>
        <p:nvSpPr>
          <p:cNvPr id="194" name="PlaceHolder 9"/>
          <p:cNvSpPr>
            <a:spLocks noGrp="1"/>
          </p:cNvSpPr>
          <p:nvPr>
            <p:ph type="sldNum"/>
          </p:nvPr>
        </p:nvSpPr>
        <p:spPr>
          <a:xfrm>
            <a:off x="571680" y="6413400"/>
            <a:ext cx="285480" cy="228240"/>
          </a:xfrm>
          <a:prstGeom prst="rect">
            <a:avLst/>
          </a:prstGeom>
        </p:spPr>
        <p:txBody>
          <a:bodyPr lIns="0" tIns="0" rIns="0" bIns="0">
            <a:noAutofit/>
          </a:bodyPr>
          <a:lstStyle/>
          <a:p>
            <a:pPr>
              <a:lnSpc>
                <a:spcPct val="100000"/>
              </a:lnSpc>
            </a:pPr>
            <a:fld id="{869A8EAD-CA50-4F5E-854F-F9FD2A5705F7}" type="slidenum">
              <a:rPr lang="en-US" sz="800" b="0" strike="noStrike" spc="-1">
                <a:solidFill>
                  <a:srgbClr val="000000"/>
                </a:solidFill>
                <a:latin typeface="Arial"/>
                <a:ea typeface="ＭＳ Ｐゴシック"/>
              </a:rPr>
              <a:t>‹#›</a:t>
            </a:fld>
            <a:endParaRPr lang="en-US" sz="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31" name="Picture 7"/>
          <p:cNvPicPr/>
          <p:nvPr/>
        </p:nvPicPr>
        <p:blipFill>
          <a:blip r:embed="rId14"/>
          <a:srcRect t="26190" b="52379"/>
          <a:stretch/>
        </p:blipFill>
        <p:spPr>
          <a:xfrm>
            <a:off x="0" y="0"/>
            <a:ext cx="11431080" cy="685440"/>
          </a:xfrm>
          <a:prstGeom prst="rect">
            <a:avLst/>
          </a:prstGeom>
          <a:ln>
            <a:noFill/>
          </a:ln>
        </p:spPr>
      </p:pic>
      <p:sp>
        <p:nvSpPr>
          <p:cNvPr id="232" name="CustomShape 1"/>
          <p:cNvSpPr/>
          <p:nvPr/>
        </p:nvSpPr>
        <p:spPr>
          <a:xfrm>
            <a:off x="0" y="684360"/>
            <a:ext cx="11429640" cy="109080"/>
          </a:xfrm>
          <a:prstGeom prst="rect">
            <a:avLst/>
          </a:prstGeom>
          <a:solidFill>
            <a:schemeClr val="accent1"/>
          </a:solidFill>
          <a:ln>
            <a:noFill/>
          </a:ln>
        </p:spPr>
        <p:style>
          <a:lnRef idx="0">
            <a:scrgbClr r="0" g="0" b="0"/>
          </a:lnRef>
          <a:fillRef idx="0">
            <a:scrgbClr r="0" g="0" b="0"/>
          </a:fillRef>
          <a:effectRef idx="0">
            <a:scrgbClr r="0" g="0" b="0"/>
          </a:effectRef>
          <a:fontRef idx="minor"/>
        </p:style>
      </p:sp>
      <p:pic>
        <p:nvPicPr>
          <p:cNvPr id="233" name="Picture 9" descr="CL_Logo_RGB_PNG"/>
          <p:cNvPicPr/>
          <p:nvPr/>
        </p:nvPicPr>
        <p:blipFill>
          <a:blip r:embed="rId15"/>
          <a:stretch/>
        </p:blipFill>
        <p:spPr>
          <a:xfrm>
            <a:off x="9112320" y="6035760"/>
            <a:ext cx="1929960" cy="676080"/>
          </a:xfrm>
          <a:prstGeom prst="rect">
            <a:avLst/>
          </a:prstGeom>
          <a:ln>
            <a:noFill/>
          </a:ln>
        </p:spPr>
      </p:pic>
      <p:sp>
        <p:nvSpPr>
          <p:cNvPr id="234" name="CustomShape 2"/>
          <p:cNvSpPr/>
          <p:nvPr/>
        </p:nvSpPr>
        <p:spPr>
          <a:xfrm>
            <a:off x="0" y="6721560"/>
            <a:ext cx="11429640" cy="136080"/>
          </a:xfrm>
          <a:prstGeom prst="rect">
            <a:avLst/>
          </a:prstGeom>
          <a:solidFill>
            <a:schemeClr val="accent1"/>
          </a:solidFill>
          <a:ln>
            <a:noFill/>
          </a:ln>
        </p:spPr>
        <p:style>
          <a:lnRef idx="0">
            <a:scrgbClr r="0" g="0" b="0"/>
          </a:lnRef>
          <a:fillRef idx="0">
            <a:scrgbClr r="0" g="0" b="0"/>
          </a:fillRef>
          <a:effectRef idx="0">
            <a:scrgbClr r="0" g="0" b="0"/>
          </a:effectRef>
          <a:fontRef idx="minor"/>
        </p:style>
      </p:sp>
      <p:sp>
        <p:nvSpPr>
          <p:cNvPr id="235" name="PlaceHolder 3"/>
          <p:cNvSpPr>
            <a:spLocks noGrp="1"/>
          </p:cNvSpPr>
          <p:nvPr>
            <p:ph type="dt"/>
          </p:nvPr>
        </p:nvSpPr>
        <p:spPr>
          <a:xfrm>
            <a:off x="6953400" y="6413400"/>
            <a:ext cx="1333080" cy="228240"/>
          </a:xfrm>
          <a:prstGeom prst="rect">
            <a:avLst/>
          </a:prstGeom>
        </p:spPr>
        <p:txBody>
          <a:bodyPr lIns="0" tIns="0" rIns="0" bIns="0">
            <a:noAutofit/>
          </a:bodyPr>
          <a:lstStyle/>
          <a:p>
            <a:endParaRPr lang="en-US" sz="2400" b="0" strike="noStrike" spc="-1">
              <a:latin typeface="Times New Roman"/>
            </a:endParaRPr>
          </a:p>
        </p:txBody>
      </p:sp>
      <p:sp>
        <p:nvSpPr>
          <p:cNvPr id="236" name="PlaceHolder 4"/>
          <p:cNvSpPr>
            <a:spLocks noGrp="1"/>
          </p:cNvSpPr>
          <p:nvPr>
            <p:ph type="ftr"/>
          </p:nvPr>
        </p:nvSpPr>
        <p:spPr>
          <a:xfrm>
            <a:off x="857160" y="6413400"/>
            <a:ext cx="6095520" cy="228240"/>
          </a:xfrm>
          <a:prstGeom prst="rect">
            <a:avLst/>
          </a:prstGeom>
        </p:spPr>
        <p:txBody>
          <a:bodyPr lIns="0" tIns="0" rIns="0" bIns="0">
            <a:noAutofit/>
          </a:bodyPr>
          <a:lstStyle/>
          <a:p>
            <a:endParaRPr lang="en-US" sz="2400" b="0" strike="noStrike" spc="-1">
              <a:latin typeface="Times New Roman"/>
            </a:endParaRPr>
          </a:p>
        </p:txBody>
      </p:sp>
      <p:sp>
        <p:nvSpPr>
          <p:cNvPr id="237" name="PlaceHolder 5"/>
          <p:cNvSpPr>
            <a:spLocks noGrp="1"/>
          </p:cNvSpPr>
          <p:nvPr>
            <p:ph type="sldNum"/>
          </p:nvPr>
        </p:nvSpPr>
        <p:spPr>
          <a:xfrm>
            <a:off x="571680" y="6413400"/>
            <a:ext cx="285480" cy="228240"/>
          </a:xfrm>
          <a:prstGeom prst="rect">
            <a:avLst/>
          </a:prstGeom>
        </p:spPr>
        <p:txBody>
          <a:bodyPr lIns="0" tIns="0" rIns="0" bIns="0">
            <a:noAutofit/>
          </a:bodyPr>
          <a:lstStyle/>
          <a:p>
            <a:pPr>
              <a:lnSpc>
                <a:spcPct val="100000"/>
              </a:lnSpc>
            </a:pPr>
            <a:fld id="{805700A5-4240-4142-B6F7-9AC83A23D6E1}" type="slidenum">
              <a:rPr lang="en-US" sz="800" b="0" strike="noStrike" spc="-1">
                <a:solidFill>
                  <a:srgbClr val="000000"/>
                </a:solidFill>
                <a:latin typeface="Arial"/>
                <a:ea typeface="ＭＳ Ｐゴシック"/>
              </a:rPr>
              <a:t>‹#›</a:t>
            </a:fld>
            <a:endParaRPr lang="en-US" sz="800" b="0" strike="noStrike" spc="-1">
              <a:latin typeface="Times New Roman"/>
            </a:endParaRPr>
          </a:p>
        </p:txBody>
      </p:sp>
      <p:sp>
        <p:nvSpPr>
          <p:cNvPr id="238" name="PlaceHolder 6"/>
          <p:cNvSpPr>
            <a:spLocks noGrp="1"/>
          </p:cNvSpPr>
          <p:nvPr>
            <p:ph type="title"/>
          </p:nvPr>
        </p:nvSpPr>
        <p:spPr>
          <a:xfrm>
            <a:off x="571320" y="273600"/>
            <a:ext cx="10286640" cy="1144800"/>
          </a:xfrm>
          <a:prstGeom prst="rect">
            <a:avLst/>
          </a:prstGeom>
        </p:spPr>
        <p:txBody>
          <a:bodyPr lIns="0" tIns="0" rIns="0" bIns="0" anchor="ctr">
            <a:noAutofit/>
          </a:bodyPr>
          <a:lstStyle/>
          <a:p>
            <a:r>
              <a:rPr lang="en-US" sz="2200" b="0" strike="noStrike" spc="-1">
                <a:solidFill>
                  <a:srgbClr val="000000"/>
                </a:solidFill>
                <a:latin typeface="Arial"/>
              </a:rPr>
              <a:t>Click to edit the title text format</a:t>
            </a:r>
          </a:p>
        </p:txBody>
      </p:sp>
      <p:sp>
        <p:nvSpPr>
          <p:cNvPr id="239" name="PlaceHolder 7"/>
          <p:cNvSpPr>
            <a:spLocks noGrp="1"/>
          </p:cNvSpPr>
          <p:nvPr>
            <p:ph type="body"/>
          </p:nvPr>
        </p:nvSpPr>
        <p:spPr>
          <a:xfrm>
            <a:off x="571320" y="1604520"/>
            <a:ext cx="102866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6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76" name="Picture 7"/>
          <p:cNvPicPr/>
          <p:nvPr/>
        </p:nvPicPr>
        <p:blipFill>
          <a:blip r:embed="rId14"/>
          <a:srcRect t="26190" b="52379"/>
          <a:stretch/>
        </p:blipFill>
        <p:spPr>
          <a:xfrm>
            <a:off x="0" y="0"/>
            <a:ext cx="11431080" cy="685440"/>
          </a:xfrm>
          <a:prstGeom prst="rect">
            <a:avLst/>
          </a:prstGeom>
          <a:ln>
            <a:noFill/>
          </a:ln>
        </p:spPr>
      </p:pic>
      <p:sp>
        <p:nvSpPr>
          <p:cNvPr id="277" name="CustomShape 1"/>
          <p:cNvSpPr/>
          <p:nvPr/>
        </p:nvSpPr>
        <p:spPr>
          <a:xfrm>
            <a:off x="0" y="684360"/>
            <a:ext cx="11429640" cy="109080"/>
          </a:xfrm>
          <a:prstGeom prst="rect">
            <a:avLst/>
          </a:prstGeom>
          <a:solidFill>
            <a:schemeClr val="accent1"/>
          </a:solidFill>
          <a:ln>
            <a:noFill/>
          </a:ln>
        </p:spPr>
        <p:style>
          <a:lnRef idx="0">
            <a:scrgbClr r="0" g="0" b="0"/>
          </a:lnRef>
          <a:fillRef idx="0">
            <a:scrgbClr r="0" g="0" b="0"/>
          </a:fillRef>
          <a:effectRef idx="0">
            <a:scrgbClr r="0" g="0" b="0"/>
          </a:effectRef>
          <a:fontRef idx="minor"/>
        </p:style>
      </p:sp>
      <p:pic>
        <p:nvPicPr>
          <p:cNvPr id="278" name="Picture 9" descr="CL_Logo_RGB_PNG"/>
          <p:cNvPicPr/>
          <p:nvPr/>
        </p:nvPicPr>
        <p:blipFill>
          <a:blip r:embed="rId15"/>
          <a:stretch/>
        </p:blipFill>
        <p:spPr>
          <a:xfrm>
            <a:off x="9112320" y="6035760"/>
            <a:ext cx="1929960" cy="676080"/>
          </a:xfrm>
          <a:prstGeom prst="rect">
            <a:avLst/>
          </a:prstGeom>
          <a:ln>
            <a:noFill/>
          </a:ln>
        </p:spPr>
      </p:pic>
      <p:sp>
        <p:nvSpPr>
          <p:cNvPr id="279" name="CustomShape 2"/>
          <p:cNvSpPr/>
          <p:nvPr/>
        </p:nvSpPr>
        <p:spPr>
          <a:xfrm>
            <a:off x="0" y="6721560"/>
            <a:ext cx="11429640" cy="136080"/>
          </a:xfrm>
          <a:prstGeom prst="rect">
            <a:avLst/>
          </a:prstGeom>
          <a:solidFill>
            <a:schemeClr val="accent1"/>
          </a:solidFill>
          <a:ln>
            <a:noFill/>
          </a:ln>
        </p:spPr>
        <p:style>
          <a:lnRef idx="0">
            <a:scrgbClr r="0" g="0" b="0"/>
          </a:lnRef>
          <a:fillRef idx="0">
            <a:scrgbClr r="0" g="0" b="0"/>
          </a:fillRef>
          <a:effectRef idx="0">
            <a:scrgbClr r="0" g="0" b="0"/>
          </a:effectRef>
          <a:fontRef idx="minor"/>
        </p:style>
      </p:sp>
      <p:sp>
        <p:nvSpPr>
          <p:cNvPr id="280" name="PlaceHolder 3"/>
          <p:cNvSpPr>
            <a:spLocks noGrp="1"/>
          </p:cNvSpPr>
          <p:nvPr>
            <p:ph type="title"/>
          </p:nvPr>
        </p:nvSpPr>
        <p:spPr>
          <a:xfrm>
            <a:off x="571680" y="914400"/>
            <a:ext cx="10286640" cy="609120"/>
          </a:xfrm>
          <a:prstGeom prst="rect">
            <a:avLst/>
          </a:prstGeom>
        </p:spPr>
        <p:txBody>
          <a:bodyPr lIns="0" tIns="0" rIns="0" bIns="0" anchor="ctr">
            <a:noAutofit/>
          </a:bodyPr>
          <a:lstStyle/>
          <a:p>
            <a:pPr>
              <a:lnSpc>
                <a:spcPct val="100000"/>
              </a:lnSpc>
            </a:pPr>
            <a:r>
              <a:rPr lang="en-US" sz="2200" b="0" strike="noStrike" spc="-1">
                <a:solidFill>
                  <a:srgbClr val="0D3857"/>
                </a:solidFill>
                <a:latin typeface="Arial"/>
                <a:ea typeface="ＭＳ Ｐゴシック"/>
              </a:rPr>
              <a:t>Click to edit Master title style</a:t>
            </a:r>
            <a:endParaRPr lang="en-US" sz="2200" b="0" strike="noStrike" spc="-1">
              <a:solidFill>
                <a:srgbClr val="000000"/>
              </a:solidFill>
              <a:latin typeface="Arial"/>
            </a:endParaRPr>
          </a:p>
        </p:txBody>
      </p:sp>
      <p:sp>
        <p:nvSpPr>
          <p:cNvPr id="281" name="PlaceHolder 4"/>
          <p:cNvSpPr>
            <a:spLocks noGrp="1"/>
          </p:cNvSpPr>
          <p:nvPr>
            <p:ph type="dt"/>
          </p:nvPr>
        </p:nvSpPr>
        <p:spPr>
          <a:xfrm>
            <a:off x="6953400" y="6413400"/>
            <a:ext cx="1333080" cy="228240"/>
          </a:xfrm>
          <a:prstGeom prst="rect">
            <a:avLst/>
          </a:prstGeom>
        </p:spPr>
        <p:txBody>
          <a:bodyPr lIns="0" tIns="0" rIns="0" bIns="0">
            <a:noAutofit/>
          </a:bodyPr>
          <a:lstStyle/>
          <a:p>
            <a:endParaRPr lang="en-US" sz="2400" b="0" strike="noStrike" spc="-1">
              <a:latin typeface="Times New Roman"/>
            </a:endParaRPr>
          </a:p>
        </p:txBody>
      </p:sp>
      <p:sp>
        <p:nvSpPr>
          <p:cNvPr id="282" name="PlaceHolder 5"/>
          <p:cNvSpPr>
            <a:spLocks noGrp="1"/>
          </p:cNvSpPr>
          <p:nvPr>
            <p:ph type="ftr"/>
          </p:nvPr>
        </p:nvSpPr>
        <p:spPr>
          <a:xfrm>
            <a:off x="857160" y="6413400"/>
            <a:ext cx="6095520" cy="228240"/>
          </a:xfrm>
          <a:prstGeom prst="rect">
            <a:avLst/>
          </a:prstGeom>
        </p:spPr>
        <p:txBody>
          <a:bodyPr lIns="0" tIns="0" rIns="0" bIns="0">
            <a:noAutofit/>
          </a:bodyPr>
          <a:lstStyle/>
          <a:p>
            <a:endParaRPr lang="en-US" sz="2400" b="0" strike="noStrike" spc="-1">
              <a:latin typeface="Times New Roman"/>
            </a:endParaRPr>
          </a:p>
        </p:txBody>
      </p:sp>
      <p:sp>
        <p:nvSpPr>
          <p:cNvPr id="283" name="PlaceHolder 6"/>
          <p:cNvSpPr>
            <a:spLocks noGrp="1"/>
          </p:cNvSpPr>
          <p:nvPr>
            <p:ph type="sldNum"/>
          </p:nvPr>
        </p:nvSpPr>
        <p:spPr>
          <a:xfrm>
            <a:off x="571680" y="6413400"/>
            <a:ext cx="285480" cy="228240"/>
          </a:xfrm>
          <a:prstGeom prst="rect">
            <a:avLst/>
          </a:prstGeom>
        </p:spPr>
        <p:txBody>
          <a:bodyPr lIns="0" tIns="0" rIns="0" bIns="0">
            <a:noAutofit/>
          </a:bodyPr>
          <a:lstStyle/>
          <a:p>
            <a:pPr>
              <a:lnSpc>
                <a:spcPct val="100000"/>
              </a:lnSpc>
            </a:pPr>
            <a:fld id="{F870A6F4-68F2-4B03-8751-68BA45118D9C}" type="slidenum">
              <a:rPr lang="en-US" sz="800" b="0" strike="noStrike" spc="-1">
                <a:solidFill>
                  <a:srgbClr val="000000"/>
                </a:solidFill>
                <a:latin typeface="Arial"/>
                <a:ea typeface="ＭＳ Ｐゴシック"/>
              </a:rPr>
              <a:t>‹#›</a:t>
            </a:fld>
            <a:endParaRPr lang="en-US" sz="800" b="0" strike="noStrike" spc="-1">
              <a:latin typeface="Times New Roman"/>
            </a:endParaRPr>
          </a:p>
        </p:txBody>
      </p:sp>
      <p:sp>
        <p:nvSpPr>
          <p:cNvPr id="284" name="PlaceHolder 7"/>
          <p:cNvSpPr>
            <a:spLocks noGrp="1"/>
          </p:cNvSpPr>
          <p:nvPr>
            <p:ph type="body"/>
          </p:nvPr>
        </p:nvSpPr>
        <p:spPr>
          <a:xfrm>
            <a:off x="571320" y="1604520"/>
            <a:ext cx="102866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6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21" name="Picture 7"/>
          <p:cNvPicPr/>
          <p:nvPr/>
        </p:nvPicPr>
        <p:blipFill>
          <a:blip r:embed="rId14"/>
          <a:srcRect t="26190" b="52379"/>
          <a:stretch/>
        </p:blipFill>
        <p:spPr>
          <a:xfrm>
            <a:off x="0" y="0"/>
            <a:ext cx="11431080" cy="685440"/>
          </a:xfrm>
          <a:prstGeom prst="rect">
            <a:avLst/>
          </a:prstGeom>
          <a:ln>
            <a:noFill/>
          </a:ln>
        </p:spPr>
      </p:pic>
      <p:sp>
        <p:nvSpPr>
          <p:cNvPr id="322" name="CustomShape 1"/>
          <p:cNvSpPr/>
          <p:nvPr/>
        </p:nvSpPr>
        <p:spPr>
          <a:xfrm>
            <a:off x="0" y="684360"/>
            <a:ext cx="11429640" cy="109080"/>
          </a:xfrm>
          <a:prstGeom prst="rect">
            <a:avLst/>
          </a:prstGeom>
          <a:solidFill>
            <a:schemeClr val="accent1"/>
          </a:solidFill>
          <a:ln>
            <a:noFill/>
          </a:ln>
        </p:spPr>
        <p:style>
          <a:lnRef idx="0">
            <a:scrgbClr r="0" g="0" b="0"/>
          </a:lnRef>
          <a:fillRef idx="0">
            <a:scrgbClr r="0" g="0" b="0"/>
          </a:fillRef>
          <a:effectRef idx="0">
            <a:scrgbClr r="0" g="0" b="0"/>
          </a:effectRef>
          <a:fontRef idx="minor"/>
        </p:style>
      </p:sp>
      <p:pic>
        <p:nvPicPr>
          <p:cNvPr id="323" name="Picture 9" descr="CL_Logo_RGB_PNG"/>
          <p:cNvPicPr/>
          <p:nvPr/>
        </p:nvPicPr>
        <p:blipFill>
          <a:blip r:embed="rId15"/>
          <a:stretch/>
        </p:blipFill>
        <p:spPr>
          <a:xfrm>
            <a:off x="9112320" y="6035760"/>
            <a:ext cx="1929960" cy="676080"/>
          </a:xfrm>
          <a:prstGeom prst="rect">
            <a:avLst/>
          </a:prstGeom>
          <a:ln>
            <a:noFill/>
          </a:ln>
        </p:spPr>
      </p:pic>
      <p:sp>
        <p:nvSpPr>
          <p:cNvPr id="324" name="CustomShape 2"/>
          <p:cNvSpPr/>
          <p:nvPr/>
        </p:nvSpPr>
        <p:spPr>
          <a:xfrm>
            <a:off x="0" y="6721560"/>
            <a:ext cx="11429640" cy="136080"/>
          </a:xfrm>
          <a:prstGeom prst="rect">
            <a:avLst/>
          </a:prstGeom>
          <a:solidFill>
            <a:schemeClr val="accent1"/>
          </a:solidFill>
          <a:ln>
            <a:noFill/>
          </a:ln>
        </p:spPr>
        <p:style>
          <a:lnRef idx="0">
            <a:scrgbClr r="0" g="0" b="0"/>
          </a:lnRef>
          <a:fillRef idx="0">
            <a:scrgbClr r="0" g="0" b="0"/>
          </a:fillRef>
          <a:effectRef idx="0">
            <a:scrgbClr r="0" g="0" b="0"/>
          </a:effectRef>
          <a:fontRef idx="minor"/>
        </p:style>
      </p:sp>
      <p:sp>
        <p:nvSpPr>
          <p:cNvPr id="325" name="PlaceHolder 3"/>
          <p:cNvSpPr>
            <a:spLocks noGrp="1"/>
          </p:cNvSpPr>
          <p:nvPr>
            <p:ph type="title"/>
          </p:nvPr>
        </p:nvSpPr>
        <p:spPr>
          <a:xfrm>
            <a:off x="571680" y="122400"/>
            <a:ext cx="9429480" cy="1294920"/>
          </a:xfrm>
          <a:prstGeom prst="rect">
            <a:avLst/>
          </a:prstGeom>
        </p:spPr>
        <p:txBody>
          <a:bodyPr lIns="0" tIns="0" rIns="0" bIns="0" anchor="ctr">
            <a:noAutofit/>
          </a:bodyPr>
          <a:lstStyle/>
          <a:p>
            <a:pPr>
              <a:lnSpc>
                <a:spcPct val="100000"/>
              </a:lnSpc>
            </a:pPr>
            <a:r>
              <a:rPr lang="en-US" sz="2200" b="0" strike="noStrike" spc="-1">
                <a:solidFill>
                  <a:srgbClr val="0D3857"/>
                </a:solidFill>
                <a:latin typeface="Arial"/>
                <a:ea typeface="ＭＳ Ｐゴシック"/>
              </a:rPr>
              <a:t>Click to edit Master title style</a:t>
            </a:r>
            <a:endParaRPr lang="en-US" sz="2200" b="0" strike="noStrike" spc="-1">
              <a:solidFill>
                <a:srgbClr val="000000"/>
              </a:solidFill>
              <a:latin typeface="Arial"/>
            </a:endParaRPr>
          </a:p>
        </p:txBody>
      </p:sp>
      <p:sp>
        <p:nvSpPr>
          <p:cNvPr id="326" name="PlaceHolder 4"/>
          <p:cNvSpPr>
            <a:spLocks noGrp="1"/>
          </p:cNvSpPr>
          <p:nvPr>
            <p:ph type="body"/>
          </p:nvPr>
        </p:nvSpPr>
        <p:spPr>
          <a:xfrm>
            <a:off x="571680" y="1719360"/>
            <a:ext cx="5047920" cy="4411440"/>
          </a:xfrm>
          <a:prstGeom prst="rect">
            <a:avLst/>
          </a:prstGeom>
        </p:spPr>
        <p:txBody>
          <a:bodyPr lIns="0" tIns="0" rIns="0" bIns="0">
            <a:noAutofit/>
          </a:bodyPr>
          <a:lstStyle/>
          <a:p>
            <a:pPr marL="343080" indent="-342720">
              <a:lnSpc>
                <a:spcPts val="2200"/>
              </a:lnSpc>
              <a:spcBef>
                <a:spcPts val="1599"/>
              </a:spcBef>
              <a:buClr>
                <a:srgbClr val="000000"/>
              </a:buClr>
              <a:buFont typeface="Symbol" charset="2"/>
              <a:buChar char=""/>
            </a:pPr>
            <a:r>
              <a:rPr lang="en-US" sz="3200" b="0" strike="noStrike" spc="-1">
                <a:solidFill>
                  <a:srgbClr val="000000"/>
                </a:solidFill>
                <a:latin typeface="Arial"/>
                <a:ea typeface="ＭＳ Ｐゴシック"/>
              </a:rPr>
              <a:t>Click to edit Master text styles</a:t>
            </a:r>
            <a:endParaRPr lang="en-US" sz="3200" b="0" strike="noStrike" spc="-1">
              <a:solidFill>
                <a:srgbClr val="000000"/>
              </a:solidFill>
              <a:latin typeface="Arial"/>
            </a:endParaRPr>
          </a:p>
          <a:p>
            <a:pPr marL="452520" lvl="1" indent="-223560">
              <a:lnSpc>
                <a:spcPct val="100000"/>
              </a:lnSpc>
              <a:spcBef>
                <a:spcPts val="1400"/>
              </a:spcBef>
              <a:buClr>
                <a:srgbClr val="2187BA"/>
              </a:buClr>
              <a:buFont typeface="Wingdings" charset="2"/>
              <a:buChar char=""/>
            </a:pPr>
            <a:r>
              <a:rPr lang="en-US" sz="2800" b="0" strike="noStrike" spc="-1">
                <a:solidFill>
                  <a:srgbClr val="000000"/>
                </a:solidFill>
                <a:latin typeface="Arial"/>
                <a:ea typeface="ＭＳ Ｐゴシック"/>
              </a:rPr>
              <a:t>Second level</a:t>
            </a:r>
            <a:endParaRPr lang="en-US" sz="2800" b="0" strike="noStrike" spc="-1">
              <a:solidFill>
                <a:srgbClr val="000000"/>
              </a:solidFill>
              <a:latin typeface="Arial"/>
            </a:endParaRPr>
          </a:p>
          <a:p>
            <a:pPr marL="741240" lvl="2" indent="-17424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Third level</a:t>
            </a:r>
            <a:endParaRPr lang="en-US" sz="1600" b="0" strike="noStrike" spc="-1">
              <a:solidFill>
                <a:srgbClr val="000000"/>
              </a:solidFill>
              <a:latin typeface="Arial"/>
            </a:endParaRPr>
          </a:p>
          <a:p>
            <a:pPr marL="1028880" lvl="3" indent="-172800">
              <a:lnSpc>
                <a:spcPct val="100000"/>
              </a:lnSpc>
              <a:spcBef>
                <a:spcPts val="479"/>
              </a:spcBef>
              <a:buClr>
                <a:srgbClr val="2187BA"/>
              </a:buClr>
              <a:buFont typeface="Wingdings" charset="2"/>
              <a:buChar char=""/>
            </a:pPr>
            <a:r>
              <a:rPr lang="en-US" sz="1600" b="0" strike="noStrike" spc="-1">
                <a:solidFill>
                  <a:srgbClr val="000000"/>
                </a:solidFill>
                <a:latin typeface="Arial"/>
                <a:ea typeface="ＭＳ Ｐゴシック"/>
              </a:rPr>
              <a:t>Fourth level</a:t>
            </a:r>
            <a:endParaRPr lang="en-US" sz="1600" b="0" strike="noStrike" spc="-1">
              <a:solidFill>
                <a:srgbClr val="000000"/>
              </a:solidFill>
              <a:latin typeface="Arial"/>
            </a:endParaRPr>
          </a:p>
          <a:p>
            <a:pPr marL="1314360" lvl="4" indent="-171000">
              <a:lnSpc>
                <a:spcPct val="100000"/>
              </a:lnSpc>
              <a:spcBef>
                <a:spcPts val="420"/>
              </a:spcBef>
              <a:buClr>
                <a:srgbClr val="2187BA"/>
              </a:buClr>
              <a:buFont typeface="Wingdings" charset="2"/>
              <a:buChar char=""/>
            </a:pPr>
            <a:r>
              <a:rPr lang="en-US" sz="1400" b="0" strike="noStrike" spc="-1">
                <a:solidFill>
                  <a:srgbClr val="000000"/>
                </a:solidFill>
                <a:latin typeface="Arial"/>
                <a:ea typeface="ＭＳ Ｐゴシック"/>
              </a:rPr>
              <a:t>Fifth level</a:t>
            </a:r>
            <a:endParaRPr lang="en-US" sz="1400" b="0" strike="noStrike" spc="-1">
              <a:solidFill>
                <a:srgbClr val="000000"/>
              </a:solidFill>
              <a:latin typeface="Arial"/>
            </a:endParaRPr>
          </a:p>
        </p:txBody>
      </p:sp>
      <p:sp>
        <p:nvSpPr>
          <p:cNvPr id="327" name="PlaceHolder 5"/>
          <p:cNvSpPr>
            <a:spLocks noGrp="1"/>
          </p:cNvSpPr>
          <p:nvPr>
            <p:ph type="body"/>
          </p:nvPr>
        </p:nvSpPr>
        <p:spPr>
          <a:xfrm>
            <a:off x="5810400" y="1719360"/>
            <a:ext cx="5047920" cy="4411440"/>
          </a:xfrm>
          <a:prstGeom prst="rect">
            <a:avLst/>
          </a:prstGeom>
        </p:spPr>
        <p:txBody>
          <a:bodyPr lIns="90000" tIns="45000" rIns="90000" bIns="45000">
            <a:noAutofit/>
          </a:bodyPr>
          <a:lstStyle/>
          <a:p>
            <a:pPr marL="432000" indent="-324000" algn="ctr">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328" name="PlaceHolder 6"/>
          <p:cNvSpPr>
            <a:spLocks noGrp="1"/>
          </p:cNvSpPr>
          <p:nvPr>
            <p:ph type="dt"/>
          </p:nvPr>
        </p:nvSpPr>
        <p:spPr>
          <a:xfrm>
            <a:off x="6953400" y="6413400"/>
            <a:ext cx="1333080" cy="228240"/>
          </a:xfrm>
          <a:prstGeom prst="rect">
            <a:avLst/>
          </a:prstGeom>
        </p:spPr>
        <p:txBody>
          <a:bodyPr lIns="0" tIns="0" rIns="0" bIns="0">
            <a:noAutofit/>
          </a:bodyPr>
          <a:lstStyle/>
          <a:p>
            <a:endParaRPr lang="en-US" sz="2400" b="0" strike="noStrike" spc="-1">
              <a:latin typeface="Times New Roman"/>
            </a:endParaRPr>
          </a:p>
        </p:txBody>
      </p:sp>
      <p:sp>
        <p:nvSpPr>
          <p:cNvPr id="329" name="PlaceHolder 7"/>
          <p:cNvSpPr>
            <a:spLocks noGrp="1"/>
          </p:cNvSpPr>
          <p:nvPr>
            <p:ph type="ftr"/>
          </p:nvPr>
        </p:nvSpPr>
        <p:spPr>
          <a:xfrm>
            <a:off x="857160" y="6413400"/>
            <a:ext cx="6095520" cy="228240"/>
          </a:xfrm>
          <a:prstGeom prst="rect">
            <a:avLst/>
          </a:prstGeom>
        </p:spPr>
        <p:txBody>
          <a:bodyPr lIns="0" tIns="0" rIns="0" bIns="0">
            <a:noAutofit/>
          </a:bodyPr>
          <a:lstStyle/>
          <a:p>
            <a:endParaRPr lang="en-US" sz="2400" b="0" strike="noStrike" spc="-1">
              <a:latin typeface="Times New Roman"/>
            </a:endParaRPr>
          </a:p>
        </p:txBody>
      </p:sp>
      <p:sp>
        <p:nvSpPr>
          <p:cNvPr id="330" name="PlaceHolder 8"/>
          <p:cNvSpPr>
            <a:spLocks noGrp="1"/>
          </p:cNvSpPr>
          <p:nvPr>
            <p:ph type="sldNum"/>
          </p:nvPr>
        </p:nvSpPr>
        <p:spPr>
          <a:xfrm>
            <a:off x="571680" y="6413400"/>
            <a:ext cx="285480" cy="228240"/>
          </a:xfrm>
          <a:prstGeom prst="rect">
            <a:avLst/>
          </a:prstGeom>
        </p:spPr>
        <p:txBody>
          <a:bodyPr lIns="0" tIns="0" rIns="0" bIns="0">
            <a:noAutofit/>
          </a:bodyPr>
          <a:lstStyle/>
          <a:p>
            <a:pPr>
              <a:lnSpc>
                <a:spcPct val="100000"/>
              </a:lnSpc>
            </a:pPr>
            <a:fld id="{904860F2-8415-403C-8430-520A7461EE6E}" type="slidenum">
              <a:rPr lang="en-US" sz="800" b="0" strike="noStrike" spc="-1">
                <a:solidFill>
                  <a:srgbClr val="000000"/>
                </a:solidFill>
                <a:latin typeface="Arial"/>
                <a:ea typeface="ＭＳ Ｐゴシック"/>
              </a:rPr>
              <a:t>‹#›</a:t>
            </a:fld>
            <a:endParaRPr lang="en-US" sz="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67" name="Picture 7"/>
          <p:cNvPicPr/>
          <p:nvPr/>
        </p:nvPicPr>
        <p:blipFill>
          <a:blip r:embed="rId14"/>
          <a:srcRect t="26190" b="52379"/>
          <a:stretch/>
        </p:blipFill>
        <p:spPr>
          <a:xfrm>
            <a:off x="0" y="0"/>
            <a:ext cx="11431080" cy="685440"/>
          </a:xfrm>
          <a:prstGeom prst="rect">
            <a:avLst/>
          </a:prstGeom>
          <a:ln>
            <a:noFill/>
          </a:ln>
        </p:spPr>
      </p:pic>
      <p:sp>
        <p:nvSpPr>
          <p:cNvPr id="368" name="CustomShape 1"/>
          <p:cNvSpPr/>
          <p:nvPr/>
        </p:nvSpPr>
        <p:spPr>
          <a:xfrm>
            <a:off x="0" y="684360"/>
            <a:ext cx="11429640" cy="109080"/>
          </a:xfrm>
          <a:prstGeom prst="rect">
            <a:avLst/>
          </a:prstGeom>
          <a:solidFill>
            <a:schemeClr val="accent1"/>
          </a:solidFill>
          <a:ln>
            <a:noFill/>
          </a:ln>
        </p:spPr>
        <p:style>
          <a:lnRef idx="0">
            <a:scrgbClr r="0" g="0" b="0"/>
          </a:lnRef>
          <a:fillRef idx="0">
            <a:scrgbClr r="0" g="0" b="0"/>
          </a:fillRef>
          <a:effectRef idx="0">
            <a:scrgbClr r="0" g="0" b="0"/>
          </a:effectRef>
          <a:fontRef idx="minor"/>
        </p:style>
      </p:sp>
      <p:pic>
        <p:nvPicPr>
          <p:cNvPr id="369" name="Picture 9" descr="CL_Logo_RGB_PNG"/>
          <p:cNvPicPr/>
          <p:nvPr/>
        </p:nvPicPr>
        <p:blipFill>
          <a:blip r:embed="rId15"/>
          <a:stretch/>
        </p:blipFill>
        <p:spPr>
          <a:xfrm>
            <a:off x="9112320" y="6035760"/>
            <a:ext cx="1929960" cy="676080"/>
          </a:xfrm>
          <a:prstGeom prst="rect">
            <a:avLst/>
          </a:prstGeom>
          <a:ln>
            <a:noFill/>
          </a:ln>
        </p:spPr>
      </p:pic>
      <p:sp>
        <p:nvSpPr>
          <p:cNvPr id="370" name="CustomShape 2"/>
          <p:cNvSpPr/>
          <p:nvPr/>
        </p:nvSpPr>
        <p:spPr>
          <a:xfrm>
            <a:off x="0" y="6721560"/>
            <a:ext cx="11429640" cy="136080"/>
          </a:xfrm>
          <a:prstGeom prst="rect">
            <a:avLst/>
          </a:prstGeom>
          <a:solidFill>
            <a:schemeClr val="accent1"/>
          </a:solidFill>
          <a:ln>
            <a:noFill/>
          </a:ln>
        </p:spPr>
        <p:style>
          <a:lnRef idx="0">
            <a:scrgbClr r="0" g="0" b="0"/>
          </a:lnRef>
          <a:fillRef idx="0">
            <a:scrgbClr r="0" g="0" b="0"/>
          </a:fillRef>
          <a:effectRef idx="0">
            <a:scrgbClr r="0" g="0" b="0"/>
          </a:effectRef>
          <a:fontRef idx="minor"/>
        </p:style>
      </p:sp>
      <p:sp>
        <p:nvSpPr>
          <p:cNvPr id="371" name="PlaceHolder 3"/>
          <p:cNvSpPr>
            <a:spLocks noGrp="1"/>
          </p:cNvSpPr>
          <p:nvPr>
            <p:ph type="title"/>
          </p:nvPr>
        </p:nvSpPr>
        <p:spPr>
          <a:xfrm>
            <a:off x="571680" y="914400"/>
            <a:ext cx="10286640" cy="609120"/>
          </a:xfrm>
          <a:prstGeom prst="rect">
            <a:avLst/>
          </a:prstGeom>
        </p:spPr>
        <p:txBody>
          <a:bodyPr lIns="0" tIns="0" rIns="0" bIns="0" anchor="ctr">
            <a:noAutofit/>
          </a:bodyPr>
          <a:lstStyle/>
          <a:p>
            <a:pPr>
              <a:lnSpc>
                <a:spcPct val="100000"/>
              </a:lnSpc>
            </a:pPr>
            <a:r>
              <a:rPr lang="en-US" sz="2200" b="0" strike="noStrike" spc="-1">
                <a:solidFill>
                  <a:srgbClr val="0D3857"/>
                </a:solidFill>
                <a:latin typeface="Arial"/>
                <a:ea typeface="ＭＳ Ｐゴシック"/>
              </a:rPr>
              <a:t>Click to edit Master title style</a:t>
            </a:r>
            <a:endParaRPr lang="en-US" sz="2200" b="0" strike="noStrike" spc="-1">
              <a:solidFill>
                <a:srgbClr val="000000"/>
              </a:solidFill>
              <a:latin typeface="Arial"/>
            </a:endParaRPr>
          </a:p>
        </p:txBody>
      </p:sp>
      <p:sp>
        <p:nvSpPr>
          <p:cNvPr id="372" name="PlaceHolder 4"/>
          <p:cNvSpPr>
            <a:spLocks noGrp="1"/>
          </p:cNvSpPr>
          <p:nvPr>
            <p:ph type="body"/>
          </p:nvPr>
        </p:nvSpPr>
        <p:spPr>
          <a:xfrm>
            <a:off x="571680" y="1676520"/>
            <a:ext cx="5047920" cy="4438440"/>
          </a:xfrm>
          <a:prstGeom prst="rect">
            <a:avLst/>
          </a:prstGeom>
        </p:spPr>
        <p:txBody>
          <a:bodyPr lIns="0" tIns="0" rIns="0" bIns="0">
            <a:noAutofit/>
          </a:bodyPr>
          <a:lstStyle/>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ＭＳ Ｐゴシック"/>
              </a:rPr>
              <a:t>Click to edit Master text styles</a:t>
            </a:r>
            <a:endParaRPr lang="en-US" sz="2800" b="0" strike="noStrike" spc="-1">
              <a:solidFill>
                <a:srgbClr val="000000"/>
              </a:solidFill>
              <a:latin typeface="Arial"/>
            </a:endParaRPr>
          </a:p>
          <a:p>
            <a:pPr marL="452520" lvl="1" indent="-223560">
              <a:lnSpc>
                <a:spcPct val="100000"/>
              </a:lnSpc>
              <a:spcBef>
                <a:spcPts val="1199"/>
              </a:spcBef>
              <a:buClr>
                <a:srgbClr val="2187BA"/>
              </a:buClr>
              <a:buFont typeface="Wingdings" charset="2"/>
              <a:buChar char=""/>
            </a:pPr>
            <a:r>
              <a:rPr lang="en-US" sz="2400" b="0" strike="noStrike" spc="-1">
                <a:solidFill>
                  <a:srgbClr val="000000"/>
                </a:solidFill>
                <a:latin typeface="Arial"/>
                <a:ea typeface="ＭＳ Ｐゴシック"/>
              </a:rPr>
              <a:t>Second level</a:t>
            </a:r>
            <a:endParaRPr lang="en-US" sz="2400" b="0" strike="noStrike" spc="-1">
              <a:solidFill>
                <a:srgbClr val="000000"/>
              </a:solidFill>
              <a:latin typeface="Arial"/>
            </a:endParaRPr>
          </a:p>
          <a:p>
            <a:pPr marL="741240" lvl="2" indent="-174240">
              <a:lnSpc>
                <a:spcPct val="100000"/>
              </a:lnSpc>
              <a:spcBef>
                <a:spcPts val="601"/>
              </a:spcBef>
              <a:buClr>
                <a:srgbClr val="2187BA"/>
              </a:buClr>
              <a:buFont typeface="Wingdings" charset="2"/>
              <a:buChar char=""/>
            </a:pPr>
            <a:r>
              <a:rPr lang="en-US" sz="2000" b="0" strike="noStrike" spc="-1">
                <a:solidFill>
                  <a:srgbClr val="000000"/>
                </a:solidFill>
                <a:latin typeface="Arial"/>
                <a:ea typeface="ＭＳ Ｐゴシック"/>
              </a:rPr>
              <a:t>Third level</a:t>
            </a:r>
            <a:endParaRPr lang="en-US" sz="2000" b="0" strike="noStrike" spc="-1">
              <a:solidFill>
                <a:srgbClr val="000000"/>
              </a:solidFill>
              <a:latin typeface="Arial"/>
            </a:endParaRPr>
          </a:p>
          <a:p>
            <a:pPr marL="1028880" lvl="3" indent="-172800">
              <a:lnSpc>
                <a:spcPct val="100000"/>
              </a:lnSpc>
              <a:spcBef>
                <a:spcPts val="541"/>
              </a:spcBef>
              <a:buClr>
                <a:srgbClr val="2187BA"/>
              </a:buClr>
              <a:buFont typeface="Wingdings" charset="2"/>
              <a:buChar char=""/>
            </a:pPr>
            <a:r>
              <a:rPr lang="en-US" sz="1800" b="0" strike="noStrike" spc="-1">
                <a:solidFill>
                  <a:srgbClr val="000000"/>
                </a:solidFill>
                <a:latin typeface="Arial"/>
                <a:ea typeface="ＭＳ Ｐゴシック"/>
              </a:rPr>
              <a:t>Fourth level</a:t>
            </a:r>
            <a:endParaRPr lang="en-US" sz="1800" b="0" strike="noStrike" spc="-1">
              <a:solidFill>
                <a:srgbClr val="000000"/>
              </a:solidFill>
              <a:latin typeface="Arial"/>
            </a:endParaRPr>
          </a:p>
          <a:p>
            <a:pPr marL="1314360" lvl="4" indent="-171000">
              <a:lnSpc>
                <a:spcPct val="100000"/>
              </a:lnSpc>
              <a:spcBef>
                <a:spcPts val="541"/>
              </a:spcBef>
              <a:buClr>
                <a:srgbClr val="2187BA"/>
              </a:buClr>
              <a:buFont typeface="Wingdings" charset="2"/>
              <a:buChar char=""/>
            </a:pPr>
            <a:r>
              <a:rPr lang="en-US" sz="1800" b="0" strike="noStrike" spc="-1">
                <a:solidFill>
                  <a:srgbClr val="000000"/>
                </a:solidFill>
                <a:latin typeface="Arial"/>
                <a:ea typeface="ＭＳ Ｐゴシック"/>
              </a:rPr>
              <a:t>Fifth level</a:t>
            </a:r>
            <a:endParaRPr lang="en-US" sz="1800" b="0" strike="noStrike" spc="-1">
              <a:solidFill>
                <a:srgbClr val="000000"/>
              </a:solidFill>
              <a:latin typeface="Arial"/>
            </a:endParaRPr>
          </a:p>
        </p:txBody>
      </p:sp>
      <p:sp>
        <p:nvSpPr>
          <p:cNvPr id="373" name="PlaceHolder 5"/>
          <p:cNvSpPr>
            <a:spLocks noGrp="1"/>
          </p:cNvSpPr>
          <p:nvPr>
            <p:ph type="body"/>
          </p:nvPr>
        </p:nvSpPr>
        <p:spPr>
          <a:xfrm>
            <a:off x="5810400" y="1676520"/>
            <a:ext cx="5047920" cy="4438440"/>
          </a:xfrm>
          <a:prstGeom prst="rect">
            <a:avLst/>
          </a:prstGeom>
        </p:spPr>
        <p:txBody>
          <a:bodyPr lIns="0" tIns="0" rIns="0" bIns="0">
            <a:noAutofit/>
          </a:bodyPr>
          <a:lstStyle/>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ＭＳ Ｐゴシック"/>
              </a:rPr>
              <a:t>Click to edit Master text styles</a:t>
            </a:r>
            <a:endParaRPr lang="en-US" sz="2800" b="0" strike="noStrike" spc="-1">
              <a:solidFill>
                <a:srgbClr val="000000"/>
              </a:solidFill>
              <a:latin typeface="Arial"/>
            </a:endParaRPr>
          </a:p>
          <a:p>
            <a:pPr marL="452520" lvl="1" indent="-223560">
              <a:lnSpc>
                <a:spcPct val="100000"/>
              </a:lnSpc>
              <a:spcBef>
                <a:spcPts val="1199"/>
              </a:spcBef>
              <a:buClr>
                <a:srgbClr val="2187BA"/>
              </a:buClr>
              <a:buFont typeface="Wingdings" charset="2"/>
              <a:buChar char=""/>
            </a:pPr>
            <a:r>
              <a:rPr lang="en-US" sz="2400" b="0" strike="noStrike" spc="-1">
                <a:solidFill>
                  <a:srgbClr val="000000"/>
                </a:solidFill>
                <a:latin typeface="Arial"/>
                <a:ea typeface="ＭＳ Ｐゴシック"/>
              </a:rPr>
              <a:t>Second level</a:t>
            </a:r>
            <a:endParaRPr lang="en-US" sz="2400" b="0" strike="noStrike" spc="-1">
              <a:solidFill>
                <a:srgbClr val="000000"/>
              </a:solidFill>
              <a:latin typeface="Arial"/>
            </a:endParaRPr>
          </a:p>
          <a:p>
            <a:pPr marL="741240" lvl="2" indent="-174240">
              <a:lnSpc>
                <a:spcPct val="100000"/>
              </a:lnSpc>
              <a:spcBef>
                <a:spcPts val="601"/>
              </a:spcBef>
              <a:buClr>
                <a:srgbClr val="2187BA"/>
              </a:buClr>
              <a:buFont typeface="Wingdings" charset="2"/>
              <a:buChar char=""/>
            </a:pPr>
            <a:r>
              <a:rPr lang="en-US" sz="2000" b="0" strike="noStrike" spc="-1">
                <a:solidFill>
                  <a:srgbClr val="000000"/>
                </a:solidFill>
                <a:latin typeface="Arial"/>
                <a:ea typeface="ＭＳ Ｐゴシック"/>
              </a:rPr>
              <a:t>Third level</a:t>
            </a:r>
            <a:endParaRPr lang="en-US" sz="2000" b="0" strike="noStrike" spc="-1">
              <a:solidFill>
                <a:srgbClr val="000000"/>
              </a:solidFill>
              <a:latin typeface="Arial"/>
            </a:endParaRPr>
          </a:p>
          <a:p>
            <a:pPr marL="1028880" lvl="3" indent="-172800">
              <a:lnSpc>
                <a:spcPct val="100000"/>
              </a:lnSpc>
              <a:spcBef>
                <a:spcPts val="541"/>
              </a:spcBef>
              <a:buClr>
                <a:srgbClr val="2187BA"/>
              </a:buClr>
              <a:buFont typeface="Wingdings" charset="2"/>
              <a:buChar char=""/>
            </a:pPr>
            <a:r>
              <a:rPr lang="en-US" sz="1800" b="0" strike="noStrike" spc="-1">
                <a:solidFill>
                  <a:srgbClr val="000000"/>
                </a:solidFill>
                <a:latin typeface="Arial"/>
                <a:ea typeface="ＭＳ Ｐゴシック"/>
              </a:rPr>
              <a:t>Fourth level</a:t>
            </a:r>
            <a:endParaRPr lang="en-US" sz="1800" b="0" strike="noStrike" spc="-1">
              <a:solidFill>
                <a:srgbClr val="000000"/>
              </a:solidFill>
              <a:latin typeface="Arial"/>
            </a:endParaRPr>
          </a:p>
          <a:p>
            <a:pPr marL="1314360" lvl="4" indent="-171000">
              <a:lnSpc>
                <a:spcPct val="100000"/>
              </a:lnSpc>
              <a:spcBef>
                <a:spcPts val="541"/>
              </a:spcBef>
              <a:buClr>
                <a:srgbClr val="2187BA"/>
              </a:buClr>
              <a:buFont typeface="Wingdings" charset="2"/>
              <a:buChar char=""/>
            </a:pPr>
            <a:r>
              <a:rPr lang="en-US" sz="1800" b="0" strike="noStrike" spc="-1">
                <a:solidFill>
                  <a:srgbClr val="000000"/>
                </a:solidFill>
                <a:latin typeface="Arial"/>
                <a:ea typeface="ＭＳ Ｐゴシック"/>
              </a:rPr>
              <a:t>Fifth level</a:t>
            </a:r>
            <a:endParaRPr lang="en-US" sz="1800" b="0" strike="noStrike" spc="-1">
              <a:solidFill>
                <a:srgbClr val="000000"/>
              </a:solidFill>
              <a:latin typeface="Arial"/>
            </a:endParaRPr>
          </a:p>
        </p:txBody>
      </p:sp>
      <p:sp>
        <p:nvSpPr>
          <p:cNvPr id="374" name="PlaceHolder 6"/>
          <p:cNvSpPr>
            <a:spLocks noGrp="1"/>
          </p:cNvSpPr>
          <p:nvPr>
            <p:ph type="dt"/>
          </p:nvPr>
        </p:nvSpPr>
        <p:spPr>
          <a:xfrm>
            <a:off x="6953400" y="6413400"/>
            <a:ext cx="1333080" cy="228240"/>
          </a:xfrm>
          <a:prstGeom prst="rect">
            <a:avLst/>
          </a:prstGeom>
        </p:spPr>
        <p:txBody>
          <a:bodyPr lIns="0" tIns="0" rIns="0" bIns="0">
            <a:noAutofit/>
          </a:bodyPr>
          <a:lstStyle/>
          <a:p>
            <a:endParaRPr lang="en-US" sz="2400" b="0" strike="noStrike" spc="-1">
              <a:latin typeface="Times New Roman"/>
            </a:endParaRPr>
          </a:p>
        </p:txBody>
      </p:sp>
      <p:sp>
        <p:nvSpPr>
          <p:cNvPr id="375" name="PlaceHolder 7"/>
          <p:cNvSpPr>
            <a:spLocks noGrp="1"/>
          </p:cNvSpPr>
          <p:nvPr>
            <p:ph type="ftr"/>
          </p:nvPr>
        </p:nvSpPr>
        <p:spPr>
          <a:xfrm>
            <a:off x="857160" y="6413400"/>
            <a:ext cx="6095520" cy="228240"/>
          </a:xfrm>
          <a:prstGeom prst="rect">
            <a:avLst/>
          </a:prstGeom>
        </p:spPr>
        <p:txBody>
          <a:bodyPr lIns="0" tIns="0" rIns="0" bIns="0">
            <a:noAutofit/>
          </a:bodyPr>
          <a:lstStyle/>
          <a:p>
            <a:endParaRPr lang="en-US" sz="2400" b="0" strike="noStrike" spc="-1">
              <a:latin typeface="Times New Roman"/>
            </a:endParaRPr>
          </a:p>
        </p:txBody>
      </p:sp>
      <p:sp>
        <p:nvSpPr>
          <p:cNvPr id="376" name="PlaceHolder 8"/>
          <p:cNvSpPr>
            <a:spLocks noGrp="1"/>
          </p:cNvSpPr>
          <p:nvPr>
            <p:ph type="sldNum"/>
          </p:nvPr>
        </p:nvSpPr>
        <p:spPr>
          <a:xfrm>
            <a:off x="571680" y="6413400"/>
            <a:ext cx="285480" cy="228240"/>
          </a:xfrm>
          <a:prstGeom prst="rect">
            <a:avLst/>
          </a:prstGeom>
        </p:spPr>
        <p:txBody>
          <a:bodyPr lIns="0" tIns="0" rIns="0" bIns="0">
            <a:noAutofit/>
          </a:bodyPr>
          <a:lstStyle/>
          <a:p>
            <a:pPr>
              <a:lnSpc>
                <a:spcPct val="100000"/>
              </a:lnSpc>
            </a:pPr>
            <a:fld id="{893C28A1-D33E-4D4B-8C75-4EEEC26193A8}" type="slidenum">
              <a:rPr lang="en-US" sz="800" b="0" strike="noStrike" spc="-1">
                <a:solidFill>
                  <a:srgbClr val="000000"/>
                </a:solidFill>
                <a:latin typeface="Arial"/>
                <a:ea typeface="ＭＳ Ｐゴシック"/>
              </a:rPr>
              <a:t>‹#›</a:t>
            </a:fld>
            <a:endParaRPr lang="en-US" sz="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56.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jpeg"/><Relationship Id="rId1" Type="http://schemas.openxmlformats.org/officeDocument/2006/relationships/slideLayout" Target="../slideLayouts/slideLayout13.xml"/><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7.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36.wmf"/><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0.xml"/><Relationship Id="rId1" Type="http://schemas.openxmlformats.org/officeDocument/2006/relationships/slideLayout" Target="../slideLayouts/slideLayout56.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7.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56.xml"/><Relationship Id="rId5" Type="http://schemas.openxmlformats.org/officeDocument/2006/relationships/image" Target="../media/image43.wmf"/><Relationship Id="rId4" Type="http://schemas.openxmlformats.org/officeDocument/2006/relationships/image" Target="../media/image42.wmf"/></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56.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37.xml"/><Relationship Id="rId6" Type="http://schemas.openxmlformats.org/officeDocument/2006/relationships/image" Target="../media/image47.wmf"/><Relationship Id="rId5" Type="http://schemas.openxmlformats.org/officeDocument/2006/relationships/image" Target="../media/image45.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5.xml"/><Relationship Id="rId1" Type="http://schemas.openxmlformats.org/officeDocument/2006/relationships/slideLayout" Target="../slideLayouts/slideLayout85.xml"/></Relationships>
</file>

<file path=ppt/slides/_rels/slide2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00.xml"/></Relationships>
</file>

<file path=ppt/slides/_rels/slide27.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image" Target="../media/image50.jpeg"/><Relationship Id="rId1" Type="http://schemas.openxmlformats.org/officeDocument/2006/relationships/slideLayout" Target="../slideLayouts/slideLayout10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29.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slideLayout" Target="../slideLayouts/slideLayout56.xml"/><Relationship Id="rId5" Type="http://schemas.openxmlformats.org/officeDocument/2006/relationships/image" Target="../media/image57.wmf"/><Relationship Id="rId4" Type="http://schemas.openxmlformats.org/officeDocument/2006/relationships/image" Target="../media/image56.wmf"/></Relationships>
</file>

<file path=ppt/slides/_rels/slide31.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jpeg"/><Relationship Id="rId1" Type="http://schemas.openxmlformats.org/officeDocument/2006/relationships/slideLayout" Target="../slideLayouts/slideLayout85.xml"/></Relationships>
</file>

<file path=ppt/slides/_rels/slide32.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60.jpeg"/><Relationship Id="rId1" Type="http://schemas.openxmlformats.org/officeDocument/2006/relationships/slideLayout" Target="../slideLayouts/slideLayout85.xml"/><Relationship Id="rId4" Type="http://schemas.openxmlformats.org/officeDocument/2006/relationships/image" Target="../media/image57.wmf"/></Relationships>
</file>

<file path=ppt/slides/_rels/slide33.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6.xml"/><Relationship Id="rId1" Type="http://schemas.openxmlformats.org/officeDocument/2006/relationships/slideLayout" Target="../slideLayouts/slideLayout56.xml"/><Relationship Id="rId6" Type="http://schemas.openxmlformats.org/officeDocument/2006/relationships/image" Target="../media/image64.wmf"/><Relationship Id="rId5" Type="http://schemas.openxmlformats.org/officeDocument/2006/relationships/image" Target="../media/image63.wmf"/><Relationship Id="rId4" Type="http://schemas.openxmlformats.org/officeDocument/2006/relationships/image" Target="../media/image62.jpeg"/></Relationships>
</file>

<file path=ppt/slides/_rels/slide34.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slideLayout" Target="../slideLayouts/slideLayout13.xml"/><Relationship Id="rId4" Type="http://schemas.openxmlformats.org/officeDocument/2006/relationships/image" Target="../media/image67.wmf"/></Relationships>
</file>

<file path=ppt/slides/_rels/slide35.xml.rels><?xml version="1.0" encoding="UTF-8" standalone="yes"?>
<Relationships xmlns="http://schemas.openxmlformats.org/package/2006/relationships"><Relationship Id="rId3" Type="http://schemas.openxmlformats.org/officeDocument/2006/relationships/image" Target="../media/image69.wmf"/><Relationship Id="rId7" Type="http://schemas.openxmlformats.org/officeDocument/2006/relationships/image" Target="../media/image73.wmf"/><Relationship Id="rId2" Type="http://schemas.openxmlformats.org/officeDocument/2006/relationships/image" Target="../media/image68.jpeg"/><Relationship Id="rId1" Type="http://schemas.openxmlformats.org/officeDocument/2006/relationships/slideLayout" Target="../slideLayouts/slideLayout56.xml"/><Relationship Id="rId6" Type="http://schemas.openxmlformats.org/officeDocument/2006/relationships/image" Target="../media/image72.wmf"/><Relationship Id="rId5" Type="http://schemas.openxmlformats.org/officeDocument/2006/relationships/image" Target="../media/image71.wmf"/><Relationship Id="rId4" Type="http://schemas.openxmlformats.org/officeDocument/2006/relationships/image" Target="../media/image70.wmf"/></Relationships>
</file>

<file path=ppt/slides/_rels/slide36.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png"/><Relationship Id="rId1" Type="http://schemas.openxmlformats.org/officeDocument/2006/relationships/slideLayout" Target="../slideLayouts/slideLayout37.xml"/><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slides/_rels/slide37.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jpeg"/><Relationship Id="rId1" Type="http://schemas.openxmlformats.org/officeDocument/2006/relationships/slideLayout" Target="../slideLayouts/slideLayout56.xml"/><Relationship Id="rId5" Type="http://schemas.openxmlformats.org/officeDocument/2006/relationships/image" Target="../media/image84.wmf"/><Relationship Id="rId4" Type="http://schemas.openxmlformats.org/officeDocument/2006/relationships/image" Target="../media/image83.wmf"/></Relationships>
</file>

<file path=ppt/slides/_rels/slide38.xml.rels><?xml version="1.0" encoding="UTF-8" standalone="yes"?>
<Relationships xmlns="http://schemas.openxmlformats.org/package/2006/relationships"><Relationship Id="rId2" Type="http://schemas.openxmlformats.org/officeDocument/2006/relationships/image" Target="../media/image85.jpeg"/><Relationship Id="rId1" Type="http://schemas.openxmlformats.org/officeDocument/2006/relationships/slideLayout" Target="../slideLayouts/slideLayout100.xml"/></Relationships>
</file>

<file path=ppt/slides/_rels/slide3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jpeg"/><Relationship Id="rId1" Type="http://schemas.openxmlformats.org/officeDocument/2006/relationships/slideLayout" Target="../slideLayouts/slideLayout100.xml"/><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3.xml"/><Relationship Id="rId5" Type="http://schemas.openxmlformats.org/officeDocument/2006/relationships/image" Target="../media/image93.png"/><Relationship Id="rId4" Type="http://schemas.openxmlformats.org/officeDocument/2006/relationships/image" Target="../media/image92.png"/></Relationships>
</file>

<file path=ppt/slides/_rels/slide4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100.xml"/></Relationships>
</file>

<file path=ppt/slides/_rels/slide45.xml.rels><?xml version="1.0" encoding="UTF-8" standalone="yes"?>
<Relationships xmlns="http://schemas.openxmlformats.org/package/2006/relationships"><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jpeg"/><Relationship Id="rId1" Type="http://schemas.openxmlformats.org/officeDocument/2006/relationships/slideLayout" Target="../slideLayouts/slideLayout100.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4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6.jpeg"/><Relationship Id="rId1" Type="http://schemas.openxmlformats.org/officeDocument/2006/relationships/slideLayout" Target="../slideLayouts/slideLayout100.xml"/><Relationship Id="rId5" Type="http://schemas.openxmlformats.org/officeDocument/2006/relationships/image" Target="../media/image103.png"/><Relationship Id="rId4" Type="http://schemas.openxmlformats.org/officeDocument/2006/relationships/image" Target="../media/image102.png"/></Relationships>
</file>

<file path=ppt/slides/_rels/slide4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96.jpeg"/><Relationship Id="rId1" Type="http://schemas.openxmlformats.org/officeDocument/2006/relationships/slideLayout" Target="../slideLayouts/slideLayout100.xml"/></Relationships>
</file>

<file path=ppt/slides/_rels/slide48.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100.xml"/></Relationships>
</file>

<file path=ppt/slides/_rels/slide4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jpeg"/><Relationship Id="rId1" Type="http://schemas.openxmlformats.org/officeDocument/2006/relationships/slideLayout" Target="../slideLayouts/slideLayout100.xml"/><Relationship Id="rId5" Type="http://schemas.openxmlformats.org/officeDocument/2006/relationships/image" Target="../media/image108.png"/><Relationship Id="rId4" Type="http://schemas.openxmlformats.org/officeDocument/2006/relationships/image" Target="../media/image10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5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5.jpeg"/><Relationship Id="rId1" Type="http://schemas.openxmlformats.org/officeDocument/2006/relationships/slideLayout" Target="../slideLayouts/slideLayout100.xml"/><Relationship Id="rId5" Type="http://schemas.openxmlformats.org/officeDocument/2006/relationships/image" Target="../media/image110.png"/><Relationship Id="rId4" Type="http://schemas.openxmlformats.org/officeDocument/2006/relationships/image" Target="../media/image109.png"/></Relationships>
</file>

<file path=ppt/slides/_rels/slide5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05.jpeg"/><Relationship Id="rId1" Type="http://schemas.openxmlformats.org/officeDocument/2006/relationships/slideLayout" Target="../slideLayouts/slideLayout100.xml"/></Relationships>
</file>

<file path=ppt/slides/_rels/slide5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05.jpeg"/><Relationship Id="rId1" Type="http://schemas.openxmlformats.org/officeDocument/2006/relationships/slideLayout" Target="../slideLayouts/slideLayout100.xml"/><Relationship Id="rId4" Type="http://schemas.openxmlformats.org/officeDocument/2006/relationships/image" Target="../media/image1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114.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14.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15.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116.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117.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image" Target="../media/image119.wmf"/><Relationship Id="rId7" Type="http://schemas.openxmlformats.org/officeDocument/2006/relationships/image" Target="../media/image123.wmf"/><Relationship Id="rId2" Type="http://schemas.openxmlformats.org/officeDocument/2006/relationships/image" Target="../media/image118.wmf"/><Relationship Id="rId1" Type="http://schemas.openxmlformats.org/officeDocument/2006/relationships/slideLayout" Target="../slideLayouts/slideLayout22.xml"/><Relationship Id="rId6" Type="http://schemas.openxmlformats.org/officeDocument/2006/relationships/image" Target="../media/image122.wmf"/><Relationship Id="rId5" Type="http://schemas.openxmlformats.org/officeDocument/2006/relationships/image" Target="../media/image121.wmf"/><Relationship Id="rId4" Type="http://schemas.openxmlformats.org/officeDocument/2006/relationships/image" Target="../media/image120.wmf"/></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image" Target="../media/image125.jpeg"/><Relationship Id="rId1" Type="http://schemas.openxmlformats.org/officeDocument/2006/relationships/slideLayout" Target="../slideLayouts/slideLayout77.xml"/></Relationships>
</file>

<file path=ppt/slides/_rels/slide61.x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jpeg"/><Relationship Id="rId1" Type="http://schemas.openxmlformats.org/officeDocument/2006/relationships/slideLayout" Target="../slideLayouts/slideLayout100.xml"/><Relationship Id="rId4" Type="http://schemas.openxmlformats.org/officeDocument/2006/relationships/image" Target="../media/image128.wmf"/></Relationships>
</file>

<file path=ppt/slides/_rels/slide62.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6.jpeg"/><Relationship Id="rId1" Type="http://schemas.openxmlformats.org/officeDocument/2006/relationships/slideLayout" Target="../slideLayouts/slideLayout100.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130.png"/></Relationships>
</file>

<file path=ppt/slides/_rels/slide63.xml.rels><?xml version="1.0" encoding="UTF-8" standalone="yes"?>
<Relationships xmlns="http://schemas.openxmlformats.org/package/2006/relationships"><Relationship Id="rId2" Type="http://schemas.openxmlformats.org/officeDocument/2006/relationships/image" Target="../media/image133.jpeg"/><Relationship Id="rId1" Type="http://schemas.openxmlformats.org/officeDocument/2006/relationships/slideLayout" Target="../slideLayouts/slideLayout37.xml"/></Relationships>
</file>

<file path=ppt/slides/_rels/slide64.xml.rels><?xml version="1.0" encoding="UTF-8" standalone="yes"?>
<Relationships xmlns="http://schemas.openxmlformats.org/package/2006/relationships"><Relationship Id="rId8" Type="http://schemas.openxmlformats.org/officeDocument/2006/relationships/image" Target="../media/image139.png"/><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image" Target="../media/image133.jpeg"/><Relationship Id="rId1" Type="http://schemas.openxmlformats.org/officeDocument/2006/relationships/slideLayout" Target="../slideLayouts/slideLayout37.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65.xml.rels><?xml version="1.0" encoding="UTF-8" standalone="yes"?>
<Relationships xmlns="http://schemas.openxmlformats.org/package/2006/relationships"><Relationship Id="rId2" Type="http://schemas.openxmlformats.org/officeDocument/2006/relationships/image" Target="../media/image140.jpeg"/><Relationship Id="rId1" Type="http://schemas.openxmlformats.org/officeDocument/2006/relationships/slideLayout" Target="../slideLayouts/slideLayout34.xml"/></Relationships>
</file>

<file path=ppt/slides/_rels/slide66.xml.rels><?xml version="1.0" encoding="UTF-8" standalone="yes"?>
<Relationships xmlns="http://schemas.openxmlformats.org/package/2006/relationships"><Relationship Id="rId8" Type="http://schemas.openxmlformats.org/officeDocument/2006/relationships/image" Target="../media/image146.png"/><Relationship Id="rId3" Type="http://schemas.openxmlformats.org/officeDocument/2006/relationships/image" Target="../media/image141.png"/><Relationship Id="rId7" Type="http://schemas.openxmlformats.org/officeDocument/2006/relationships/image" Target="../media/image145.png"/><Relationship Id="rId2" Type="http://schemas.openxmlformats.org/officeDocument/2006/relationships/image" Target="../media/image140.jpeg"/><Relationship Id="rId1" Type="http://schemas.openxmlformats.org/officeDocument/2006/relationships/slideLayout" Target="../slideLayouts/slideLayout34.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142.png"/><Relationship Id="rId9" Type="http://schemas.openxmlformats.org/officeDocument/2006/relationships/image" Target="../media/image14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56.xml"/><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TextShape 1"/>
          <p:cNvSpPr txBox="1"/>
          <p:nvPr/>
        </p:nvSpPr>
        <p:spPr>
          <a:xfrm>
            <a:off x="571680" y="1371600"/>
            <a:ext cx="10191240" cy="1599840"/>
          </a:xfrm>
          <a:prstGeom prst="rect">
            <a:avLst/>
          </a:prstGeom>
          <a:noFill/>
          <a:ln>
            <a:noFill/>
          </a:ln>
        </p:spPr>
        <p:txBody>
          <a:bodyPr lIns="0" tIns="0" rIns="0" bIns="0" anchor="b">
            <a:noAutofit/>
          </a:bodyPr>
          <a:lstStyle/>
          <a:p>
            <a:pPr>
              <a:lnSpc>
                <a:spcPct val="100000"/>
              </a:lnSpc>
            </a:pPr>
            <a:r>
              <a:rPr lang="en-US" sz="3600" b="0" strike="noStrike" spc="-1">
                <a:solidFill>
                  <a:srgbClr val="FFFFFF"/>
                </a:solidFill>
                <a:latin typeface="Arial"/>
                <a:ea typeface="ＭＳ Ｐゴシック"/>
              </a:rPr>
              <a:t>Chapter 5</a:t>
            </a:r>
            <a:endParaRPr lang="en-US" sz="3600" b="0" strike="noStrike" spc="-1">
              <a:solidFill>
                <a:srgbClr val="000000"/>
              </a:solidFill>
              <a:latin typeface="Arial"/>
            </a:endParaRPr>
          </a:p>
        </p:txBody>
      </p:sp>
      <p:sp>
        <p:nvSpPr>
          <p:cNvPr id="420" name="CustomShape 2"/>
          <p:cNvSpPr/>
          <p:nvPr/>
        </p:nvSpPr>
        <p:spPr>
          <a:xfrm>
            <a:off x="3352680" y="3276720"/>
            <a:ext cx="5924520" cy="69984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4000" b="0" strike="noStrike" spc="-1">
                <a:solidFill>
                  <a:srgbClr val="000000"/>
                </a:solidFill>
                <a:latin typeface="Arial"/>
                <a:ea typeface="ＭＳ Ｐゴシック"/>
              </a:rPr>
              <a:t>The Laws of Motion</a:t>
            </a:r>
            <a:endParaRPr lang="en-US" sz="4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1"/>
          <p:cNvSpPr/>
          <p:nvPr/>
        </p:nvSpPr>
        <p:spPr>
          <a:xfrm>
            <a:off x="228600" y="745200"/>
            <a:ext cx="10816200" cy="56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r>
              <a:rPr lang="en-US" sz="4400" b="0" strike="noStrike" spc="-1">
                <a:solidFill>
                  <a:srgbClr val="000000"/>
                </a:solidFill>
                <a:latin typeface="Arial"/>
                <a:ea typeface="宋体"/>
              </a:rPr>
              <a:t>Mass and Inertia</a:t>
            </a:r>
            <a:endParaRPr lang="en-US" sz="4400" b="0" strike="noStrike" spc="-1">
              <a:latin typeface="Arial"/>
            </a:endParaRPr>
          </a:p>
        </p:txBody>
      </p:sp>
      <p:sp>
        <p:nvSpPr>
          <p:cNvPr id="461" name="CustomShape 2"/>
          <p:cNvSpPr/>
          <p:nvPr/>
        </p:nvSpPr>
        <p:spPr>
          <a:xfrm>
            <a:off x="514080" y="1467000"/>
            <a:ext cx="10352160" cy="43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479"/>
              </a:spcBef>
            </a:pPr>
            <a:endParaRPr lang="en-US" sz="1800" b="0" strike="noStrike" spc="-1">
              <a:latin typeface="Arial"/>
            </a:endParaRPr>
          </a:p>
          <a:p>
            <a:pPr marL="343080" indent="-342720">
              <a:lnSpc>
                <a:spcPct val="90000"/>
              </a:lnSpc>
              <a:spcBef>
                <a:spcPts val="479"/>
              </a:spcBef>
              <a:buClr>
                <a:srgbClr val="81C0DA"/>
              </a:buClr>
              <a:buSzPct val="80000"/>
              <a:buFont typeface="Wingdings" charset="2"/>
              <a:buChar char=""/>
            </a:pPr>
            <a:r>
              <a:rPr lang="en-US" sz="2400" b="1" strike="noStrike" spc="-1">
                <a:solidFill>
                  <a:srgbClr val="000000"/>
                </a:solidFill>
                <a:latin typeface="Arial"/>
                <a:ea typeface="굴림"/>
              </a:rPr>
              <a:t>Inertia</a:t>
            </a:r>
            <a:r>
              <a:rPr lang="en-US" sz="2400" b="0" strike="noStrike" spc="-1">
                <a:solidFill>
                  <a:srgbClr val="000000"/>
                </a:solidFill>
                <a:latin typeface="Arial"/>
                <a:ea typeface="굴림"/>
              </a:rPr>
              <a:t> is a property of objects </a:t>
            </a:r>
            <a:endParaRPr lang="en-US" sz="2400" b="0" strike="noStrike" spc="-1">
              <a:latin typeface="Arial"/>
            </a:endParaRPr>
          </a:p>
          <a:p>
            <a:pPr marL="343080" indent="-342720">
              <a:lnSpc>
                <a:spcPct val="90000"/>
              </a:lnSpc>
              <a:spcBef>
                <a:spcPts val="479"/>
              </a:spcBef>
              <a:tabLst>
                <a:tab pos="0" algn="l"/>
              </a:tabLst>
            </a:pPr>
            <a:r>
              <a:rPr lang="en-US" sz="2400" b="0" strike="noStrike" spc="-1">
                <a:solidFill>
                  <a:srgbClr val="000000"/>
                </a:solidFill>
                <a:latin typeface="Arial"/>
                <a:ea typeface="굴림"/>
              </a:rPr>
              <a:t>    to resist changes is motion!</a:t>
            </a:r>
            <a:endParaRPr lang="en-US" sz="2400" b="0" strike="noStrike" spc="-1">
              <a:latin typeface="Arial"/>
            </a:endParaRPr>
          </a:p>
          <a:p>
            <a:pPr marL="343080" indent="-342720">
              <a:lnSpc>
                <a:spcPct val="90000"/>
              </a:lnSpc>
              <a:spcBef>
                <a:spcPts val="479"/>
              </a:spcBef>
              <a:buClr>
                <a:srgbClr val="81C0DA"/>
              </a:buClr>
              <a:buSzPct val="80000"/>
              <a:buFont typeface="Wingdings" charset="2"/>
              <a:buChar char=""/>
              <a:tabLst>
                <a:tab pos="0" algn="l"/>
              </a:tabLst>
            </a:pPr>
            <a:r>
              <a:rPr lang="en-US" sz="2400" b="1" strike="noStrike" spc="-1">
                <a:solidFill>
                  <a:srgbClr val="000000"/>
                </a:solidFill>
                <a:latin typeface="Tahoma"/>
                <a:ea typeface="宋体"/>
              </a:rPr>
              <a:t>Mass</a:t>
            </a:r>
            <a:r>
              <a:rPr lang="en-US" sz="2400" b="0" strike="noStrike" spc="-1">
                <a:solidFill>
                  <a:srgbClr val="000000"/>
                </a:solidFill>
                <a:latin typeface="Tahoma"/>
                <a:ea typeface="宋体"/>
              </a:rPr>
              <a:t> is a measure of the </a:t>
            </a:r>
            <a:endParaRPr lang="en-US" sz="2400" b="0" strike="noStrike" spc="-1">
              <a:latin typeface="Arial"/>
            </a:endParaRPr>
          </a:p>
          <a:p>
            <a:pPr marL="343080" indent="-342720">
              <a:lnSpc>
                <a:spcPct val="90000"/>
              </a:lnSpc>
              <a:spcBef>
                <a:spcPts val="479"/>
              </a:spcBef>
              <a:tabLst>
                <a:tab pos="0" algn="l"/>
              </a:tabLst>
            </a:pPr>
            <a:r>
              <a:rPr lang="en-US" sz="2400" b="0" strike="noStrike" spc="-1">
                <a:solidFill>
                  <a:srgbClr val="000000"/>
                </a:solidFill>
                <a:latin typeface="Tahoma"/>
                <a:ea typeface="宋体"/>
              </a:rPr>
              <a:t>    amount of </a:t>
            </a:r>
            <a:r>
              <a:rPr lang="en-US" sz="2400" b="1" strike="noStrike" spc="-1">
                <a:solidFill>
                  <a:srgbClr val="000000"/>
                </a:solidFill>
                <a:latin typeface="Tahoma"/>
                <a:ea typeface="宋体"/>
              </a:rPr>
              <a:t>inertia</a:t>
            </a:r>
            <a:r>
              <a:rPr lang="en-US" sz="2400" b="0" strike="noStrike" spc="-1">
                <a:solidFill>
                  <a:srgbClr val="000000"/>
                </a:solidFill>
                <a:latin typeface="Tahoma"/>
                <a:ea typeface="宋体"/>
              </a:rPr>
              <a:t>.</a:t>
            </a:r>
            <a:endParaRPr lang="en-US" sz="2400" b="0" strike="noStrike" spc="-1">
              <a:latin typeface="Arial"/>
            </a:endParaRPr>
          </a:p>
          <a:p>
            <a:pPr marL="343080" indent="-342720">
              <a:lnSpc>
                <a:spcPct val="100000"/>
              </a:lnSpc>
              <a:spcBef>
                <a:spcPts val="479"/>
              </a:spcBef>
              <a:buClr>
                <a:srgbClr val="9999FF"/>
              </a:buClr>
              <a:buSzPct val="80000"/>
              <a:buFont typeface="Wingdings" charset="2"/>
              <a:buChar char=""/>
              <a:tabLst>
                <a:tab pos="0" algn="l"/>
              </a:tabLst>
            </a:pPr>
            <a:r>
              <a:rPr lang="en-US" sz="2400" b="1" strike="noStrike" spc="-1">
                <a:solidFill>
                  <a:srgbClr val="000000"/>
                </a:solidFill>
                <a:latin typeface="Tahoma"/>
                <a:ea typeface="宋体"/>
              </a:rPr>
              <a:t>Mass</a:t>
            </a:r>
            <a:r>
              <a:rPr lang="en-US" sz="2400" b="0" strike="noStrike" spc="-1">
                <a:solidFill>
                  <a:srgbClr val="000000"/>
                </a:solidFill>
                <a:latin typeface="Tahoma"/>
                <a:ea typeface="宋体"/>
              </a:rPr>
              <a:t> is a</a:t>
            </a:r>
            <a:r>
              <a:rPr lang="en-US" sz="2400" b="0" strike="noStrike" spc="-1">
                <a:solidFill>
                  <a:srgbClr val="000000"/>
                </a:solidFill>
                <a:latin typeface="Tahoma"/>
                <a:ea typeface="굴림"/>
              </a:rPr>
              <a:t> measure of the resistance of an object to changes in </a:t>
            </a:r>
            <a:r>
              <a:rPr lang="en-US" sz="2400" b="0" strike="noStrike" spc="-1">
                <a:solidFill>
                  <a:srgbClr val="000000"/>
                </a:solidFill>
                <a:latin typeface="Tahoma"/>
                <a:ea typeface="宋体"/>
              </a:rPr>
              <a:t>its velocity </a:t>
            </a:r>
            <a:endParaRPr lang="en-US" sz="2400" b="0" strike="noStrike" spc="-1">
              <a:latin typeface="Arial"/>
            </a:endParaRPr>
          </a:p>
          <a:p>
            <a:pPr marL="343080" indent="-342720">
              <a:lnSpc>
                <a:spcPct val="100000"/>
              </a:lnSpc>
              <a:spcBef>
                <a:spcPts val="479"/>
              </a:spcBef>
              <a:buClr>
                <a:srgbClr val="9999FF"/>
              </a:buClr>
              <a:buSzPct val="80000"/>
              <a:buFont typeface="Wingdings" charset="2"/>
              <a:buChar char=""/>
              <a:tabLst>
                <a:tab pos="0" algn="l"/>
              </a:tabLst>
            </a:pPr>
            <a:r>
              <a:rPr lang="en-US" sz="2400" b="0" strike="noStrike" spc="-1">
                <a:solidFill>
                  <a:srgbClr val="000000"/>
                </a:solidFill>
                <a:latin typeface="Tahoma"/>
                <a:ea typeface="宋体"/>
              </a:rPr>
              <a:t>Mass is an inherent property of an object</a:t>
            </a:r>
            <a:endParaRPr lang="en-US" sz="2400" b="0" strike="noStrike" spc="-1">
              <a:latin typeface="Arial"/>
            </a:endParaRPr>
          </a:p>
          <a:p>
            <a:pPr marL="343080" indent="-342720">
              <a:lnSpc>
                <a:spcPct val="100000"/>
              </a:lnSpc>
              <a:spcBef>
                <a:spcPts val="479"/>
              </a:spcBef>
              <a:buClr>
                <a:srgbClr val="9999FF"/>
              </a:buClr>
              <a:buSzPct val="80000"/>
              <a:buFont typeface="Wingdings" charset="2"/>
              <a:buChar char=""/>
              <a:tabLst>
                <a:tab pos="0" algn="l"/>
              </a:tabLst>
            </a:pPr>
            <a:r>
              <a:rPr lang="en-US" sz="2400" b="0" strike="noStrike" spc="-1">
                <a:solidFill>
                  <a:srgbClr val="000000"/>
                </a:solidFill>
                <a:latin typeface="Tahoma"/>
                <a:ea typeface="굴림"/>
              </a:rPr>
              <a:t>Scalar quantity</a:t>
            </a:r>
            <a:r>
              <a:rPr lang="en-US" sz="2400" b="0" strike="noStrike" spc="-1">
                <a:solidFill>
                  <a:srgbClr val="000000"/>
                </a:solidFill>
                <a:latin typeface="Tahoma"/>
                <a:ea typeface="宋体"/>
              </a:rPr>
              <a:t> and </a:t>
            </a:r>
            <a:r>
              <a:rPr lang="en-US" sz="2400" b="0" strike="noStrike" spc="-1">
                <a:solidFill>
                  <a:srgbClr val="000000"/>
                </a:solidFill>
                <a:latin typeface="Tahoma"/>
                <a:ea typeface="굴림"/>
              </a:rPr>
              <a:t>SI unit</a:t>
            </a:r>
            <a:r>
              <a:rPr lang="en-US" sz="2400" b="0" strike="noStrike" spc="-1">
                <a:solidFill>
                  <a:srgbClr val="000000"/>
                </a:solidFill>
                <a:latin typeface="Tahoma"/>
                <a:ea typeface="宋体"/>
              </a:rPr>
              <a:t>: </a:t>
            </a:r>
            <a:r>
              <a:rPr lang="en-US" sz="2400" b="0" strike="noStrike" spc="-1">
                <a:solidFill>
                  <a:srgbClr val="000000"/>
                </a:solidFill>
                <a:latin typeface="Tahoma"/>
                <a:ea typeface="굴림"/>
              </a:rPr>
              <a:t>kg</a:t>
            </a:r>
            <a:endParaRPr lang="en-US" sz="2400" b="0" strike="noStrike" spc="-1">
              <a:latin typeface="Arial"/>
            </a:endParaRPr>
          </a:p>
        </p:txBody>
      </p:sp>
      <p:pic>
        <p:nvPicPr>
          <p:cNvPr id="462" name="Picture 7" descr="BowlGolf"/>
          <p:cNvPicPr/>
          <p:nvPr/>
        </p:nvPicPr>
        <p:blipFill>
          <a:blip r:embed="rId3"/>
          <a:stretch/>
        </p:blipFill>
        <p:spPr>
          <a:xfrm>
            <a:off x="6477120" y="914400"/>
            <a:ext cx="4191120" cy="22204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3" name="Picture 2"/>
          <p:cNvPicPr/>
          <p:nvPr/>
        </p:nvPicPr>
        <p:blipFill>
          <a:blip r:embed="rId2"/>
          <a:srcRect b="31978"/>
          <a:stretch/>
        </p:blipFill>
        <p:spPr>
          <a:xfrm>
            <a:off x="152280" y="1371600"/>
            <a:ext cx="10972440" cy="1066320"/>
          </a:xfrm>
          <a:prstGeom prst="rect">
            <a:avLst/>
          </a:prstGeom>
          <a:ln>
            <a:noFill/>
          </a:ln>
        </p:spPr>
      </p:pic>
      <p:pic>
        <p:nvPicPr>
          <p:cNvPr id="464" name="Picture 2"/>
          <p:cNvPicPr/>
          <p:nvPr/>
        </p:nvPicPr>
        <p:blipFill>
          <a:blip r:embed="rId2"/>
          <a:srcRect l="28097" t="67306" r="31748" b="13226"/>
          <a:stretch/>
        </p:blipFill>
        <p:spPr>
          <a:xfrm>
            <a:off x="5410080" y="2877120"/>
            <a:ext cx="4571640" cy="304560"/>
          </a:xfrm>
          <a:prstGeom prst="rect">
            <a:avLst/>
          </a:prstGeom>
          <a:ln>
            <a:noFill/>
          </a:ln>
        </p:spPr>
      </p:pic>
      <p:pic>
        <p:nvPicPr>
          <p:cNvPr id="465" name="Picture 2"/>
          <p:cNvPicPr/>
          <p:nvPr/>
        </p:nvPicPr>
        <p:blipFill>
          <a:blip r:embed="rId2"/>
          <a:srcRect l="85405" t="51446" b="31978"/>
          <a:stretch/>
        </p:blipFill>
        <p:spPr>
          <a:xfrm>
            <a:off x="636480" y="2934360"/>
            <a:ext cx="1599840" cy="259200"/>
          </a:xfrm>
          <a:prstGeom prst="rect">
            <a:avLst/>
          </a:prstGeom>
          <a:ln>
            <a:noFill/>
          </a:ln>
        </p:spPr>
      </p:pic>
      <p:pic>
        <p:nvPicPr>
          <p:cNvPr id="466" name="Picture 4"/>
          <p:cNvPicPr/>
          <p:nvPr/>
        </p:nvPicPr>
        <p:blipFill>
          <a:blip r:embed="rId2"/>
          <a:srcRect t="67306" r="71888" b="11681"/>
          <a:stretch/>
        </p:blipFill>
        <p:spPr>
          <a:xfrm>
            <a:off x="2209680" y="2864880"/>
            <a:ext cx="3200040" cy="328680"/>
          </a:xfrm>
          <a:prstGeom prst="rect">
            <a:avLst/>
          </a:prstGeom>
          <a:ln>
            <a:noFill/>
          </a:ln>
        </p:spPr>
      </p:pic>
      <p:sp>
        <p:nvSpPr>
          <p:cNvPr id="467" name="CustomShape 1"/>
          <p:cNvSpPr/>
          <p:nvPr/>
        </p:nvSpPr>
        <p:spPr>
          <a:xfrm>
            <a:off x="9524880" y="2133720"/>
            <a:ext cx="1523520" cy="304560"/>
          </a:xfrm>
          <a:prstGeom prst="rect">
            <a:avLst/>
          </a:prstGeom>
          <a:solidFill>
            <a:schemeClr val="bg1"/>
          </a:solidFill>
          <a:ln w="9360">
            <a:solidFill>
              <a:schemeClr val="bg1"/>
            </a:solidFill>
            <a:roun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4"/>
                                        </p:tgtEl>
                                        <p:attrNameLst>
                                          <p:attrName>style.visibility</p:attrName>
                                        </p:attrNameLst>
                                      </p:cBhvr>
                                      <p:to>
                                        <p:strVal val="visible"/>
                                      </p:to>
                                    </p:set>
                                    <p:anim calcmode="lin" valueType="num">
                                      <p:cBhvr additive="repl">
                                        <p:cTn id="7" dur="500" fill="hold"/>
                                        <p:tgtEl>
                                          <p:spTgt spid="464"/>
                                        </p:tgtEl>
                                        <p:attrNameLst>
                                          <p:attrName>ppt_x</p:attrName>
                                        </p:attrNameLst>
                                      </p:cBhvr>
                                      <p:tavLst>
                                        <p:tav tm="0">
                                          <p:val>
                                            <p:strVal val="#ppt_x"/>
                                          </p:val>
                                        </p:tav>
                                        <p:tav tm="100000">
                                          <p:val>
                                            <p:strVal val="#ppt_x"/>
                                          </p:val>
                                        </p:tav>
                                      </p:tavLst>
                                    </p:anim>
                                    <p:anim calcmode="lin" valueType="num">
                                      <p:cBhvr additive="repl">
                                        <p:cTn id="8" dur="500" fill="hold"/>
                                        <p:tgtEl>
                                          <p:spTgt spid="46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6"/>
                                        </p:tgtEl>
                                        <p:attrNameLst>
                                          <p:attrName>style.visibility</p:attrName>
                                        </p:attrNameLst>
                                      </p:cBhvr>
                                      <p:to>
                                        <p:strVal val="visible"/>
                                      </p:to>
                                    </p:set>
                                    <p:anim calcmode="lin" valueType="num">
                                      <p:cBhvr additive="repl">
                                        <p:cTn id="11" dur="500" fill="hold"/>
                                        <p:tgtEl>
                                          <p:spTgt spid="466"/>
                                        </p:tgtEl>
                                        <p:attrNameLst>
                                          <p:attrName>ppt_x</p:attrName>
                                        </p:attrNameLst>
                                      </p:cBhvr>
                                      <p:tavLst>
                                        <p:tav tm="0">
                                          <p:val>
                                            <p:strVal val="#ppt_x"/>
                                          </p:val>
                                        </p:tav>
                                        <p:tav tm="100000">
                                          <p:val>
                                            <p:strVal val="#ppt_x"/>
                                          </p:val>
                                        </p:tav>
                                      </p:tavLst>
                                    </p:anim>
                                    <p:anim calcmode="lin" valueType="num">
                                      <p:cBhvr additive="repl">
                                        <p:cTn id="12" dur="500" fill="hold"/>
                                        <p:tgtEl>
                                          <p:spTgt spid="46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5"/>
                                        </p:tgtEl>
                                        <p:attrNameLst>
                                          <p:attrName>style.visibility</p:attrName>
                                        </p:attrNameLst>
                                      </p:cBhvr>
                                      <p:to>
                                        <p:strVal val="visible"/>
                                      </p:to>
                                    </p:set>
                                    <p:anim calcmode="lin" valueType="num">
                                      <p:cBhvr additive="repl">
                                        <p:cTn id="15" dur="500" fill="hold"/>
                                        <p:tgtEl>
                                          <p:spTgt spid="465"/>
                                        </p:tgtEl>
                                        <p:attrNameLst>
                                          <p:attrName>ppt_x</p:attrName>
                                        </p:attrNameLst>
                                      </p:cBhvr>
                                      <p:tavLst>
                                        <p:tav tm="0">
                                          <p:val>
                                            <p:strVal val="#ppt_x"/>
                                          </p:val>
                                        </p:tav>
                                        <p:tav tm="100000">
                                          <p:val>
                                            <p:strVal val="#ppt_x"/>
                                          </p:val>
                                        </p:tav>
                                      </p:tavLst>
                                    </p:anim>
                                    <p:anim calcmode="lin" valueType="num">
                                      <p:cBhvr additive="repl">
                                        <p:cTn id="16" dur="500" fill="hold"/>
                                        <p:tgtEl>
                                          <p:spTgt spid="4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400" b="1" strike="noStrike" spc="-1">
                <a:solidFill>
                  <a:srgbClr val="0D3857"/>
                </a:solidFill>
                <a:latin typeface="Arial"/>
                <a:ea typeface="ＭＳ Ｐゴシック"/>
              </a:rPr>
              <a:t>Mass vs. Weight</a:t>
            </a:r>
            <a:endParaRPr lang="en-US" sz="2400" b="0" strike="noStrike" spc="-1">
              <a:solidFill>
                <a:srgbClr val="000000"/>
              </a:solidFill>
              <a:latin typeface="Arial"/>
            </a:endParaRPr>
          </a:p>
        </p:txBody>
      </p:sp>
      <p:sp>
        <p:nvSpPr>
          <p:cNvPr id="469" name="TextShape 2"/>
          <p:cNvSpPr txBox="1"/>
          <p:nvPr/>
        </p:nvSpPr>
        <p:spPr>
          <a:xfrm>
            <a:off x="571680" y="1676520"/>
            <a:ext cx="10286640" cy="4438440"/>
          </a:xfrm>
          <a:prstGeom prst="rect">
            <a:avLst/>
          </a:prstGeom>
          <a:noFill/>
          <a:ln>
            <a:noFill/>
          </a:ln>
        </p:spPr>
        <p:txBody>
          <a:bodyPr lIns="0" tIns="0" rIns="0" bIns="0">
            <a:noAutofit/>
          </a:bodyPr>
          <a:lstStyle/>
          <a:p>
            <a:pPr marL="343080" indent="-342720">
              <a:lnSpc>
                <a:spcPts val="2200"/>
              </a:lnSpc>
              <a:spcBef>
                <a:spcPts val="1001"/>
              </a:spcBef>
              <a:buClr>
                <a:srgbClr val="000000"/>
              </a:buClr>
              <a:buFont typeface="Arial"/>
              <a:buChar char="●"/>
            </a:pPr>
            <a:r>
              <a:rPr lang="en-US" sz="2000" b="0" strike="noStrike" spc="-1">
                <a:solidFill>
                  <a:srgbClr val="000000"/>
                </a:solidFill>
                <a:latin typeface="Arial"/>
                <a:ea typeface="ＭＳ Ｐゴシック"/>
              </a:rPr>
              <a:t>Mass and weight are two different quantities.</a:t>
            </a:r>
            <a:endParaRPr lang="en-US" sz="2000" b="0" strike="noStrike" spc="-1">
              <a:solidFill>
                <a:srgbClr val="000000"/>
              </a:solidFill>
              <a:latin typeface="Arial"/>
            </a:endParaRPr>
          </a:p>
          <a:p>
            <a:pPr>
              <a:lnSpc>
                <a:spcPts val="2200"/>
              </a:lnSpc>
              <a:spcBef>
                <a:spcPts val="1001"/>
              </a:spcBef>
              <a:tabLst>
                <a:tab pos="0" algn="l"/>
              </a:tabLst>
            </a:pPr>
            <a:r>
              <a:rPr lang="en-US" sz="2000" b="0" strike="noStrike" spc="-1">
                <a:solidFill>
                  <a:srgbClr val="000000"/>
                </a:solidFill>
                <a:latin typeface="Arial"/>
                <a:ea typeface="ＭＳ Ｐゴシック"/>
              </a:rPr>
              <a:t>Weight is equal to the magnitude of the gravitational force exerted on the object.</a:t>
            </a:r>
            <a:endParaRPr lang="en-US" sz="2000" b="0" strike="noStrike" spc="-1">
              <a:solidFill>
                <a:srgbClr val="000000"/>
              </a:solidFill>
              <a:latin typeface="Arial"/>
            </a:endParaRPr>
          </a:p>
          <a:p>
            <a:pPr marL="452520" lvl="1" indent="-223560">
              <a:lnSpc>
                <a:spcPct val="100000"/>
              </a:lnSpc>
              <a:spcBef>
                <a:spcPts val="1001"/>
              </a:spcBef>
              <a:buClr>
                <a:srgbClr val="2187BA"/>
              </a:buClr>
              <a:buFont typeface="Wingdings" charset="2"/>
              <a:buChar char=""/>
              <a:tabLst>
                <a:tab pos="0" algn="l"/>
              </a:tabLst>
            </a:pPr>
            <a:r>
              <a:rPr lang="en-US" sz="2000" b="0" strike="noStrike" spc="-1">
                <a:solidFill>
                  <a:srgbClr val="000000"/>
                </a:solidFill>
                <a:latin typeface="Arial"/>
                <a:ea typeface="ＭＳ Ｐゴシック"/>
              </a:rPr>
              <a:t>Weight will vary with location.</a:t>
            </a:r>
            <a:endParaRPr lang="en-US" sz="2000" b="0" strike="noStrike" spc="-1">
              <a:solidFill>
                <a:srgbClr val="000000"/>
              </a:solidFill>
              <a:latin typeface="Arial"/>
            </a:endParaRPr>
          </a:p>
          <a:p>
            <a:pPr>
              <a:lnSpc>
                <a:spcPts val="2200"/>
              </a:lnSpc>
              <a:spcBef>
                <a:spcPts val="1001"/>
              </a:spcBef>
              <a:tabLst>
                <a:tab pos="0" algn="l"/>
              </a:tabLst>
            </a:pPr>
            <a:r>
              <a:rPr lang="en-US" sz="2000" b="0" strike="noStrike" spc="-1">
                <a:solidFill>
                  <a:srgbClr val="000000"/>
                </a:solidFill>
                <a:latin typeface="Arial"/>
                <a:ea typeface="ＭＳ Ｐゴシック"/>
              </a:rPr>
              <a:t>Example:</a:t>
            </a:r>
            <a:endParaRPr lang="en-US" sz="2000" b="0" strike="noStrike" spc="-1">
              <a:solidFill>
                <a:srgbClr val="000000"/>
              </a:solidFill>
              <a:latin typeface="Arial"/>
            </a:endParaRPr>
          </a:p>
          <a:p>
            <a:pPr marL="452520" lvl="1" indent="-223560">
              <a:lnSpc>
                <a:spcPct val="100000"/>
              </a:lnSpc>
              <a:spcBef>
                <a:spcPts val="1001"/>
              </a:spcBef>
              <a:buClr>
                <a:srgbClr val="2187BA"/>
              </a:buClr>
              <a:buFont typeface="Wingdings" charset="2"/>
              <a:buChar char=""/>
              <a:tabLst>
                <a:tab pos="0" algn="l"/>
              </a:tabLst>
            </a:pPr>
            <a:r>
              <a:rPr lang="en-US" sz="2000" b="0" strike="noStrike" spc="-1">
                <a:solidFill>
                  <a:srgbClr val="000000"/>
                </a:solidFill>
                <a:latin typeface="Arial"/>
                <a:ea typeface="ＭＳ Ｐゴシック"/>
              </a:rPr>
              <a:t>w</a:t>
            </a:r>
            <a:r>
              <a:rPr lang="en-US" sz="2000" b="0" strike="noStrike" spc="-1" baseline="-25000">
                <a:solidFill>
                  <a:srgbClr val="000000"/>
                </a:solidFill>
                <a:latin typeface="Arial"/>
                <a:ea typeface="ＭＳ Ｐゴシック"/>
              </a:rPr>
              <a:t>earth</a:t>
            </a:r>
            <a:r>
              <a:rPr lang="en-US" sz="2000" b="0" strike="noStrike" spc="-1">
                <a:solidFill>
                  <a:srgbClr val="000000"/>
                </a:solidFill>
                <a:latin typeface="Arial"/>
                <a:ea typeface="ＭＳ Ｐゴシック"/>
              </a:rPr>
              <a:t> = 180 Newton ; w</a:t>
            </a:r>
            <a:r>
              <a:rPr lang="en-US" sz="2000" b="0" strike="noStrike" spc="-1" baseline="-25000">
                <a:solidFill>
                  <a:srgbClr val="000000"/>
                </a:solidFill>
                <a:latin typeface="Arial"/>
                <a:ea typeface="ＭＳ Ｐゴシック"/>
              </a:rPr>
              <a:t>moon</a:t>
            </a:r>
            <a:r>
              <a:rPr lang="en-US" sz="2000" b="0" strike="noStrike" spc="-1">
                <a:solidFill>
                  <a:srgbClr val="000000"/>
                </a:solidFill>
                <a:latin typeface="Arial"/>
                <a:ea typeface="ＭＳ Ｐゴシック"/>
              </a:rPr>
              <a:t> ~ 30 Newton</a:t>
            </a:r>
            <a:endParaRPr lang="en-US" sz="2000" b="0" strike="noStrike" spc="-1">
              <a:solidFill>
                <a:srgbClr val="000000"/>
              </a:solidFill>
              <a:latin typeface="Arial"/>
            </a:endParaRPr>
          </a:p>
          <a:p>
            <a:pPr marL="452520" lvl="1" indent="-223560">
              <a:lnSpc>
                <a:spcPct val="100000"/>
              </a:lnSpc>
              <a:spcBef>
                <a:spcPts val="1001"/>
              </a:spcBef>
              <a:buClr>
                <a:srgbClr val="2187BA"/>
              </a:buClr>
              <a:buFont typeface="Wingdings" charset="2"/>
              <a:buChar char=""/>
              <a:tabLst>
                <a:tab pos="0" algn="l"/>
              </a:tabLst>
            </a:pPr>
            <a:r>
              <a:rPr lang="en-US" sz="2000" b="0" strike="noStrike" spc="-1">
                <a:solidFill>
                  <a:srgbClr val="000000"/>
                </a:solidFill>
                <a:latin typeface="Arial"/>
                <a:ea typeface="ＭＳ Ｐゴシック"/>
              </a:rPr>
              <a:t>m</a:t>
            </a:r>
            <a:r>
              <a:rPr lang="en-US" sz="2000" b="0" strike="noStrike" spc="-1" baseline="-25000">
                <a:solidFill>
                  <a:srgbClr val="000000"/>
                </a:solidFill>
                <a:latin typeface="Arial"/>
                <a:ea typeface="ＭＳ Ｐゴシック"/>
              </a:rPr>
              <a:t>earth</a:t>
            </a:r>
            <a:r>
              <a:rPr lang="en-US" sz="2000" b="0" strike="noStrike" spc="-1">
                <a:solidFill>
                  <a:srgbClr val="000000"/>
                </a:solidFill>
                <a:latin typeface="Arial"/>
                <a:ea typeface="ＭＳ Ｐゴシック"/>
              </a:rPr>
              <a:t> = 2 kg; m</a:t>
            </a:r>
            <a:r>
              <a:rPr lang="en-US" sz="2000" b="0" strike="noStrike" spc="-1" baseline="-25000">
                <a:solidFill>
                  <a:srgbClr val="000000"/>
                </a:solidFill>
                <a:latin typeface="Arial"/>
                <a:ea typeface="ＭＳ Ｐゴシック"/>
              </a:rPr>
              <a:t>moon</a:t>
            </a:r>
            <a:r>
              <a:rPr lang="en-US" sz="2000" b="0" strike="noStrike" spc="-1">
                <a:solidFill>
                  <a:srgbClr val="000000"/>
                </a:solidFill>
                <a:latin typeface="Arial"/>
                <a:ea typeface="ＭＳ Ｐゴシック"/>
              </a:rPr>
              <a:t> = 2 kg</a:t>
            </a:r>
            <a:endParaRPr lang="en-US" sz="2000" b="0" strike="noStrike" spc="-1">
              <a:solidFill>
                <a:srgbClr val="000000"/>
              </a:solidFill>
              <a:latin typeface="Arial"/>
            </a:endParaRPr>
          </a:p>
        </p:txBody>
      </p:sp>
      <p:sp>
        <p:nvSpPr>
          <p:cNvPr id="470" name="CustomShape 3"/>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5.3</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TextShape 1"/>
          <p:cNvSpPr txBox="1"/>
          <p:nvPr/>
        </p:nvSpPr>
        <p:spPr>
          <a:xfrm>
            <a:off x="2895480" y="685800"/>
            <a:ext cx="7924320" cy="729000"/>
          </a:xfrm>
          <a:prstGeom prst="rect">
            <a:avLst/>
          </a:prstGeom>
          <a:noFill/>
          <a:ln>
            <a:noFill/>
          </a:ln>
        </p:spPr>
        <p:txBody>
          <a:bodyPr lIns="0" tIns="0" rIns="0" bIns="0" anchor="ctr">
            <a:noAutofit/>
          </a:bodyPr>
          <a:lstStyle/>
          <a:p>
            <a:pPr>
              <a:lnSpc>
                <a:spcPct val="100000"/>
              </a:lnSpc>
            </a:pPr>
            <a:r>
              <a:rPr lang="en-US" sz="3200" b="0" strike="noStrike" spc="-1">
                <a:solidFill>
                  <a:srgbClr val="0D3857"/>
                </a:solidFill>
                <a:latin typeface="Arial"/>
                <a:ea typeface="ＭＳ Ｐゴシック"/>
              </a:rPr>
              <a:t>Newton’s </a:t>
            </a:r>
            <a:r>
              <a:rPr lang="en-US" sz="3200" b="0" strike="noStrike" spc="-1">
                <a:solidFill>
                  <a:srgbClr val="0D3857"/>
                </a:solidFill>
                <a:latin typeface="Arial"/>
                <a:ea typeface="宋体"/>
              </a:rPr>
              <a:t>Second</a:t>
            </a:r>
            <a:r>
              <a:rPr lang="en-US" sz="3200" b="0" strike="noStrike" spc="-1">
                <a:solidFill>
                  <a:srgbClr val="0D3857"/>
                </a:solidFill>
                <a:latin typeface="Arial"/>
                <a:ea typeface="ＭＳ Ｐゴシック"/>
              </a:rPr>
              <a:t> Law</a:t>
            </a:r>
            <a:endParaRPr lang="en-US" sz="3200" b="0" strike="noStrike" spc="-1">
              <a:solidFill>
                <a:srgbClr val="000000"/>
              </a:solidFill>
              <a:latin typeface="Arial"/>
            </a:endParaRPr>
          </a:p>
        </p:txBody>
      </p:sp>
      <p:sp>
        <p:nvSpPr>
          <p:cNvPr id="472" name="TextShape 2"/>
          <p:cNvSpPr txBox="1"/>
          <p:nvPr/>
        </p:nvSpPr>
        <p:spPr>
          <a:xfrm>
            <a:off x="2819520" y="1452960"/>
            <a:ext cx="8419680" cy="1066320"/>
          </a:xfrm>
          <a:prstGeom prst="rect">
            <a:avLst/>
          </a:prstGeom>
          <a:solidFill>
            <a:srgbClr val="FFFFFF">
              <a:alpha val="49000"/>
            </a:srgbClr>
          </a:solidFill>
          <a:ln>
            <a:noFill/>
          </a:ln>
        </p:spPr>
        <p:txBody>
          <a:bodyPr lIns="0" tIns="0" rIns="0" bIns="0">
            <a:noAutofit/>
          </a:bodyPr>
          <a:lstStyle/>
          <a:p>
            <a:pPr marL="343080" indent="-342720" algn="just">
              <a:lnSpc>
                <a:spcPct val="100000"/>
              </a:lnSpc>
              <a:spcBef>
                <a:spcPts val="1400"/>
              </a:spcBef>
              <a:buClr>
                <a:srgbClr val="000000"/>
              </a:buClr>
              <a:buFont typeface="Symbol" charset="2"/>
              <a:buChar char=""/>
            </a:pPr>
            <a:r>
              <a:rPr lang="en-US" sz="2800" b="0" strike="noStrike" spc="-1">
                <a:solidFill>
                  <a:srgbClr val="000000"/>
                </a:solidFill>
                <a:latin typeface="Arial"/>
                <a:ea typeface="ＭＳ Ｐゴシック"/>
              </a:rPr>
              <a:t>The acceleration of an object is directly proportional to the net force (Sum of Forces) acting on it and inversely proportional to its mass</a:t>
            </a:r>
            <a:endParaRPr lang="en-US" sz="2800" b="0" strike="noStrike" spc="-1">
              <a:solidFill>
                <a:srgbClr val="000000"/>
              </a:solidFill>
              <a:latin typeface="Arial"/>
            </a:endParaRPr>
          </a:p>
          <a:p>
            <a:pPr algn="just">
              <a:lnSpc>
                <a:spcPct val="100000"/>
              </a:lnSpc>
              <a:spcBef>
                <a:spcPts val="1199"/>
              </a:spcBef>
            </a:pPr>
            <a:endParaRPr lang="en-US" sz="2800" b="0" strike="noStrike" spc="-1">
              <a:solidFill>
                <a:srgbClr val="000000"/>
              </a:solidFill>
              <a:latin typeface="Arial"/>
            </a:endParaRPr>
          </a:p>
        </p:txBody>
      </p:sp>
      <p:pic>
        <p:nvPicPr>
          <p:cNvPr id="473" name="Picture 5" descr="newton"/>
          <p:cNvPicPr/>
          <p:nvPr/>
        </p:nvPicPr>
        <p:blipFill>
          <a:blip r:embed="rId3"/>
          <a:stretch/>
        </p:blipFill>
        <p:spPr>
          <a:xfrm>
            <a:off x="533520" y="838080"/>
            <a:ext cx="2025360" cy="2109240"/>
          </a:xfrm>
          <a:prstGeom prst="rect">
            <a:avLst/>
          </a:prstGeom>
          <a:ln>
            <a:noFill/>
          </a:ln>
        </p:spPr>
      </p:pic>
      <p:pic>
        <p:nvPicPr>
          <p:cNvPr id="474" name="Picture 7" descr="FG05_03"/>
          <p:cNvPicPr/>
          <p:nvPr/>
        </p:nvPicPr>
        <p:blipFill>
          <a:blip r:embed="rId4"/>
          <a:stretch/>
        </p:blipFill>
        <p:spPr>
          <a:xfrm>
            <a:off x="380880" y="3060720"/>
            <a:ext cx="5958720" cy="2984040"/>
          </a:xfrm>
          <a:prstGeom prst="rect">
            <a:avLst/>
          </a:prstGeom>
          <a:ln>
            <a:noFill/>
          </a:ln>
        </p:spPr>
      </p:pic>
      <p:pic>
        <p:nvPicPr>
          <p:cNvPr id="475" name="Picture 474"/>
          <p:cNvPicPr/>
          <p:nvPr/>
        </p:nvPicPr>
        <p:blipFill>
          <a:blip r:embed="rId5"/>
          <a:stretch/>
        </p:blipFill>
        <p:spPr>
          <a:xfrm>
            <a:off x="7277040" y="3378240"/>
            <a:ext cx="3174840" cy="1117440"/>
          </a:xfrm>
          <a:prstGeom prst="rect">
            <a:avLst/>
          </a:prstGeom>
          <a:ln>
            <a:noFill/>
          </a:ln>
        </p:spPr>
      </p:pic>
      <p:pic>
        <p:nvPicPr>
          <p:cNvPr id="476" name="Picture 475"/>
          <p:cNvPicPr/>
          <p:nvPr/>
        </p:nvPicPr>
        <p:blipFill>
          <a:blip r:embed="rId6"/>
          <a:stretch/>
        </p:blipFill>
        <p:spPr>
          <a:xfrm>
            <a:off x="7289640" y="4915080"/>
            <a:ext cx="3149640" cy="622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400" b="1" strike="noStrike" spc="-1">
                <a:solidFill>
                  <a:srgbClr val="0D3857"/>
                </a:solidFill>
                <a:latin typeface="Arial"/>
                <a:ea typeface="ＭＳ Ｐゴシック"/>
              </a:rPr>
              <a:t>More About Newton’s Second Law</a:t>
            </a:r>
            <a:endParaRPr lang="en-US" sz="2400" b="0" strike="noStrike" spc="-1">
              <a:solidFill>
                <a:srgbClr val="000000"/>
              </a:solidFill>
              <a:latin typeface="Arial"/>
            </a:endParaRPr>
          </a:p>
        </p:txBody>
      </p:sp>
      <p:sp>
        <p:nvSpPr>
          <p:cNvPr id="478" name="TextShape 2"/>
          <p:cNvSpPr txBox="1"/>
          <p:nvPr/>
        </p:nvSpPr>
        <p:spPr>
          <a:xfrm>
            <a:off x="476280" y="1600200"/>
            <a:ext cx="10382040" cy="4647960"/>
          </a:xfrm>
          <a:prstGeom prst="rect">
            <a:avLst/>
          </a:prstGeom>
          <a:noFill/>
          <a:ln>
            <a:noFill/>
          </a:ln>
        </p:spPr>
        <p:txBody>
          <a:bodyPr lIns="0" tIns="0" rIns="0" bIns="0">
            <a:noAutofit/>
          </a:bodyPr>
          <a:lstStyle/>
          <a:p>
            <a:pPr>
              <a:lnSpc>
                <a:spcPct val="90000"/>
              </a:lnSpc>
              <a:spcBef>
                <a:spcPts val="1001"/>
              </a:spcBef>
              <a:tabLst>
                <a:tab pos="0" algn="l"/>
              </a:tabLst>
            </a:pPr>
            <a:r>
              <a:rPr lang="en-US" sz="2000" b="0" strike="noStrike" spc="-1">
                <a:solidFill>
                  <a:srgbClr val="000000"/>
                </a:solidFill>
                <a:latin typeface="Times New Roman"/>
                <a:ea typeface="ＭＳ Ｐゴシック"/>
              </a:rPr>
              <a:t>             is the net force</a:t>
            </a:r>
            <a:endParaRPr lang="en-US" sz="2000" b="0" strike="noStrike" spc="-1">
              <a:solidFill>
                <a:srgbClr val="000000"/>
              </a:solidFill>
              <a:latin typeface="Arial"/>
            </a:endParaRPr>
          </a:p>
          <a:p>
            <a:pPr marL="452520" lvl="1" indent="-223560">
              <a:lnSpc>
                <a:spcPct val="90000"/>
              </a:lnSpc>
              <a:spcBef>
                <a:spcPts val="1001"/>
              </a:spcBef>
              <a:buClr>
                <a:srgbClr val="2187BA"/>
              </a:buClr>
              <a:buFont typeface="Wingdings" charset="2"/>
              <a:buChar char=""/>
              <a:tabLst>
                <a:tab pos="0" algn="l"/>
              </a:tabLst>
            </a:pPr>
            <a:r>
              <a:rPr lang="en-US" sz="2000" b="0" strike="noStrike" spc="-1">
                <a:solidFill>
                  <a:srgbClr val="000000"/>
                </a:solidFill>
                <a:latin typeface="Times New Roman"/>
                <a:ea typeface="ＭＳ Ｐゴシック"/>
              </a:rPr>
              <a:t>This is the vector sum of all the forces acting on the object.</a:t>
            </a:r>
            <a:endParaRPr lang="en-US" sz="2000" b="0" strike="noStrike" spc="-1">
              <a:solidFill>
                <a:srgbClr val="000000"/>
              </a:solidFill>
              <a:latin typeface="Arial"/>
            </a:endParaRPr>
          </a:p>
          <a:p>
            <a:pPr marL="741240" lvl="2" indent="-174240">
              <a:lnSpc>
                <a:spcPct val="90000"/>
              </a:lnSpc>
              <a:spcBef>
                <a:spcPts val="601"/>
              </a:spcBef>
              <a:buClr>
                <a:srgbClr val="2187BA"/>
              </a:buClr>
              <a:buFont typeface="Wingdings" charset="2"/>
              <a:buChar char=""/>
              <a:tabLst>
                <a:tab pos="0" algn="l"/>
              </a:tabLst>
            </a:pPr>
            <a:r>
              <a:rPr lang="en-US" sz="2000" b="0" strike="noStrike" spc="-1">
                <a:solidFill>
                  <a:srgbClr val="000000"/>
                </a:solidFill>
                <a:latin typeface="Times New Roman"/>
                <a:ea typeface="ＭＳ Ｐゴシック"/>
              </a:rPr>
              <a:t>May also be called the total force, resultant force, or the unbalanced force.</a:t>
            </a:r>
            <a:endParaRPr lang="en-US" sz="2000" b="0" strike="noStrike" spc="-1">
              <a:solidFill>
                <a:srgbClr val="000000"/>
              </a:solidFill>
              <a:latin typeface="Arial"/>
            </a:endParaRPr>
          </a:p>
          <a:p>
            <a:pPr>
              <a:lnSpc>
                <a:spcPct val="90000"/>
              </a:lnSpc>
              <a:spcBef>
                <a:spcPts val="1001"/>
              </a:spcBef>
              <a:tabLst>
                <a:tab pos="0" algn="l"/>
              </a:tabLst>
            </a:pPr>
            <a:r>
              <a:rPr lang="en-US" sz="2000" b="0" strike="noStrike" spc="-1">
                <a:solidFill>
                  <a:srgbClr val="000000"/>
                </a:solidFill>
                <a:latin typeface="Times New Roman"/>
                <a:ea typeface="ＭＳ Ｐゴシック"/>
              </a:rPr>
              <a:t>Newton’s Second Law can be expressed in terms of components:</a:t>
            </a:r>
            <a:endParaRPr lang="en-US" sz="2000" b="0" strike="noStrike" spc="-1">
              <a:solidFill>
                <a:srgbClr val="000000"/>
              </a:solidFill>
              <a:latin typeface="Arial"/>
            </a:endParaRPr>
          </a:p>
          <a:p>
            <a:pPr>
              <a:lnSpc>
                <a:spcPct val="90000"/>
              </a:lnSpc>
              <a:spcBef>
                <a:spcPts val="1001"/>
              </a:spcBef>
              <a:tabLst>
                <a:tab pos="0" algn="l"/>
              </a:tabLst>
            </a:pPr>
            <a:endParaRPr lang="en-US" sz="2000" b="0" strike="noStrike" spc="-1">
              <a:solidFill>
                <a:srgbClr val="000000"/>
              </a:solidFill>
              <a:latin typeface="Arial"/>
            </a:endParaRPr>
          </a:p>
          <a:p>
            <a:pPr>
              <a:lnSpc>
                <a:spcPct val="90000"/>
              </a:lnSpc>
              <a:spcBef>
                <a:spcPts val="1001"/>
              </a:spcBef>
              <a:tabLst>
                <a:tab pos="0" algn="l"/>
              </a:tabLst>
            </a:pPr>
            <a:endParaRPr lang="en-US" sz="2000" b="0" strike="noStrike" spc="-1">
              <a:solidFill>
                <a:srgbClr val="000000"/>
              </a:solidFill>
              <a:latin typeface="Arial"/>
            </a:endParaRPr>
          </a:p>
          <a:p>
            <a:pPr>
              <a:lnSpc>
                <a:spcPct val="90000"/>
              </a:lnSpc>
              <a:spcBef>
                <a:spcPts val="1001"/>
              </a:spcBef>
              <a:tabLst>
                <a:tab pos="0" algn="l"/>
              </a:tabLst>
            </a:pPr>
            <a:endParaRPr lang="en-US" sz="2000" b="0" strike="noStrike" spc="-1">
              <a:solidFill>
                <a:srgbClr val="000000"/>
              </a:solidFill>
              <a:latin typeface="Arial"/>
            </a:endParaRPr>
          </a:p>
          <a:p>
            <a:pPr>
              <a:lnSpc>
                <a:spcPct val="90000"/>
              </a:lnSpc>
              <a:spcBef>
                <a:spcPts val="1001"/>
              </a:spcBef>
              <a:tabLst>
                <a:tab pos="0" algn="l"/>
              </a:tabLst>
            </a:pPr>
            <a:endParaRPr lang="en-US" sz="2000" b="0" strike="noStrike" spc="-1">
              <a:solidFill>
                <a:srgbClr val="000000"/>
              </a:solidFill>
              <a:latin typeface="Arial"/>
            </a:endParaRPr>
          </a:p>
          <a:p>
            <a:pPr>
              <a:lnSpc>
                <a:spcPct val="90000"/>
              </a:lnSpc>
              <a:spcBef>
                <a:spcPts val="1001"/>
              </a:spcBef>
              <a:tabLst>
                <a:tab pos="0" algn="l"/>
              </a:tabLst>
            </a:pPr>
            <a:endParaRPr lang="en-US" sz="2000" b="0" strike="noStrike" spc="-1">
              <a:solidFill>
                <a:srgbClr val="000000"/>
              </a:solidFill>
              <a:latin typeface="Arial"/>
            </a:endParaRPr>
          </a:p>
          <a:p>
            <a:pPr>
              <a:lnSpc>
                <a:spcPct val="90000"/>
              </a:lnSpc>
              <a:spcBef>
                <a:spcPts val="1001"/>
              </a:spcBef>
              <a:tabLst>
                <a:tab pos="0" algn="l"/>
              </a:tabLst>
            </a:pPr>
            <a:r>
              <a:rPr lang="en-US" sz="2000" b="1" strike="noStrike" spc="-1">
                <a:solidFill>
                  <a:srgbClr val="000000"/>
                </a:solidFill>
                <a:latin typeface="Times New Roman"/>
                <a:ea typeface="ＭＳ Ｐゴシック"/>
              </a:rPr>
              <a:t>Remember that ma is not a force.</a:t>
            </a:r>
            <a:endParaRPr lang="en-US" sz="2000" b="0" strike="noStrike" spc="-1">
              <a:solidFill>
                <a:srgbClr val="000000"/>
              </a:solidFill>
              <a:latin typeface="Arial"/>
            </a:endParaRPr>
          </a:p>
          <a:p>
            <a:pPr marL="452520" lvl="1" indent="-223560">
              <a:lnSpc>
                <a:spcPct val="100000"/>
              </a:lnSpc>
              <a:spcBef>
                <a:spcPts val="1001"/>
              </a:spcBef>
              <a:buClr>
                <a:srgbClr val="2187BA"/>
              </a:buClr>
              <a:buFont typeface="Wingdings" charset="2"/>
              <a:buChar char=""/>
              <a:tabLst>
                <a:tab pos="0" algn="l"/>
              </a:tabLst>
            </a:pPr>
            <a:r>
              <a:rPr lang="en-US" sz="2000" b="0" strike="noStrike" spc="-1">
                <a:solidFill>
                  <a:srgbClr val="000000"/>
                </a:solidFill>
                <a:latin typeface="Times New Roman"/>
                <a:ea typeface="ＭＳ Ｐゴシック"/>
              </a:rPr>
              <a:t>The sum of the forces is equated to this product of the mass of the object and its acceleration.</a:t>
            </a:r>
            <a:endParaRPr lang="en-US" sz="2000" b="0" strike="noStrike" spc="-1">
              <a:solidFill>
                <a:srgbClr val="000000"/>
              </a:solidFill>
              <a:latin typeface="Arial"/>
            </a:endParaRPr>
          </a:p>
        </p:txBody>
      </p:sp>
      <p:sp>
        <p:nvSpPr>
          <p:cNvPr id="479" name="CustomShape 3"/>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5.4</a:t>
            </a:r>
            <a:endParaRPr lang="en-US" sz="1200" b="0" strike="noStrike" spc="-1">
              <a:latin typeface="Arial"/>
            </a:endParaRPr>
          </a:p>
        </p:txBody>
      </p:sp>
      <p:pic>
        <p:nvPicPr>
          <p:cNvPr id="480" name="Picture 9" descr="rugby%20scrum"/>
          <p:cNvPicPr/>
          <p:nvPr/>
        </p:nvPicPr>
        <p:blipFill>
          <a:blip r:embed="rId2"/>
          <a:stretch/>
        </p:blipFill>
        <p:spPr>
          <a:xfrm>
            <a:off x="7391520" y="2743200"/>
            <a:ext cx="3718080" cy="2785680"/>
          </a:xfrm>
          <a:prstGeom prst="rect">
            <a:avLst/>
          </a:prstGeom>
          <a:ln>
            <a:noFill/>
          </a:ln>
        </p:spPr>
      </p:pic>
      <p:sp>
        <p:nvSpPr>
          <p:cNvPr id="481" name="Line 4"/>
          <p:cNvSpPr/>
          <p:nvPr/>
        </p:nvSpPr>
        <p:spPr>
          <a:xfrm>
            <a:off x="9296280" y="2576160"/>
            <a:ext cx="0" cy="3062520"/>
          </a:xfrm>
          <a:prstGeom prst="line">
            <a:avLst/>
          </a:prstGeom>
          <a:ln w="9360">
            <a:solidFill>
              <a:srgbClr val="000000"/>
            </a:solidFill>
            <a:round/>
            <a:headEnd type="stealth" w="med" len="med"/>
          </a:ln>
        </p:spPr>
        <p:style>
          <a:lnRef idx="0">
            <a:scrgbClr r="0" g="0" b="0"/>
          </a:lnRef>
          <a:fillRef idx="0">
            <a:scrgbClr r="0" g="0" b="0"/>
          </a:fillRef>
          <a:effectRef idx="0">
            <a:scrgbClr r="0" g="0" b="0"/>
          </a:effectRef>
          <a:fontRef idx="minor"/>
        </p:style>
      </p:sp>
      <p:sp>
        <p:nvSpPr>
          <p:cNvPr id="482" name="Line 5"/>
          <p:cNvSpPr/>
          <p:nvPr/>
        </p:nvSpPr>
        <p:spPr>
          <a:xfrm>
            <a:off x="8242200" y="4114800"/>
            <a:ext cx="3035160" cy="0"/>
          </a:xfrm>
          <a:prstGeom prst="line">
            <a:avLst/>
          </a:prstGeom>
          <a:ln w="19080">
            <a:solidFill>
              <a:srgbClr val="000000"/>
            </a:solidFill>
            <a:round/>
            <a:tailEnd type="stealth" w="med" len="med"/>
          </a:ln>
        </p:spPr>
        <p:style>
          <a:lnRef idx="0">
            <a:scrgbClr r="0" g="0" b="0"/>
          </a:lnRef>
          <a:fillRef idx="0">
            <a:scrgbClr r="0" g="0" b="0"/>
          </a:fillRef>
          <a:effectRef idx="0">
            <a:scrgbClr r="0" g="0" b="0"/>
          </a:effectRef>
          <a:fontRef idx="minor"/>
        </p:style>
      </p:sp>
      <p:sp>
        <p:nvSpPr>
          <p:cNvPr id="483" name="Line 6"/>
          <p:cNvSpPr/>
          <p:nvPr/>
        </p:nvSpPr>
        <p:spPr>
          <a:xfrm flipV="1">
            <a:off x="9296280" y="3581280"/>
            <a:ext cx="660240" cy="495360"/>
          </a:xfrm>
          <a:prstGeom prst="line">
            <a:avLst/>
          </a:prstGeom>
          <a:ln w="38160">
            <a:solidFill>
              <a:srgbClr val="FF6600"/>
            </a:solidFill>
            <a:round/>
            <a:tailEnd type="triangle" w="med" len="med"/>
          </a:ln>
        </p:spPr>
        <p:style>
          <a:lnRef idx="0">
            <a:scrgbClr r="0" g="0" b="0"/>
          </a:lnRef>
          <a:fillRef idx="0">
            <a:scrgbClr r="0" g="0" b="0"/>
          </a:fillRef>
          <a:effectRef idx="0">
            <a:scrgbClr r="0" g="0" b="0"/>
          </a:effectRef>
          <a:fontRef idx="minor"/>
        </p:style>
      </p:sp>
      <p:sp>
        <p:nvSpPr>
          <p:cNvPr id="484" name="Line 7"/>
          <p:cNvSpPr/>
          <p:nvPr/>
        </p:nvSpPr>
        <p:spPr>
          <a:xfrm flipH="1" flipV="1">
            <a:off x="8588520" y="3751920"/>
            <a:ext cx="649440" cy="320760"/>
          </a:xfrm>
          <a:prstGeom prst="line">
            <a:avLst/>
          </a:prstGeom>
          <a:ln w="38160">
            <a:solidFill>
              <a:srgbClr val="FF6600"/>
            </a:solidFill>
            <a:round/>
            <a:tailEnd type="triangle" w="med" len="med"/>
          </a:ln>
        </p:spPr>
        <p:style>
          <a:lnRef idx="0">
            <a:scrgbClr r="0" g="0" b="0"/>
          </a:lnRef>
          <a:fillRef idx="0">
            <a:scrgbClr r="0" g="0" b="0"/>
          </a:fillRef>
          <a:effectRef idx="0">
            <a:scrgbClr r="0" g="0" b="0"/>
          </a:effectRef>
          <a:fontRef idx="minor"/>
        </p:style>
      </p:sp>
      <p:sp>
        <p:nvSpPr>
          <p:cNvPr id="485" name="Line 8"/>
          <p:cNvSpPr/>
          <p:nvPr/>
        </p:nvSpPr>
        <p:spPr>
          <a:xfrm>
            <a:off x="9296280" y="4076640"/>
            <a:ext cx="863640" cy="0"/>
          </a:xfrm>
          <a:prstGeom prst="line">
            <a:avLst/>
          </a:prstGeom>
          <a:ln w="38160">
            <a:solidFill>
              <a:srgbClr val="FF6600"/>
            </a:solidFill>
            <a:round/>
            <a:tailEnd type="triangle" w="med" len="med"/>
          </a:ln>
        </p:spPr>
        <p:style>
          <a:lnRef idx="0">
            <a:scrgbClr r="0" g="0" b="0"/>
          </a:lnRef>
          <a:fillRef idx="0">
            <a:scrgbClr r="0" g="0" b="0"/>
          </a:fillRef>
          <a:effectRef idx="0">
            <a:scrgbClr r="0" g="0" b="0"/>
          </a:effectRef>
          <a:fontRef idx="minor"/>
        </p:style>
      </p:sp>
      <p:pic>
        <p:nvPicPr>
          <p:cNvPr id="486" name="Picture 485"/>
          <p:cNvPicPr/>
          <p:nvPr/>
        </p:nvPicPr>
        <p:blipFill>
          <a:blip r:embed="rId3"/>
          <a:stretch/>
        </p:blipFill>
        <p:spPr>
          <a:xfrm>
            <a:off x="571680" y="1447920"/>
            <a:ext cx="762120" cy="507960"/>
          </a:xfrm>
          <a:prstGeom prst="rect">
            <a:avLst/>
          </a:prstGeom>
          <a:ln>
            <a:noFill/>
          </a:ln>
        </p:spPr>
      </p:pic>
      <p:pic>
        <p:nvPicPr>
          <p:cNvPr id="487" name="Picture 486"/>
          <p:cNvPicPr/>
          <p:nvPr/>
        </p:nvPicPr>
        <p:blipFill>
          <a:blip r:embed="rId4"/>
          <a:stretch/>
        </p:blipFill>
        <p:spPr>
          <a:xfrm>
            <a:off x="952560" y="3962520"/>
            <a:ext cx="1765440" cy="457200"/>
          </a:xfrm>
          <a:prstGeom prst="rect">
            <a:avLst/>
          </a:prstGeom>
          <a:ln>
            <a:noFill/>
          </a:ln>
        </p:spPr>
      </p:pic>
      <p:pic>
        <p:nvPicPr>
          <p:cNvPr id="488" name="Picture 487"/>
          <p:cNvPicPr/>
          <p:nvPr/>
        </p:nvPicPr>
        <p:blipFill>
          <a:blip r:embed="rId5"/>
          <a:stretch/>
        </p:blipFill>
        <p:spPr>
          <a:xfrm>
            <a:off x="952560" y="3416400"/>
            <a:ext cx="1816200" cy="469800"/>
          </a:xfrm>
          <a:prstGeom prst="rect">
            <a:avLst/>
          </a:prstGeom>
          <a:ln>
            <a:noFill/>
          </a:ln>
        </p:spPr>
      </p:pic>
      <p:pic>
        <p:nvPicPr>
          <p:cNvPr id="489" name="Picture 488"/>
          <p:cNvPicPr/>
          <p:nvPr/>
        </p:nvPicPr>
        <p:blipFill>
          <a:blip r:embed="rId6"/>
          <a:stretch/>
        </p:blipFill>
        <p:spPr>
          <a:xfrm>
            <a:off x="952560" y="4521240"/>
            <a:ext cx="1905120" cy="495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400" b="1" strike="noStrike" spc="-1">
                <a:solidFill>
                  <a:srgbClr val="0D3857"/>
                </a:solidFill>
                <a:latin typeface="Arial"/>
                <a:ea typeface="ＭＳ Ｐゴシック"/>
              </a:rPr>
              <a:t>Units of Force</a:t>
            </a:r>
            <a:endParaRPr lang="en-US" sz="2400" b="0" strike="noStrike" spc="-1">
              <a:solidFill>
                <a:srgbClr val="000000"/>
              </a:solidFill>
              <a:latin typeface="Arial"/>
            </a:endParaRPr>
          </a:p>
        </p:txBody>
      </p:sp>
      <p:sp>
        <p:nvSpPr>
          <p:cNvPr id="491" name="TextShape 2"/>
          <p:cNvSpPr txBox="1"/>
          <p:nvPr/>
        </p:nvSpPr>
        <p:spPr>
          <a:xfrm>
            <a:off x="571680" y="1676520"/>
            <a:ext cx="10286640" cy="4438440"/>
          </a:xfrm>
          <a:prstGeom prst="rect">
            <a:avLst/>
          </a:prstGeom>
          <a:noFill/>
          <a:ln>
            <a:noFill/>
          </a:ln>
        </p:spPr>
        <p:txBody>
          <a:bodyPr lIns="0" tIns="0" rIns="0" bIns="0">
            <a:noAutofit/>
          </a:bodyPr>
          <a:lstStyle/>
          <a:p>
            <a:pPr>
              <a:lnSpc>
                <a:spcPts val="2200"/>
              </a:lnSpc>
              <a:spcBef>
                <a:spcPts val="1199"/>
              </a:spcBef>
              <a:tabLst>
                <a:tab pos="0" algn="l"/>
              </a:tabLst>
            </a:pPr>
            <a:r>
              <a:rPr lang="en-US" sz="2400" b="0" strike="noStrike" spc="-1">
                <a:solidFill>
                  <a:srgbClr val="000000"/>
                </a:solidFill>
                <a:latin typeface="Arial"/>
                <a:ea typeface="ＭＳ Ｐゴシック"/>
              </a:rPr>
              <a:t>The SI unit of force is the </a:t>
            </a:r>
            <a:r>
              <a:rPr lang="en-US" sz="2400" b="1" strike="noStrike" spc="-1">
                <a:solidFill>
                  <a:srgbClr val="000000"/>
                </a:solidFill>
                <a:latin typeface="Arial"/>
                <a:ea typeface="ＭＳ Ｐゴシック"/>
              </a:rPr>
              <a:t>newton </a:t>
            </a:r>
            <a:r>
              <a:rPr lang="en-US" sz="2400" b="0" strike="noStrike" spc="-1">
                <a:solidFill>
                  <a:srgbClr val="000000"/>
                </a:solidFill>
                <a:latin typeface="Arial"/>
                <a:ea typeface="ＭＳ Ｐゴシック"/>
              </a:rPr>
              <a:t>(N).</a:t>
            </a:r>
            <a:endParaRPr lang="en-US" sz="2400" b="0" strike="noStrike" spc="-1">
              <a:solidFill>
                <a:srgbClr val="000000"/>
              </a:solidFill>
              <a:latin typeface="Arial"/>
            </a:endParaRPr>
          </a:p>
          <a:p>
            <a:pPr marL="452520" lvl="1" indent="-223560">
              <a:lnSpc>
                <a:spcPct val="100000"/>
              </a:lnSpc>
              <a:spcBef>
                <a:spcPts val="1199"/>
              </a:spcBef>
              <a:buClr>
                <a:srgbClr val="2187BA"/>
              </a:buClr>
              <a:buFont typeface="Wingdings" charset="2"/>
              <a:buChar char=""/>
              <a:tabLst>
                <a:tab pos="0" algn="l"/>
              </a:tabLst>
            </a:pPr>
            <a:r>
              <a:rPr lang="en-US" sz="2400" b="0" strike="noStrike" spc="-1">
                <a:solidFill>
                  <a:srgbClr val="000000"/>
                </a:solidFill>
                <a:latin typeface="Arial"/>
                <a:ea typeface="ＭＳ Ｐゴシック"/>
              </a:rPr>
              <a:t>1 N = 1 kg</a:t>
            </a:r>
            <a:r>
              <a:rPr lang="en-US" sz="2400" b="0" strike="noStrike" spc="-1">
                <a:solidFill>
                  <a:srgbClr val="000000"/>
                </a:solidFill>
                <a:latin typeface="Lucida Grande"/>
                <a:ea typeface="ＭＳ Ｐゴシック"/>
              </a:rPr>
              <a:t>·</a:t>
            </a:r>
            <a:r>
              <a:rPr lang="en-US" sz="2400" b="0" strike="noStrike" spc="-1">
                <a:solidFill>
                  <a:srgbClr val="000000"/>
                </a:solidFill>
                <a:latin typeface="Arial"/>
                <a:ea typeface="ＭＳ Ｐゴシック"/>
              </a:rPr>
              <a:t>m / s</a:t>
            </a:r>
            <a:r>
              <a:rPr lang="en-US" sz="2400" b="0" strike="noStrike" spc="-1" baseline="30000">
                <a:solidFill>
                  <a:srgbClr val="000000"/>
                </a:solidFill>
                <a:latin typeface="Arial"/>
                <a:ea typeface="ＭＳ Ｐゴシック"/>
              </a:rPr>
              <a:t>2</a:t>
            </a:r>
            <a:endParaRPr lang="en-US" sz="2400" b="0" strike="noStrike" spc="-1">
              <a:solidFill>
                <a:srgbClr val="000000"/>
              </a:solidFill>
              <a:latin typeface="Arial"/>
            </a:endParaRPr>
          </a:p>
          <a:p>
            <a:pPr>
              <a:lnSpc>
                <a:spcPts val="2200"/>
              </a:lnSpc>
              <a:spcBef>
                <a:spcPts val="1199"/>
              </a:spcBef>
              <a:tabLst>
                <a:tab pos="0" algn="l"/>
              </a:tabLst>
            </a:pPr>
            <a:r>
              <a:rPr lang="en-US" sz="2400" b="0" strike="noStrike" spc="-1">
                <a:solidFill>
                  <a:srgbClr val="000000"/>
                </a:solidFill>
                <a:latin typeface="Arial"/>
                <a:ea typeface="ＭＳ Ｐゴシック"/>
              </a:rPr>
              <a:t>The US Customary unit of force is a </a:t>
            </a:r>
            <a:r>
              <a:rPr lang="en-US" sz="2400" b="1" strike="noStrike" spc="-1">
                <a:solidFill>
                  <a:srgbClr val="000000"/>
                </a:solidFill>
                <a:latin typeface="Arial"/>
                <a:ea typeface="ＭＳ Ｐゴシック"/>
              </a:rPr>
              <a:t>pound</a:t>
            </a:r>
            <a:r>
              <a:rPr lang="en-US" sz="2400" b="0" strike="noStrike" spc="-1">
                <a:solidFill>
                  <a:srgbClr val="000000"/>
                </a:solidFill>
                <a:latin typeface="Arial"/>
                <a:ea typeface="ＭＳ Ｐゴシック"/>
              </a:rPr>
              <a:t> (lb).</a:t>
            </a:r>
            <a:endParaRPr lang="en-US" sz="2400" b="0" strike="noStrike" spc="-1">
              <a:solidFill>
                <a:srgbClr val="000000"/>
              </a:solidFill>
              <a:latin typeface="Arial"/>
            </a:endParaRPr>
          </a:p>
          <a:p>
            <a:pPr marL="452520" lvl="1" indent="-223560">
              <a:lnSpc>
                <a:spcPct val="100000"/>
              </a:lnSpc>
              <a:spcBef>
                <a:spcPts val="1199"/>
              </a:spcBef>
              <a:buClr>
                <a:srgbClr val="2187BA"/>
              </a:buClr>
              <a:buFont typeface="Wingdings" charset="2"/>
              <a:buChar char=""/>
              <a:tabLst>
                <a:tab pos="0" algn="l"/>
              </a:tabLst>
            </a:pPr>
            <a:r>
              <a:rPr lang="en-US" sz="2400" b="0" strike="noStrike" spc="-1">
                <a:solidFill>
                  <a:srgbClr val="000000"/>
                </a:solidFill>
                <a:latin typeface="Arial"/>
                <a:ea typeface="ＭＳ Ｐゴシック"/>
              </a:rPr>
              <a:t>1 lb = 1 slug</a:t>
            </a:r>
            <a:r>
              <a:rPr lang="en-US" sz="2400" b="0" strike="noStrike" spc="-1">
                <a:solidFill>
                  <a:srgbClr val="000000"/>
                </a:solidFill>
                <a:latin typeface="Lucida Grande"/>
                <a:ea typeface="ＭＳ Ｐゴシック"/>
              </a:rPr>
              <a:t>·</a:t>
            </a:r>
            <a:r>
              <a:rPr lang="en-US" sz="2400" b="0" strike="noStrike" spc="-1">
                <a:solidFill>
                  <a:srgbClr val="000000"/>
                </a:solidFill>
                <a:latin typeface="Arial"/>
                <a:ea typeface="ＭＳ Ｐゴシック"/>
              </a:rPr>
              <a:t>ft / s</a:t>
            </a:r>
            <a:r>
              <a:rPr lang="en-US" sz="2400" b="0" strike="noStrike" spc="-1" baseline="30000">
                <a:solidFill>
                  <a:srgbClr val="000000"/>
                </a:solidFill>
                <a:latin typeface="Arial"/>
                <a:ea typeface="ＭＳ Ｐゴシック"/>
              </a:rPr>
              <a:t>2</a:t>
            </a:r>
            <a:endParaRPr lang="en-US" sz="2400" b="0" strike="noStrike" spc="-1">
              <a:solidFill>
                <a:srgbClr val="000000"/>
              </a:solidFill>
              <a:latin typeface="Arial"/>
            </a:endParaRPr>
          </a:p>
          <a:p>
            <a:pPr>
              <a:lnSpc>
                <a:spcPts val="2200"/>
              </a:lnSpc>
              <a:spcBef>
                <a:spcPts val="1199"/>
              </a:spcBef>
              <a:tabLst>
                <a:tab pos="0" algn="l"/>
              </a:tabLst>
            </a:pPr>
            <a:r>
              <a:rPr lang="en-US" sz="2400" b="0" strike="noStrike" spc="-1">
                <a:solidFill>
                  <a:srgbClr val="000000"/>
                </a:solidFill>
                <a:latin typeface="Arial"/>
                <a:ea typeface="ＭＳ Ｐゴシック"/>
              </a:rPr>
              <a:t>1 N ~ ¼ lb</a:t>
            </a:r>
            <a:endParaRPr lang="en-US" sz="2400" b="0" strike="noStrike" spc="-1">
              <a:solidFill>
                <a:srgbClr val="000000"/>
              </a:solidFill>
              <a:latin typeface="Arial"/>
            </a:endParaRPr>
          </a:p>
        </p:txBody>
      </p:sp>
      <p:sp>
        <p:nvSpPr>
          <p:cNvPr id="492" name="CustomShape 3"/>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5.4</a:t>
            </a:r>
            <a:endParaRPr lang="en-US" sz="1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3" name="Picture 2"/>
          <p:cNvPicPr/>
          <p:nvPr/>
        </p:nvPicPr>
        <p:blipFill>
          <a:blip r:embed="rId2"/>
          <a:stretch/>
        </p:blipFill>
        <p:spPr>
          <a:xfrm>
            <a:off x="457200" y="2438280"/>
            <a:ext cx="10299240" cy="1385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400" b="1" strike="noStrike" spc="-1">
                <a:solidFill>
                  <a:srgbClr val="25A8F8"/>
                </a:solidFill>
                <a:latin typeface="Times New Roman"/>
                <a:ea typeface="ＭＳ Ｐゴシック"/>
              </a:rPr>
              <a:t>Problem 5.1</a:t>
            </a:r>
            <a:r>
              <a:rPr lang="en-US" sz="2400" b="0" strike="noStrike" spc="-1">
                <a:solidFill>
                  <a:srgbClr val="0D3857"/>
                </a:solidFill>
                <a:latin typeface="Times New Roman"/>
                <a:ea typeface="ＭＳ Ｐゴシック"/>
              </a:rPr>
              <a:t>         An Accelerating Ice Hockey Disk</a:t>
            </a:r>
            <a:r>
              <a:t/>
            </a:r>
            <a:br/>
            <a:endParaRPr lang="en-US" sz="2400" b="0" strike="noStrike" spc="-1">
              <a:solidFill>
                <a:srgbClr val="000000"/>
              </a:solidFill>
              <a:latin typeface="Arial"/>
            </a:endParaRPr>
          </a:p>
        </p:txBody>
      </p:sp>
      <p:sp>
        <p:nvSpPr>
          <p:cNvPr id="495" name="CustomShape 2"/>
          <p:cNvSpPr/>
          <p:nvPr/>
        </p:nvSpPr>
        <p:spPr>
          <a:xfrm>
            <a:off x="95400" y="1996200"/>
            <a:ext cx="6857640" cy="283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gn="just">
              <a:lnSpc>
                <a:spcPct val="100000"/>
              </a:lnSpc>
            </a:pPr>
            <a:r>
              <a:rPr lang="en-US" sz="2000" b="0" strike="noStrike" spc="-1">
                <a:solidFill>
                  <a:srgbClr val="000000"/>
                </a:solidFill>
                <a:latin typeface="Times New Roman"/>
                <a:ea typeface="ＭＳ Ｐゴシック"/>
              </a:rPr>
              <a:t>A hockey disk having a mass of 0.30 kg slides on the horizontal, frictionless surface of an ice rink. Two hockey sticks strike the disk simultaneously, exerting the forces on the disk shown in Figure. The force has a magnitude of 5.0 N, and the force has a magnitude of 8.0 N. </a:t>
            </a:r>
            <a:endParaRPr lang="en-US" sz="2000" b="0" strike="noStrike" spc="-1">
              <a:latin typeface="Arial"/>
            </a:endParaRPr>
          </a:p>
          <a:p>
            <a:pPr algn="just">
              <a:lnSpc>
                <a:spcPct val="100000"/>
              </a:lnSpc>
            </a:pPr>
            <a:endParaRPr lang="en-US" sz="2000" b="0" strike="noStrike" spc="-1">
              <a:latin typeface="Arial"/>
            </a:endParaRPr>
          </a:p>
          <a:p>
            <a:pPr>
              <a:lnSpc>
                <a:spcPct val="100000"/>
              </a:lnSpc>
            </a:pPr>
            <a:r>
              <a:rPr lang="en-US" sz="2000" b="1" strike="noStrike" spc="-1">
                <a:solidFill>
                  <a:srgbClr val="000000"/>
                </a:solidFill>
                <a:latin typeface="Times New Roman"/>
                <a:ea typeface="ＭＳ Ｐゴシック"/>
              </a:rPr>
              <a:t>Determine both the magnitude and the direction of the disk’s acceleration.</a:t>
            </a:r>
            <a:r>
              <a:t/>
            </a:r>
            <a:br/>
            <a:endParaRPr lang="en-US" sz="2000" b="0" strike="noStrike" spc="-1">
              <a:latin typeface="Arial"/>
            </a:endParaRPr>
          </a:p>
        </p:txBody>
      </p:sp>
      <p:pic>
        <p:nvPicPr>
          <p:cNvPr id="496" name="Picture 2"/>
          <p:cNvPicPr/>
          <p:nvPr/>
        </p:nvPicPr>
        <p:blipFill>
          <a:blip r:embed="rId2"/>
          <a:stretch/>
        </p:blipFill>
        <p:spPr>
          <a:xfrm>
            <a:off x="6953400" y="1828800"/>
            <a:ext cx="4335120" cy="3749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animEffect transition="in" filter="fade">
                                      <p:cBhvr additive="repl">
                                        <p:cTn id="7" dur="1000"/>
                                        <p:tgtEl>
                                          <p:spTgt spid="496"/>
                                        </p:tgtEl>
                                      </p:cBhvr>
                                    </p:animEffect>
                                    <p:anim calcmode="lin" valueType="num">
                                      <p:cBhvr additive="repl">
                                        <p:cTn id="8" dur="1000" fill="hold"/>
                                        <p:tgtEl>
                                          <p:spTgt spid="496"/>
                                        </p:tgtEl>
                                        <p:attrNameLst>
                                          <p:attrName>ppt_x</p:attrName>
                                        </p:attrNameLst>
                                      </p:cBhvr>
                                      <p:tavLst>
                                        <p:tav tm="0">
                                          <p:val>
                                            <p:strVal val="#ppt_x"/>
                                          </p:val>
                                        </p:tav>
                                        <p:tav tm="100000">
                                          <p:val>
                                            <p:strVal val="#ppt_x"/>
                                          </p:val>
                                        </p:tav>
                                      </p:tavLst>
                                    </p:anim>
                                    <p:anim calcmode="lin" valueType="num">
                                      <p:cBhvr additive="repl">
                                        <p:cTn id="9" dur="1000" fill="hold"/>
                                        <p:tgtEl>
                                          <p:spTgt spid="496"/>
                                        </p:tgtEl>
                                        <p:attrNameLst>
                                          <p:attrName>ppt_y</p:attrName>
                                        </p:attrNameLst>
                                      </p:cBhvr>
                                      <p:tavLst>
                                        <p:tav tm="0">
                                          <p:val>
                                            <p:strVal val="#ppt_y+.1"/>
                                          </p:val>
                                        </p:tav>
                                        <p:tav tm="100000">
                                          <p:val>
                                            <p:strVal val="#ppt_y"/>
                                          </p:val>
                                        </p:tav>
                                      </p:tavLst>
                                    </p:anim>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42" presetClass="entr" fill="hold" nodeType="clickEffect">
                                  <p:stCondLst>
                                    <p:cond delay="0"/>
                                  </p:stCondLst>
                                  <p:childTnLst>
                                    <p:set>
                                      <p:cBhvr>
                                        <p:cTn id="13" dur="1" fill="hold">
                                          <p:stCondLst>
                                            <p:cond delay="0"/>
                                          </p:stCondLst>
                                        </p:cTn>
                                        <p:tgtEl>
                                          <p:spTgt spid="495">
                                            <p:txEl>
                                              <p:pRg st="0" end="0"/>
                                            </p:txEl>
                                          </p:spTgt>
                                        </p:tgtEl>
                                        <p:attrNameLst>
                                          <p:attrName>style.visibility</p:attrName>
                                        </p:attrNameLst>
                                      </p:cBhvr>
                                      <p:to>
                                        <p:strVal val="visible"/>
                                      </p:to>
                                    </p:set>
                                    <p:animEffect transition="in" filter="fade">
                                      <p:cBhvr additive="repl">
                                        <p:cTn id="14" dur="1000"/>
                                        <p:tgtEl>
                                          <p:spTgt spid="495">
                                            <p:txEl>
                                              <p:pRg st="0" end="0"/>
                                            </p:txEl>
                                          </p:spTgt>
                                        </p:tgtEl>
                                      </p:cBhvr>
                                    </p:animEffect>
                                    <p:anim calcmode="lin" valueType="num">
                                      <p:cBhvr additive="repl">
                                        <p:cTn id="15" dur="1000" fill="hold"/>
                                        <p:tgtEl>
                                          <p:spTgt spid="495">
                                            <p:txEl>
                                              <p:pRg st="0" end="0"/>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4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Effect">
                      <p:stCondLst>
                        <p:cond delay="indefinite"/>
                      </p:stCondLst>
                      <p:childTnLst>
                        <p:par>
                          <p:cTn id="18" fill="hold" nodeType="withEffect">
                            <p:stCondLst>
                              <p:cond delay="0"/>
                            </p:stCondLst>
                            <p:childTnLst>
                              <p:par>
                                <p:cTn id="19" presetID="1" presetClass="entr" fill="hold" nodeType="clickEffect">
                                  <p:stCondLst>
                                    <p:cond delay="0"/>
                                  </p:stCondLst>
                                  <p:childTnLst>
                                    <p:set>
                                      <p:cBhvr>
                                        <p:cTn id="20" dur="1" fill="hold">
                                          <p:stCondLst>
                                            <p:cond delay="0"/>
                                          </p:stCondLst>
                                        </p:cTn>
                                        <p:tgtEl>
                                          <p:spTgt spid="4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200" b="0" strike="noStrike" spc="-1">
                <a:solidFill>
                  <a:srgbClr val="0D3857"/>
                </a:solidFill>
                <a:latin typeface="Arial"/>
                <a:ea typeface="ＭＳ Ｐゴシック"/>
              </a:rPr>
              <a:t>Solution:</a:t>
            </a:r>
            <a:endParaRPr lang="en-US" sz="2200" b="0" strike="noStrike" spc="-1">
              <a:solidFill>
                <a:srgbClr val="000000"/>
              </a:solidFill>
              <a:latin typeface="Arial"/>
            </a:endParaRPr>
          </a:p>
        </p:txBody>
      </p:sp>
      <p:pic>
        <p:nvPicPr>
          <p:cNvPr id="498" name="Picture 2"/>
          <p:cNvPicPr/>
          <p:nvPr/>
        </p:nvPicPr>
        <p:blipFill>
          <a:blip r:embed="rId2"/>
          <a:stretch/>
        </p:blipFill>
        <p:spPr>
          <a:xfrm>
            <a:off x="2819520" y="1143000"/>
            <a:ext cx="5295600" cy="933120"/>
          </a:xfrm>
          <a:prstGeom prst="rect">
            <a:avLst/>
          </a:prstGeom>
          <a:ln>
            <a:noFill/>
          </a:ln>
        </p:spPr>
      </p:pic>
      <p:pic>
        <p:nvPicPr>
          <p:cNvPr id="499" name="Picture 3"/>
          <p:cNvPicPr/>
          <p:nvPr/>
        </p:nvPicPr>
        <p:blipFill>
          <a:blip r:embed="rId3"/>
          <a:stretch/>
        </p:blipFill>
        <p:spPr>
          <a:xfrm>
            <a:off x="2895480" y="2057400"/>
            <a:ext cx="5409720" cy="961560"/>
          </a:xfrm>
          <a:prstGeom prst="rect">
            <a:avLst/>
          </a:prstGeom>
          <a:ln>
            <a:noFill/>
          </a:ln>
        </p:spPr>
      </p:pic>
      <p:pic>
        <p:nvPicPr>
          <p:cNvPr id="500" name="Picture 4"/>
          <p:cNvPicPr/>
          <p:nvPr/>
        </p:nvPicPr>
        <p:blipFill>
          <a:blip r:embed="rId4"/>
          <a:stretch/>
        </p:blipFill>
        <p:spPr>
          <a:xfrm>
            <a:off x="2788560" y="3021840"/>
            <a:ext cx="5409720" cy="1800000"/>
          </a:xfrm>
          <a:prstGeom prst="rect">
            <a:avLst/>
          </a:prstGeom>
          <a:ln>
            <a:noFill/>
          </a:ln>
        </p:spPr>
      </p:pic>
      <p:pic>
        <p:nvPicPr>
          <p:cNvPr id="501" name="Picture 5"/>
          <p:cNvPicPr/>
          <p:nvPr/>
        </p:nvPicPr>
        <p:blipFill>
          <a:blip r:embed="rId5"/>
          <a:stretch/>
        </p:blipFill>
        <p:spPr>
          <a:xfrm>
            <a:off x="2976480" y="4815360"/>
            <a:ext cx="5248080" cy="1123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498"/>
                                        </p:tgtEl>
                                        <p:attrNameLst>
                                          <p:attrName>style.visibility</p:attrName>
                                        </p:attrNameLst>
                                      </p:cBhvr>
                                      <p:to>
                                        <p:strVal val="visible"/>
                                      </p:to>
                                    </p:set>
                                    <p:animEffect transition="in" filter="fade">
                                      <p:cBhvr additive="repl">
                                        <p:cTn id="7" dur="500"/>
                                        <p:tgtEl>
                                          <p:spTgt spid="4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99"/>
                                        </p:tgtEl>
                                        <p:attrNameLst>
                                          <p:attrName>style.visibility</p:attrName>
                                        </p:attrNameLst>
                                      </p:cBhvr>
                                      <p:to>
                                        <p:strVal val="visible"/>
                                      </p:to>
                                    </p:set>
                                    <p:anim calcmode="lin" valueType="num">
                                      <p:cBhvr additive="repl">
                                        <p:cTn id="12" dur="500" fill="hold"/>
                                        <p:tgtEl>
                                          <p:spTgt spid="499"/>
                                        </p:tgtEl>
                                        <p:attrNameLst>
                                          <p:attrName>ppt_x</p:attrName>
                                        </p:attrNameLst>
                                      </p:cBhvr>
                                      <p:tavLst>
                                        <p:tav tm="0">
                                          <p:val>
                                            <p:strVal val="#ppt_x"/>
                                          </p:val>
                                        </p:tav>
                                        <p:tav tm="100000">
                                          <p:val>
                                            <p:strVal val="#ppt_x"/>
                                          </p:val>
                                        </p:tav>
                                      </p:tavLst>
                                    </p:anim>
                                    <p:anim calcmode="lin" valueType="num">
                                      <p:cBhvr additive="repl">
                                        <p:cTn id="13" dur="500" fill="hold"/>
                                        <p:tgtEl>
                                          <p:spTgt spid="49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00"/>
                                        </p:tgtEl>
                                        <p:attrNameLst>
                                          <p:attrName>style.visibility</p:attrName>
                                        </p:attrNameLst>
                                      </p:cBhvr>
                                      <p:to>
                                        <p:strVal val="visible"/>
                                      </p:to>
                                    </p:set>
                                    <p:anim calcmode="lin" valueType="num">
                                      <p:cBhvr additive="repl">
                                        <p:cTn id="18" dur="500" fill="hold"/>
                                        <p:tgtEl>
                                          <p:spTgt spid="500"/>
                                        </p:tgtEl>
                                        <p:attrNameLst>
                                          <p:attrName>ppt_x</p:attrName>
                                        </p:attrNameLst>
                                      </p:cBhvr>
                                      <p:tavLst>
                                        <p:tav tm="0">
                                          <p:val>
                                            <p:strVal val="#ppt_x"/>
                                          </p:val>
                                        </p:tav>
                                        <p:tav tm="100000">
                                          <p:val>
                                            <p:strVal val="#ppt_x"/>
                                          </p:val>
                                        </p:tav>
                                      </p:tavLst>
                                    </p:anim>
                                    <p:anim calcmode="lin" valueType="num">
                                      <p:cBhvr additive="repl">
                                        <p:cTn id="19" dur="500" fill="hold"/>
                                        <p:tgtEl>
                                          <p:spTgt spid="50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fill="hold" nodeType="clickEffect">
                                  <p:stCondLst>
                                    <p:cond delay="0"/>
                                  </p:stCondLst>
                                  <p:childTnLst>
                                    <p:set>
                                      <p:cBhvr>
                                        <p:cTn id="23" dur="1" fill="hold">
                                          <p:stCondLst>
                                            <p:cond delay="0"/>
                                          </p:stCondLst>
                                        </p:cTn>
                                        <p:tgtEl>
                                          <p:spTgt spid="501"/>
                                        </p:tgtEl>
                                        <p:attrNameLst>
                                          <p:attrName>style.visibility</p:attrName>
                                        </p:attrNameLst>
                                      </p:cBhvr>
                                      <p:to>
                                        <p:strVal val="visible"/>
                                      </p:to>
                                    </p:set>
                                    <p:animEffect transition="in" filter="fade">
                                      <p:cBhvr additive="repl">
                                        <p:cTn id="24" dur="1000"/>
                                        <p:tgtEl>
                                          <p:spTgt spid="501"/>
                                        </p:tgtEl>
                                      </p:cBhvr>
                                    </p:animEffect>
                                    <p:anim calcmode="lin" valueType="num">
                                      <p:cBhvr additive="repl">
                                        <p:cTn id="25" dur="1000" fill="hold"/>
                                        <p:tgtEl>
                                          <p:spTgt spid="501"/>
                                        </p:tgtEl>
                                        <p:attrNameLst>
                                          <p:attrName>ppt_x</p:attrName>
                                        </p:attrNameLst>
                                      </p:cBhvr>
                                      <p:tavLst>
                                        <p:tav tm="0">
                                          <p:val>
                                            <p:strVal val="#ppt_x"/>
                                          </p:val>
                                        </p:tav>
                                        <p:tav tm="100000">
                                          <p:val>
                                            <p:strVal val="#ppt_x"/>
                                          </p:val>
                                        </p:tav>
                                      </p:tavLst>
                                    </p:anim>
                                    <p:anim calcmode="lin" valueType="num">
                                      <p:cBhvr additive="repl">
                                        <p:cTn id="26" dur="1000" fill="hold"/>
                                        <p:tgtEl>
                                          <p:spTgt spid="5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3600" b="0" strike="noStrike" spc="-1">
                <a:solidFill>
                  <a:srgbClr val="0D3857"/>
                </a:solidFill>
                <a:latin typeface="Arial"/>
                <a:ea typeface="ＭＳ Ｐゴシック"/>
              </a:rPr>
              <a:t>Gravitational Force</a:t>
            </a:r>
            <a:endParaRPr lang="en-US" sz="3600" b="0" strike="noStrike" spc="-1">
              <a:solidFill>
                <a:srgbClr val="000000"/>
              </a:solidFill>
              <a:latin typeface="Arial"/>
            </a:endParaRPr>
          </a:p>
        </p:txBody>
      </p:sp>
      <p:sp>
        <p:nvSpPr>
          <p:cNvPr id="503" name="TextShape 2"/>
          <p:cNvSpPr txBox="1"/>
          <p:nvPr/>
        </p:nvSpPr>
        <p:spPr>
          <a:xfrm>
            <a:off x="571680" y="1676520"/>
            <a:ext cx="10286640" cy="4438440"/>
          </a:xfrm>
          <a:prstGeom prst="rect">
            <a:avLst/>
          </a:prstGeom>
          <a:noFill/>
          <a:ln>
            <a:noFill/>
          </a:ln>
        </p:spPr>
        <p:txBody>
          <a:bodyPr lIns="0" tIns="0" rIns="0" bIns="0">
            <a:noAutofit/>
          </a:bodyPr>
          <a:lstStyle/>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Gravitational force is a vector</a:t>
            </a: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ＭＳ Ｐゴシック"/>
              </a:rPr>
              <a:t>Expressed by Newton’s Law of Universal Gravitation:</a:t>
            </a:r>
            <a:endParaRPr lang="en-US" sz="2800" b="0" strike="noStrike" spc="-1">
              <a:solidFill>
                <a:srgbClr val="000000"/>
              </a:solidFill>
              <a:latin typeface="Arial"/>
            </a:endParaRPr>
          </a:p>
          <a:p>
            <a:pPr>
              <a:lnSpc>
                <a:spcPts val="2200"/>
              </a:lnSpc>
              <a:spcBef>
                <a:spcPts val="1400"/>
              </a:spcBef>
            </a:pPr>
            <a:endParaRPr lang="en-US" sz="2800" b="0" strike="noStrike" spc="-1">
              <a:solidFill>
                <a:srgbClr val="000000"/>
              </a:solidFill>
              <a:latin typeface="Arial"/>
            </a:endParaRPr>
          </a:p>
          <a:p>
            <a:pPr marL="452520" lvl="1" indent="-223560">
              <a:lnSpc>
                <a:spcPct val="100000"/>
              </a:lnSpc>
              <a:spcBef>
                <a:spcPts val="1199"/>
              </a:spcBef>
              <a:buClr>
                <a:srgbClr val="2187BA"/>
              </a:buClr>
              <a:buFont typeface="Wingdings" charset="2"/>
              <a:buChar char=""/>
            </a:pPr>
            <a:r>
              <a:rPr lang="en-US" sz="2400" b="0" strike="noStrike" spc="-1">
                <a:solidFill>
                  <a:srgbClr val="000000"/>
                </a:solidFill>
                <a:latin typeface="Arial"/>
                <a:ea typeface="宋体"/>
              </a:rPr>
              <a:t>G – gravitational constant</a:t>
            </a:r>
            <a:endParaRPr lang="en-US" sz="2400" b="0" strike="noStrike" spc="-1">
              <a:solidFill>
                <a:srgbClr val="000000"/>
              </a:solidFill>
              <a:latin typeface="Arial"/>
            </a:endParaRPr>
          </a:p>
          <a:p>
            <a:pPr marL="452520" lvl="1" indent="-223560">
              <a:lnSpc>
                <a:spcPct val="100000"/>
              </a:lnSpc>
              <a:spcBef>
                <a:spcPts val="1199"/>
              </a:spcBef>
              <a:buClr>
                <a:srgbClr val="2187BA"/>
              </a:buClr>
              <a:buFont typeface="Wingdings" charset="2"/>
              <a:buChar char=""/>
            </a:pPr>
            <a:r>
              <a:rPr lang="en-US" sz="2400" b="0" strike="noStrike" spc="-1">
                <a:solidFill>
                  <a:srgbClr val="000000"/>
                </a:solidFill>
                <a:latin typeface="Arial"/>
                <a:ea typeface="宋体"/>
              </a:rPr>
              <a:t>M – mass of the Earth</a:t>
            </a:r>
            <a:endParaRPr lang="en-US" sz="2400" b="0" strike="noStrike" spc="-1">
              <a:solidFill>
                <a:srgbClr val="000000"/>
              </a:solidFill>
              <a:latin typeface="Arial"/>
            </a:endParaRPr>
          </a:p>
          <a:p>
            <a:pPr marL="452520" lvl="1" indent="-223560">
              <a:lnSpc>
                <a:spcPct val="100000"/>
              </a:lnSpc>
              <a:spcBef>
                <a:spcPts val="1199"/>
              </a:spcBef>
              <a:buClr>
                <a:srgbClr val="2187BA"/>
              </a:buClr>
              <a:buFont typeface="Wingdings" charset="2"/>
              <a:buChar char=""/>
            </a:pPr>
            <a:r>
              <a:rPr lang="en-US" sz="2400" b="0" strike="noStrike" spc="-1">
                <a:solidFill>
                  <a:srgbClr val="000000"/>
                </a:solidFill>
                <a:latin typeface="Arial"/>
                <a:ea typeface="宋体"/>
              </a:rPr>
              <a:t>m – mass of an object</a:t>
            </a:r>
            <a:endParaRPr lang="en-US" sz="2400" b="0" strike="noStrike" spc="-1">
              <a:solidFill>
                <a:srgbClr val="000000"/>
              </a:solidFill>
              <a:latin typeface="Arial"/>
            </a:endParaRPr>
          </a:p>
          <a:p>
            <a:pPr marL="452520" lvl="1" indent="-223560">
              <a:lnSpc>
                <a:spcPct val="100000"/>
              </a:lnSpc>
              <a:spcBef>
                <a:spcPts val="1199"/>
              </a:spcBef>
              <a:buClr>
                <a:srgbClr val="2187BA"/>
              </a:buClr>
              <a:buFont typeface="Wingdings" charset="2"/>
              <a:buChar char=""/>
            </a:pPr>
            <a:r>
              <a:rPr lang="en-US" sz="2400" b="0" strike="noStrike" spc="-1">
                <a:solidFill>
                  <a:srgbClr val="000000"/>
                </a:solidFill>
                <a:latin typeface="Arial"/>
                <a:ea typeface="宋体"/>
              </a:rPr>
              <a:t>R – radius of the Earth</a:t>
            </a:r>
            <a:endParaRPr lang="en-US" sz="24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Direction: pointing downward</a:t>
            </a:r>
            <a:endParaRPr lang="en-US" sz="2800" b="0" strike="noStrike" spc="-1">
              <a:solidFill>
                <a:srgbClr val="000000"/>
              </a:solidFill>
              <a:latin typeface="Arial"/>
            </a:endParaRPr>
          </a:p>
        </p:txBody>
      </p:sp>
      <p:pic>
        <p:nvPicPr>
          <p:cNvPr id="504" name="Picture 10"/>
          <p:cNvPicPr/>
          <p:nvPr/>
        </p:nvPicPr>
        <p:blipFill>
          <a:blip r:embed="rId3"/>
          <a:stretch/>
        </p:blipFill>
        <p:spPr>
          <a:xfrm>
            <a:off x="9667800" y="876240"/>
            <a:ext cx="1714320" cy="1333080"/>
          </a:xfrm>
          <a:prstGeom prst="rect">
            <a:avLst/>
          </a:prstGeom>
          <a:ln>
            <a:noFill/>
          </a:ln>
        </p:spPr>
      </p:pic>
      <p:pic>
        <p:nvPicPr>
          <p:cNvPr id="505" name="Picture 11" descr="bongi"/>
          <p:cNvPicPr/>
          <p:nvPr/>
        </p:nvPicPr>
        <p:blipFill>
          <a:blip r:embed="rId4"/>
          <a:stretch/>
        </p:blipFill>
        <p:spPr>
          <a:xfrm>
            <a:off x="7437600" y="3270240"/>
            <a:ext cx="3414600" cy="2142720"/>
          </a:xfrm>
          <a:prstGeom prst="rect">
            <a:avLst/>
          </a:prstGeom>
          <a:ln>
            <a:noFill/>
          </a:ln>
        </p:spPr>
      </p:pic>
      <p:sp>
        <p:nvSpPr>
          <p:cNvPr id="506" name="Line 3"/>
          <p:cNvSpPr/>
          <p:nvPr/>
        </p:nvSpPr>
        <p:spPr>
          <a:xfrm>
            <a:off x="9509040" y="4000320"/>
            <a:ext cx="0" cy="1282680"/>
          </a:xfrm>
          <a:prstGeom prst="line">
            <a:avLst/>
          </a:prstGeom>
          <a:ln w="38160">
            <a:solidFill>
              <a:srgbClr val="FF6600"/>
            </a:solidFill>
            <a:round/>
            <a:tailEnd type="triangle" w="med" len="med"/>
          </a:ln>
        </p:spPr>
        <p:style>
          <a:lnRef idx="0">
            <a:scrgbClr r="0" g="0" b="0"/>
          </a:lnRef>
          <a:fillRef idx="0">
            <a:scrgbClr r="0" g="0" b="0"/>
          </a:fillRef>
          <a:effectRef idx="0">
            <a:scrgbClr r="0" g="0" b="0"/>
          </a:effectRef>
          <a:fontRef idx="minor"/>
        </p:style>
      </p:sp>
      <p:pic>
        <p:nvPicPr>
          <p:cNvPr id="507" name="Picture 506"/>
          <p:cNvPicPr/>
          <p:nvPr/>
        </p:nvPicPr>
        <p:blipFill>
          <a:blip r:embed="rId5"/>
          <a:stretch/>
        </p:blipFill>
        <p:spPr>
          <a:xfrm>
            <a:off x="3987720" y="2362320"/>
            <a:ext cx="2349360" cy="952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extShape 1"/>
          <p:cNvSpPr txBox="1"/>
          <p:nvPr/>
        </p:nvSpPr>
        <p:spPr>
          <a:xfrm>
            <a:off x="571680" y="762120"/>
            <a:ext cx="10019880" cy="507600"/>
          </a:xfrm>
          <a:prstGeom prst="rect">
            <a:avLst/>
          </a:prstGeom>
          <a:noFill/>
          <a:ln>
            <a:noFill/>
          </a:ln>
        </p:spPr>
        <p:txBody>
          <a:bodyPr lIns="0" tIns="0" rIns="0" bIns="0" anchor="ctr">
            <a:noAutofit/>
          </a:bodyPr>
          <a:lstStyle/>
          <a:p>
            <a:pPr>
              <a:lnSpc>
                <a:spcPct val="100000"/>
              </a:lnSpc>
            </a:pPr>
            <a:r>
              <a:rPr lang="en-US" sz="4000" b="0" strike="noStrike" spc="-1">
                <a:solidFill>
                  <a:srgbClr val="0D3857"/>
                </a:solidFill>
                <a:latin typeface="Arial"/>
                <a:ea typeface="宋体"/>
              </a:rPr>
              <a:t>The Laws of Motion</a:t>
            </a:r>
            <a:endParaRPr lang="en-US" sz="4000" b="0" strike="noStrike" spc="-1">
              <a:solidFill>
                <a:srgbClr val="000000"/>
              </a:solidFill>
              <a:latin typeface="Arial"/>
            </a:endParaRPr>
          </a:p>
        </p:txBody>
      </p:sp>
      <p:sp>
        <p:nvSpPr>
          <p:cNvPr id="422" name="TextShape 2"/>
          <p:cNvSpPr txBox="1"/>
          <p:nvPr/>
        </p:nvSpPr>
        <p:spPr>
          <a:xfrm>
            <a:off x="968400" y="1574640"/>
            <a:ext cx="9508680" cy="3555720"/>
          </a:xfrm>
          <a:prstGeom prst="rect">
            <a:avLst/>
          </a:prstGeom>
          <a:noFill/>
          <a:ln>
            <a:noFill/>
          </a:ln>
        </p:spPr>
        <p:txBody>
          <a:bodyPr lIns="0" tIns="0" rIns="0" bIns="0">
            <a:noAutofit/>
          </a:bodyPr>
          <a:lstStyle/>
          <a:p>
            <a:pPr marL="343080" indent="-342720">
              <a:lnSpc>
                <a:spcPts val="2200"/>
              </a:lnSpc>
              <a:spcBef>
                <a:spcPts val="1599"/>
              </a:spcBef>
              <a:buClr>
                <a:srgbClr val="000000"/>
              </a:buClr>
              <a:buFont typeface="Symbol" charset="2"/>
              <a:buChar char=""/>
            </a:pPr>
            <a:r>
              <a:rPr lang="en-US" sz="3200" b="0" strike="noStrike" spc="-1">
                <a:solidFill>
                  <a:srgbClr val="000000"/>
                </a:solidFill>
                <a:latin typeface="Arial"/>
                <a:ea typeface="宋体"/>
              </a:rPr>
              <a:t> Newton’s first law</a:t>
            </a:r>
            <a:endParaRPr lang="en-US" sz="3200" b="0" strike="noStrike" spc="-1">
              <a:solidFill>
                <a:srgbClr val="000000"/>
              </a:solidFill>
              <a:latin typeface="Arial"/>
            </a:endParaRPr>
          </a:p>
          <a:p>
            <a:pPr marL="343080" indent="-342720">
              <a:lnSpc>
                <a:spcPts val="2200"/>
              </a:lnSpc>
              <a:spcBef>
                <a:spcPts val="1599"/>
              </a:spcBef>
              <a:buClr>
                <a:srgbClr val="000000"/>
              </a:buClr>
              <a:buFont typeface="Symbol" charset="2"/>
              <a:buChar char=""/>
            </a:pPr>
            <a:r>
              <a:rPr lang="en-US" sz="3200" b="0" strike="noStrike" spc="-1">
                <a:solidFill>
                  <a:srgbClr val="000000"/>
                </a:solidFill>
                <a:latin typeface="Arial"/>
                <a:ea typeface="宋体"/>
              </a:rPr>
              <a:t> Force</a:t>
            </a:r>
            <a:endParaRPr lang="en-US" sz="3200" b="0" strike="noStrike" spc="-1">
              <a:solidFill>
                <a:srgbClr val="000000"/>
              </a:solidFill>
              <a:latin typeface="Arial"/>
            </a:endParaRPr>
          </a:p>
          <a:p>
            <a:pPr marL="343080" indent="-342720">
              <a:lnSpc>
                <a:spcPts val="2200"/>
              </a:lnSpc>
              <a:spcBef>
                <a:spcPts val="1599"/>
              </a:spcBef>
              <a:buClr>
                <a:srgbClr val="000000"/>
              </a:buClr>
              <a:buFont typeface="Symbol" charset="2"/>
              <a:buChar char=""/>
            </a:pPr>
            <a:r>
              <a:rPr lang="en-US" sz="3200" b="0" strike="noStrike" spc="-1">
                <a:solidFill>
                  <a:srgbClr val="000000"/>
                </a:solidFill>
                <a:latin typeface="Arial"/>
                <a:ea typeface="宋体"/>
              </a:rPr>
              <a:t> Mass</a:t>
            </a:r>
            <a:endParaRPr lang="en-US" sz="3200" b="0" strike="noStrike" spc="-1">
              <a:solidFill>
                <a:srgbClr val="000000"/>
              </a:solidFill>
              <a:latin typeface="Arial"/>
            </a:endParaRPr>
          </a:p>
          <a:p>
            <a:pPr marL="343080" indent="-342720">
              <a:lnSpc>
                <a:spcPts val="2200"/>
              </a:lnSpc>
              <a:spcBef>
                <a:spcPts val="1599"/>
              </a:spcBef>
              <a:buClr>
                <a:srgbClr val="000000"/>
              </a:buClr>
              <a:buFont typeface="Symbol" charset="2"/>
              <a:buChar char=""/>
            </a:pPr>
            <a:r>
              <a:rPr lang="en-US" sz="3200" b="0" strike="noStrike" spc="-1">
                <a:solidFill>
                  <a:srgbClr val="000000"/>
                </a:solidFill>
                <a:latin typeface="Arial"/>
                <a:ea typeface="宋体"/>
              </a:rPr>
              <a:t> Newton’s second law</a:t>
            </a:r>
            <a:endParaRPr lang="en-US" sz="3200" b="0" strike="noStrike" spc="-1">
              <a:solidFill>
                <a:srgbClr val="000000"/>
              </a:solidFill>
              <a:latin typeface="Arial"/>
            </a:endParaRPr>
          </a:p>
          <a:p>
            <a:pPr marL="343080" indent="-342720">
              <a:lnSpc>
                <a:spcPts val="2200"/>
              </a:lnSpc>
              <a:spcBef>
                <a:spcPts val="1599"/>
              </a:spcBef>
              <a:buClr>
                <a:srgbClr val="000000"/>
              </a:buClr>
              <a:buFont typeface="Symbol" charset="2"/>
              <a:buChar char=""/>
            </a:pPr>
            <a:r>
              <a:rPr lang="en-US" sz="3200" b="0" strike="noStrike" spc="-1">
                <a:solidFill>
                  <a:srgbClr val="000000"/>
                </a:solidFill>
                <a:latin typeface="Arial"/>
                <a:ea typeface="宋体"/>
              </a:rPr>
              <a:t> Newton’s third law</a:t>
            </a:r>
            <a:endParaRPr lang="en-US" sz="3200" b="0" strike="noStrike" spc="-1">
              <a:solidFill>
                <a:srgbClr val="000000"/>
              </a:solidFill>
              <a:latin typeface="Arial"/>
            </a:endParaRPr>
          </a:p>
          <a:p>
            <a:pPr marL="343080" indent="-342720">
              <a:lnSpc>
                <a:spcPts val="2200"/>
              </a:lnSpc>
              <a:spcBef>
                <a:spcPts val="1599"/>
              </a:spcBef>
              <a:buClr>
                <a:srgbClr val="000000"/>
              </a:buClr>
              <a:buFont typeface="Symbol" charset="2"/>
              <a:buChar char=""/>
            </a:pPr>
            <a:r>
              <a:rPr lang="en-US" sz="3200" b="0" strike="noStrike" spc="-1">
                <a:solidFill>
                  <a:srgbClr val="000000"/>
                </a:solidFill>
                <a:latin typeface="Arial"/>
                <a:ea typeface="宋体"/>
              </a:rPr>
              <a:t> Examples</a:t>
            </a:r>
            <a:endParaRPr lang="en-US" sz="3200" b="0" strike="noStrike" spc="-1">
              <a:solidFill>
                <a:srgbClr val="000000"/>
              </a:solidFill>
              <a:latin typeface="Arial"/>
            </a:endParaRPr>
          </a:p>
        </p:txBody>
      </p:sp>
      <p:sp>
        <p:nvSpPr>
          <p:cNvPr id="423" name="CustomShape 3"/>
          <p:cNvSpPr/>
          <p:nvPr/>
        </p:nvSpPr>
        <p:spPr>
          <a:xfrm>
            <a:off x="5909400" y="5181480"/>
            <a:ext cx="55836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i="1" strike="noStrike" spc="-1">
                <a:solidFill>
                  <a:srgbClr val="000000"/>
                </a:solidFill>
                <a:latin typeface="Monotype Corsiva"/>
                <a:ea typeface="굴림"/>
              </a:rPr>
              <a:t>Isaac Newton’s work represents one of the greatest contributions to science ever made by an individual.</a:t>
            </a:r>
            <a:endParaRPr lang="en-US" sz="1800" b="0" strike="noStrike" spc="-1">
              <a:latin typeface="Arial"/>
            </a:endParaRPr>
          </a:p>
        </p:txBody>
      </p:sp>
      <p:pic>
        <p:nvPicPr>
          <p:cNvPr id="424" name="Picture 6" descr="newton"/>
          <p:cNvPicPr/>
          <p:nvPr/>
        </p:nvPicPr>
        <p:blipFill>
          <a:blip r:embed="rId3"/>
          <a:stretch/>
        </p:blipFill>
        <p:spPr>
          <a:xfrm>
            <a:off x="7223040" y="990720"/>
            <a:ext cx="3818160" cy="4087440"/>
          </a:xfrm>
          <a:prstGeom prst="rect">
            <a:avLst/>
          </a:prstGeom>
          <a:ln>
            <a:noFill/>
          </a:ln>
        </p:spPr>
      </p:pic>
    </p:spTree>
  </p:cSld>
  <p:clrMapOvr>
    <a:masterClrMapping/>
  </p:clrMapOvr>
  <p:transition>
    <p:cove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TextShape 1"/>
          <p:cNvSpPr txBox="1"/>
          <p:nvPr/>
        </p:nvSpPr>
        <p:spPr>
          <a:xfrm>
            <a:off x="571680" y="1447920"/>
            <a:ext cx="10492920" cy="4647960"/>
          </a:xfrm>
          <a:prstGeom prst="rect">
            <a:avLst/>
          </a:prstGeom>
          <a:noFill/>
          <a:ln>
            <a:noFill/>
          </a:ln>
        </p:spPr>
        <p:txBody>
          <a:bodyPr lIns="0" tIns="0" rIns="0" bIns="0">
            <a:noAutofit/>
          </a:bodyPr>
          <a:lstStyle/>
          <a:p>
            <a:pPr marL="343080" indent="-342720">
              <a:lnSpc>
                <a:spcPts val="2200"/>
              </a:lnSpc>
              <a:spcBef>
                <a:spcPts val="1400"/>
              </a:spcBef>
              <a:buClr>
                <a:srgbClr val="000000"/>
              </a:buClr>
              <a:buFont typeface="Symbol" charset="2"/>
              <a:buChar char=""/>
            </a:pPr>
            <a:r>
              <a:rPr lang="en-US" sz="2400" b="0" strike="noStrike" spc="-1">
                <a:solidFill>
                  <a:srgbClr val="000000"/>
                </a:solidFill>
                <a:latin typeface="Arial"/>
                <a:ea typeface="ＭＳ Ｐゴシック"/>
              </a:rPr>
              <a:t>The magnitude of the gravitational force acting on an object of mass </a:t>
            </a:r>
            <a:r>
              <a:rPr lang="en-US" sz="2400" b="0" i="1" strike="noStrike" spc="-1">
                <a:solidFill>
                  <a:srgbClr val="000000"/>
                </a:solidFill>
                <a:latin typeface="Times New Roman"/>
                <a:ea typeface="ＭＳ Ｐゴシック"/>
              </a:rPr>
              <a:t>m</a:t>
            </a:r>
            <a:r>
              <a:rPr lang="en-US" sz="2400" b="0" strike="noStrike" spc="-1">
                <a:solidFill>
                  <a:srgbClr val="000000"/>
                </a:solidFill>
                <a:latin typeface="Arial"/>
                <a:ea typeface="ＭＳ Ｐゴシック"/>
              </a:rPr>
              <a:t> near the Earth’s surface is called the weight </a:t>
            </a:r>
            <a:r>
              <a:rPr lang="en-US" sz="2400" b="0" i="1" strike="noStrike" spc="-1">
                <a:solidFill>
                  <a:srgbClr val="000000"/>
                </a:solidFill>
                <a:latin typeface="Times New Roman"/>
                <a:ea typeface="ＭＳ Ｐゴシック"/>
              </a:rPr>
              <a:t>w</a:t>
            </a:r>
            <a:r>
              <a:rPr lang="en-US" sz="2400" b="0" strike="noStrike" spc="-1">
                <a:solidFill>
                  <a:srgbClr val="000000"/>
                </a:solidFill>
                <a:latin typeface="Arial"/>
                <a:ea typeface="ＭＳ Ｐゴシック"/>
              </a:rPr>
              <a:t> of the object</a:t>
            </a:r>
            <a:r>
              <a:rPr lang="en-US" sz="2400" b="0" strike="noStrike" spc="-1">
                <a:solidFill>
                  <a:srgbClr val="000000"/>
                </a:solidFill>
                <a:latin typeface="Arial"/>
                <a:ea typeface="宋体"/>
              </a:rPr>
              <a:t>: </a:t>
            </a:r>
            <a:r>
              <a:rPr lang="en-US" sz="2800" b="0" i="1" strike="noStrike" spc="-1">
                <a:solidFill>
                  <a:srgbClr val="000000"/>
                </a:solidFill>
                <a:latin typeface="Times New Roman"/>
                <a:ea typeface="ＭＳ Ｐゴシック"/>
              </a:rPr>
              <a:t>w = mg</a:t>
            </a:r>
            <a:r>
              <a:rPr lang="en-US" sz="2400" b="0" strike="noStrike" spc="-1">
                <a:solidFill>
                  <a:srgbClr val="000000"/>
                </a:solidFill>
                <a:latin typeface="Arial"/>
                <a:ea typeface="ＭＳ Ｐゴシック"/>
              </a:rPr>
              <a:t> </a:t>
            </a:r>
            <a:endParaRPr lang="en-US" sz="2400" b="0" strike="noStrike" spc="-1">
              <a:solidFill>
                <a:srgbClr val="000000"/>
              </a:solidFill>
              <a:latin typeface="Arial"/>
            </a:endParaRPr>
          </a:p>
          <a:p>
            <a:pPr marL="343080" indent="-342720">
              <a:lnSpc>
                <a:spcPts val="2200"/>
              </a:lnSpc>
              <a:spcBef>
                <a:spcPts val="1199"/>
              </a:spcBef>
              <a:buClr>
                <a:srgbClr val="000000"/>
              </a:buClr>
              <a:buFont typeface="Symbol" charset="2"/>
              <a:buChar char=""/>
            </a:pPr>
            <a:r>
              <a:rPr lang="en-US" sz="2400" b="1" i="1" strike="noStrike" spc="-1">
                <a:solidFill>
                  <a:srgbClr val="000000"/>
                </a:solidFill>
                <a:latin typeface="Times New Roman"/>
                <a:ea typeface="ＭＳ Ｐゴシック"/>
              </a:rPr>
              <a:t>g</a:t>
            </a:r>
            <a:r>
              <a:rPr lang="en-US" sz="2400" b="0" i="1" strike="noStrike" spc="-1">
                <a:solidFill>
                  <a:srgbClr val="000000"/>
                </a:solidFill>
                <a:latin typeface="Arial"/>
                <a:ea typeface="ＭＳ Ｐゴシック"/>
              </a:rPr>
              <a:t> </a:t>
            </a:r>
            <a:r>
              <a:rPr lang="en-US" sz="2400" b="0" strike="noStrike" spc="-1">
                <a:solidFill>
                  <a:srgbClr val="000000"/>
                </a:solidFill>
                <a:latin typeface="Arial"/>
                <a:ea typeface="ＭＳ Ｐゴシック"/>
              </a:rPr>
              <a:t>can also be found from the Law of Universal Gravitation</a:t>
            </a:r>
            <a:endParaRPr lang="en-US" sz="2400" b="0" strike="noStrike" spc="-1">
              <a:solidFill>
                <a:srgbClr val="000000"/>
              </a:solidFill>
              <a:latin typeface="Arial"/>
            </a:endParaRPr>
          </a:p>
          <a:p>
            <a:pPr marL="343080" indent="-342720">
              <a:lnSpc>
                <a:spcPts val="2200"/>
              </a:lnSpc>
              <a:spcBef>
                <a:spcPts val="1199"/>
              </a:spcBef>
              <a:buClr>
                <a:srgbClr val="000000"/>
              </a:buClr>
              <a:buFont typeface="Symbol" charset="2"/>
              <a:buChar char=""/>
            </a:pPr>
            <a:r>
              <a:rPr lang="en-US" sz="2400" b="0" strike="noStrike" spc="-1">
                <a:solidFill>
                  <a:srgbClr val="000000"/>
                </a:solidFill>
                <a:latin typeface="Arial"/>
                <a:ea typeface="굴림"/>
              </a:rPr>
              <a:t>Weight has a unit of N</a:t>
            </a:r>
            <a:endParaRPr lang="en-US" sz="2400" b="0" strike="noStrike" spc="-1">
              <a:solidFill>
                <a:srgbClr val="000000"/>
              </a:solidFill>
              <a:latin typeface="Arial"/>
            </a:endParaRPr>
          </a:p>
          <a:p>
            <a:pPr>
              <a:lnSpc>
                <a:spcPts val="2200"/>
              </a:lnSpc>
              <a:spcBef>
                <a:spcPts val="1199"/>
              </a:spcBef>
            </a:pPr>
            <a:endParaRPr lang="en-US" sz="2400" b="0" strike="noStrike" spc="-1">
              <a:solidFill>
                <a:srgbClr val="000000"/>
              </a:solidFill>
              <a:latin typeface="Arial"/>
            </a:endParaRPr>
          </a:p>
          <a:p>
            <a:pPr>
              <a:lnSpc>
                <a:spcPts val="2200"/>
              </a:lnSpc>
              <a:spcBef>
                <a:spcPts val="1199"/>
              </a:spcBef>
            </a:pPr>
            <a:endParaRPr lang="en-US" sz="2400" b="0" strike="noStrike" spc="-1">
              <a:solidFill>
                <a:srgbClr val="000000"/>
              </a:solidFill>
              <a:latin typeface="Arial"/>
            </a:endParaRPr>
          </a:p>
          <a:p>
            <a:pPr>
              <a:lnSpc>
                <a:spcPts val="2200"/>
              </a:lnSpc>
              <a:spcBef>
                <a:spcPts val="1199"/>
              </a:spcBef>
            </a:pPr>
            <a:endParaRPr lang="en-US" sz="2400" b="0" strike="noStrike" spc="-1">
              <a:solidFill>
                <a:srgbClr val="000000"/>
              </a:solidFill>
              <a:latin typeface="Arial"/>
            </a:endParaRPr>
          </a:p>
          <a:p>
            <a:pPr>
              <a:lnSpc>
                <a:spcPts val="2200"/>
              </a:lnSpc>
              <a:spcBef>
                <a:spcPts val="1199"/>
              </a:spcBef>
            </a:pPr>
            <a:endParaRPr lang="en-US" sz="2400" b="0" strike="noStrike" spc="-1">
              <a:solidFill>
                <a:srgbClr val="000000"/>
              </a:solidFill>
              <a:latin typeface="Arial"/>
            </a:endParaRPr>
          </a:p>
          <a:p>
            <a:pPr marL="343080" indent="-342720">
              <a:lnSpc>
                <a:spcPts val="2200"/>
              </a:lnSpc>
              <a:spcBef>
                <a:spcPts val="1199"/>
              </a:spcBef>
              <a:buClr>
                <a:srgbClr val="000000"/>
              </a:buClr>
              <a:buFont typeface="Symbol" charset="2"/>
              <a:buChar char=""/>
            </a:pPr>
            <a:r>
              <a:rPr lang="en-US" sz="2400" b="0" strike="noStrike" spc="-1">
                <a:solidFill>
                  <a:srgbClr val="000000"/>
                </a:solidFill>
                <a:latin typeface="Arial"/>
                <a:ea typeface="ＭＳ Ｐゴシック"/>
              </a:rPr>
              <a:t>Weight depends upon location</a:t>
            </a:r>
            <a:endParaRPr lang="en-US" sz="2400" b="0" strike="noStrike" spc="-1">
              <a:solidFill>
                <a:srgbClr val="000000"/>
              </a:solidFill>
              <a:latin typeface="Arial"/>
            </a:endParaRPr>
          </a:p>
        </p:txBody>
      </p:sp>
      <p:sp>
        <p:nvSpPr>
          <p:cNvPr id="509" name="TextShape 2"/>
          <p:cNvSpPr txBox="1"/>
          <p:nvPr/>
        </p:nvSpPr>
        <p:spPr>
          <a:xfrm>
            <a:off x="571680" y="685800"/>
            <a:ext cx="9334080" cy="731520"/>
          </a:xfrm>
          <a:prstGeom prst="rect">
            <a:avLst/>
          </a:prstGeom>
          <a:noFill/>
          <a:ln>
            <a:noFill/>
          </a:ln>
        </p:spPr>
        <p:txBody>
          <a:bodyPr lIns="0" tIns="0" rIns="0" bIns="0" anchor="ctr">
            <a:noAutofit/>
          </a:bodyPr>
          <a:lstStyle/>
          <a:p>
            <a:pPr>
              <a:lnSpc>
                <a:spcPct val="100000"/>
              </a:lnSpc>
            </a:pPr>
            <a:r>
              <a:rPr lang="en-US" sz="3600" b="0" strike="noStrike" spc="-1">
                <a:solidFill>
                  <a:srgbClr val="0D3857"/>
                </a:solidFill>
                <a:latin typeface="Arial"/>
                <a:ea typeface="ＭＳ Ｐゴシック"/>
              </a:rPr>
              <a:t>Weight</a:t>
            </a:r>
            <a:endParaRPr lang="en-US" sz="3600" b="0" strike="noStrike" spc="-1">
              <a:solidFill>
                <a:srgbClr val="000000"/>
              </a:solidFill>
              <a:latin typeface="Arial"/>
            </a:endParaRPr>
          </a:p>
        </p:txBody>
      </p:sp>
      <p:pic>
        <p:nvPicPr>
          <p:cNvPr id="510" name="Picture 4" descr="MP00640_"/>
          <p:cNvPicPr/>
          <p:nvPr/>
        </p:nvPicPr>
        <p:blipFill>
          <a:blip r:embed="rId3"/>
          <a:stretch/>
        </p:blipFill>
        <p:spPr>
          <a:xfrm>
            <a:off x="7667640" y="3517920"/>
            <a:ext cx="2892960" cy="2439720"/>
          </a:xfrm>
          <a:prstGeom prst="rect">
            <a:avLst/>
          </a:prstGeom>
          <a:ln>
            <a:noFill/>
          </a:ln>
        </p:spPr>
      </p:pic>
      <p:sp>
        <p:nvSpPr>
          <p:cNvPr id="511" name="Line 3"/>
          <p:cNvSpPr/>
          <p:nvPr/>
        </p:nvSpPr>
        <p:spPr>
          <a:xfrm flipH="1">
            <a:off x="8476920" y="4572000"/>
            <a:ext cx="762120" cy="914400"/>
          </a:xfrm>
          <a:prstGeom prst="line">
            <a:avLst/>
          </a:prstGeom>
          <a:ln w="38160">
            <a:solidFill>
              <a:srgbClr val="FF0000"/>
            </a:solidFill>
            <a:round/>
            <a:tailEnd type="triangle" w="med" len="med"/>
          </a:ln>
        </p:spPr>
        <p:style>
          <a:lnRef idx="0">
            <a:scrgbClr r="0" g="0" b="0"/>
          </a:lnRef>
          <a:fillRef idx="0">
            <a:scrgbClr r="0" g="0" b="0"/>
          </a:fillRef>
          <a:effectRef idx="0">
            <a:scrgbClr r="0" g="0" b="0"/>
          </a:effectRef>
          <a:fontRef idx="minor"/>
        </p:style>
      </p:sp>
      <p:sp>
        <p:nvSpPr>
          <p:cNvPr id="512" name="CustomShape 4"/>
          <p:cNvSpPr/>
          <p:nvPr/>
        </p:nvSpPr>
        <p:spPr>
          <a:xfrm>
            <a:off x="7381800" y="5435640"/>
            <a:ext cx="3619080" cy="57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Bef>
                <a:spcPts val="641"/>
              </a:spcBef>
            </a:pPr>
            <a:r>
              <a:rPr lang="en-US" sz="3200" b="0" strike="noStrike" spc="-1">
                <a:solidFill>
                  <a:srgbClr val="FF0000"/>
                </a:solidFill>
                <a:latin typeface="Comic Sans MS"/>
                <a:ea typeface="굴림"/>
              </a:rPr>
              <a:t>R = 6,400 km</a:t>
            </a:r>
            <a:endParaRPr lang="en-US" sz="3200" b="0" strike="noStrike" spc="-1">
              <a:latin typeface="Arial"/>
            </a:endParaRPr>
          </a:p>
        </p:txBody>
      </p:sp>
      <p:pic>
        <p:nvPicPr>
          <p:cNvPr id="513" name="Picture 512"/>
          <p:cNvPicPr/>
          <p:nvPr/>
        </p:nvPicPr>
        <p:blipFill>
          <a:blip r:embed="rId4"/>
          <a:stretch/>
        </p:blipFill>
        <p:spPr>
          <a:xfrm>
            <a:off x="4038480" y="3276720"/>
            <a:ext cx="2247840" cy="533520"/>
          </a:xfrm>
          <a:prstGeom prst="rect">
            <a:avLst/>
          </a:prstGeom>
          <a:ln>
            <a:noFill/>
          </a:ln>
        </p:spPr>
      </p:pic>
      <p:pic>
        <p:nvPicPr>
          <p:cNvPr id="514" name="Picture 513"/>
          <p:cNvPicPr/>
          <p:nvPr/>
        </p:nvPicPr>
        <p:blipFill>
          <a:blip r:embed="rId5"/>
          <a:stretch/>
        </p:blipFill>
        <p:spPr>
          <a:xfrm>
            <a:off x="1295280" y="3886200"/>
            <a:ext cx="3390840" cy="851040"/>
          </a:xfrm>
          <a:prstGeom prst="rect">
            <a:avLst/>
          </a:prstGeom>
          <a:ln>
            <a:noFill/>
          </a:ln>
        </p:spPr>
      </p:pic>
      <p:pic>
        <p:nvPicPr>
          <p:cNvPr id="515" name="Picture 514"/>
          <p:cNvPicPr/>
          <p:nvPr/>
        </p:nvPicPr>
        <p:blipFill>
          <a:blip r:embed="rId6"/>
          <a:stretch/>
        </p:blipFill>
        <p:spPr>
          <a:xfrm>
            <a:off x="1295280" y="3200400"/>
            <a:ext cx="1943280" cy="787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TextShape 1"/>
          <p:cNvSpPr txBox="1"/>
          <p:nvPr/>
        </p:nvSpPr>
        <p:spPr>
          <a:xfrm>
            <a:off x="380880" y="914400"/>
            <a:ext cx="10477080" cy="609120"/>
          </a:xfrm>
          <a:prstGeom prst="rect">
            <a:avLst/>
          </a:prstGeom>
          <a:noFill/>
          <a:ln>
            <a:noFill/>
          </a:ln>
        </p:spPr>
        <p:txBody>
          <a:bodyPr lIns="0" tIns="0" rIns="0" bIns="0" anchor="ctr">
            <a:noAutofit/>
          </a:bodyPr>
          <a:lstStyle/>
          <a:p>
            <a:pPr>
              <a:lnSpc>
                <a:spcPct val="100000"/>
              </a:lnSpc>
            </a:pPr>
            <a:r>
              <a:rPr lang="en-US" sz="2800" b="1" strike="noStrike" spc="-1">
                <a:solidFill>
                  <a:srgbClr val="25A8F8"/>
                </a:solidFill>
                <a:latin typeface="Times New Roman"/>
                <a:ea typeface="ＭＳ Ｐゴシック"/>
              </a:rPr>
              <a:t>Quick Quiz 5.4</a:t>
            </a:r>
            <a:endParaRPr lang="en-US" sz="2800" b="0" strike="noStrike" spc="-1">
              <a:solidFill>
                <a:srgbClr val="000000"/>
              </a:solidFill>
              <a:latin typeface="Arial"/>
            </a:endParaRPr>
          </a:p>
        </p:txBody>
      </p:sp>
      <p:sp>
        <p:nvSpPr>
          <p:cNvPr id="517" name="CustomShape 2"/>
          <p:cNvSpPr/>
          <p:nvPr/>
        </p:nvSpPr>
        <p:spPr>
          <a:xfrm>
            <a:off x="190440" y="1523880"/>
            <a:ext cx="10762920" cy="283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0000"/>
                </a:solidFill>
                <a:latin typeface="Times New Roman"/>
                <a:ea typeface="ＭＳ Ｐゴシック"/>
              </a:rPr>
              <a:t>Suppose you are talking by interplanetary telephone to a friend, who lives on the Moon. He tells you that he has just won a newton of gold in a contest. Excitedly, you tell him that you entered the Earth version of the same contest and also won a newton of gold! Who is richer? (a) You are. (b) Your friend is. (c) You are equally rich.</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00"/>
                </a:solidFill>
                <a:latin typeface="Times New Roman"/>
                <a:ea typeface="ＭＳ Ｐゴシック"/>
              </a:rPr>
              <a:t>Solution: (b). Because the value of g is smaller on the Moon than on the Earth, more mass of gold would be required to represent 1 newton of weight on the Moon. Therefore, your friend on the Moon is richer, by about a factor of 6!</a:t>
            </a: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6" presetClass="entr" fill="hold" nodeType="clickEffect">
                                  <p:stCondLst>
                                    <p:cond delay="0"/>
                                  </p:stCondLst>
                                  <p:childTnLst>
                                    <p:set>
                                      <p:cBhvr>
                                        <p:cTn id="6" dur="1" fill="hold">
                                          <p:stCondLst>
                                            <p:cond delay="0"/>
                                          </p:stCondLst>
                                        </p:cTn>
                                        <p:tgtEl>
                                          <p:spTgt spid="517">
                                            <p:txEl>
                                              <p:pRg st="3" end="3"/>
                                            </p:txEl>
                                          </p:spTgt>
                                        </p:tgtEl>
                                        <p:attrNameLst>
                                          <p:attrName>style.visibility</p:attrName>
                                        </p:attrNameLst>
                                      </p:cBhvr>
                                      <p:to>
                                        <p:strVal val="visible"/>
                                      </p:to>
                                    </p:set>
                                    <p:animEffect transition="in" filter="wipe(down)">
                                      <p:cBhvr additive="repl">
                                        <p:cTn id="7" dur="580">
                                          <p:stCondLst>
                                            <p:cond delay="0"/>
                                          </p:stCondLst>
                                        </p:cTn>
                                        <p:tgtEl>
                                          <p:spTgt spid="517">
                                            <p:txEl>
                                              <p:pRg st="3" end="3"/>
                                            </p:txEl>
                                          </p:spTgt>
                                        </p:tgtEl>
                                      </p:cBhvr>
                                    </p:animEffect>
                                    <p:anim calcmode="lin" valueType="num">
                                      <p:cBhvr additive="repl">
                                        <p:cTn id="8" dur="1822">
                                          <p:stCondLst>
                                            <p:cond delay="0"/>
                                          </p:stCondLst>
                                        </p:cTn>
                                        <p:tgtEl>
                                          <p:spTgt spid="517">
                                            <p:txEl>
                                              <p:pRg st="3" end="3"/>
                                            </p:txEl>
                                          </p:spTgt>
                                        </p:tgtEl>
                                        <p:attrNameLst>
                                          <p:attrName>ppt_x</p:attrName>
                                        </p:attrNameLst>
                                      </p:cBhvr>
                                      <p:tavLst>
                                        <p:tav tm="0">
                                          <p:val>
                                            <p:strVal val="#ppt_x-0.25"/>
                                          </p:val>
                                        </p:tav>
                                        <p:tav tm="100000">
                                          <p:val>
                                            <p:strVal val="#ppt_x"/>
                                          </p:val>
                                        </p:tav>
                                      </p:tavLst>
                                    </p:anim>
                                    <p:anim calcmode="lin" valueType="num">
                                      <p:cBhvr additive="repl">
                                        <p:cTn id="9" dur="664">
                                          <p:stCondLst>
                                            <p:cond delay="0"/>
                                          </p:stCondLst>
                                        </p:cTn>
                                        <p:tgtEl>
                                          <p:spTgt spid="517">
                                            <p:txEl>
                                              <p:pRg st="3" end="3"/>
                                            </p:txEl>
                                          </p:spTgt>
                                        </p:tgtEl>
                                        <p:attrNameLst>
                                          <p:attrName>ppt_y</p:attrName>
                                        </p:attrNameLst>
                                      </p:cBhvr>
                                      <p:tavLst>
                                        <p:tav tm="0" fmla="y-sin(pi*$)/3">
                                          <p:val>
                                            <p:fltVal val="0.5"/>
                                          </p:val>
                                        </p:tav>
                                        <p:tav tm="100000" fmla="y-sin(pi*$)/3">
                                          <p:val>
                                            <p:fltVal val="1"/>
                                          </p:val>
                                        </p:tav>
                                      </p:tavLst>
                                    </p:anim>
                                    <p:anim calcmode="lin" valueType="num">
                                      <p:cBhvr additive="repl">
                                        <p:cTn id="10" dur="664">
                                          <p:stCondLst>
                                            <p:cond delay="664"/>
                                          </p:stCondLst>
                                        </p:cTn>
                                        <p:tgtEl>
                                          <p:spTgt spid="517">
                                            <p:txEl>
                                              <p:pRg st="3" end="3"/>
                                            </p:txEl>
                                          </p:spTgt>
                                        </p:tgtEl>
                                        <p:attrNameLst>
                                          <p:attrName>ppt_y</p:attrName>
                                        </p:attrNameLst>
                                      </p:cBhvr>
                                      <p:tavLst>
                                        <p:tav tm="0" fmla="y-sin(pi*$)/9">
                                          <p:val>
                                            <p:fltVal val="0"/>
                                          </p:val>
                                        </p:tav>
                                        <p:tav tm="100000" fmla="y-sin(pi*$)/9">
                                          <p:val>
                                            <p:fltVal val="1"/>
                                          </p:val>
                                        </p:tav>
                                      </p:tavLst>
                                    </p:anim>
                                    <p:anim calcmode="lin" valueType="num">
                                      <p:cBhvr additive="repl">
                                        <p:cTn id="11" dur="332">
                                          <p:stCondLst>
                                            <p:cond delay="1324"/>
                                          </p:stCondLst>
                                        </p:cTn>
                                        <p:tgtEl>
                                          <p:spTgt spid="517">
                                            <p:txEl>
                                              <p:pRg st="3" end="3"/>
                                            </p:txEl>
                                          </p:spTgt>
                                        </p:tgtEl>
                                        <p:attrNameLst>
                                          <p:attrName>ppt_y</p:attrName>
                                        </p:attrNameLst>
                                      </p:cBhvr>
                                      <p:tavLst>
                                        <p:tav tm="0" fmla="y-sin(pi*$)/27">
                                          <p:val>
                                            <p:fltVal val="0"/>
                                          </p:val>
                                        </p:tav>
                                        <p:tav tm="100000" fmla="y-sin(pi*$)/27">
                                          <p:val>
                                            <p:fltVal val="1"/>
                                          </p:val>
                                        </p:tav>
                                      </p:tavLst>
                                    </p:anim>
                                    <p:anim calcmode="lin" valueType="num">
                                      <p:cBhvr additive="repl">
                                        <p:cTn id="12" dur="164">
                                          <p:stCondLst>
                                            <p:cond delay="1656"/>
                                          </p:stCondLst>
                                        </p:cTn>
                                        <p:tgtEl>
                                          <p:spTgt spid="517">
                                            <p:txEl>
                                              <p:pRg st="3" end="3"/>
                                            </p:txEl>
                                          </p:spTgt>
                                        </p:tgtEl>
                                        <p:attrNameLst>
                                          <p:attrName>ppt_y</p:attrName>
                                        </p:attrNameLst>
                                      </p:cBhvr>
                                      <p:tavLst>
                                        <p:tav tm="0" fmla="y-sin(pi*$)/81">
                                          <p:val>
                                            <p:fltVal val="0"/>
                                          </p:val>
                                        </p:tav>
                                        <p:tav tm="100000" fmla="y-sin(pi*$)/81">
                                          <p:val>
                                            <p:fltVal val="1"/>
                                          </p:val>
                                        </p:tav>
                                      </p:tavLst>
                                    </p:anim>
                                    <p:animScale>
                                      <p:cBhvr>
                                        <p:cTn id="13" dur="26" fill="hold">
                                          <p:stCondLst>
                                            <p:cond delay="650"/>
                                          </p:stCondLst>
                                        </p:cTn>
                                        <p:tgtEl>
                                          <p:spTgt spid="517">
                                            <p:txEl>
                                              <p:pRg st="3" end="3"/>
                                            </p:txEl>
                                          </p:spTgt>
                                        </p:tgtEl>
                                      </p:cBhvr>
                                      <p:to x="100000" y="60000"/>
                                    </p:animScale>
                                    <p:animScale>
                                      <p:cBhvr>
                                        <p:cTn id="14" dur="166" fill="hold">
                                          <p:stCondLst>
                                            <p:cond delay="676"/>
                                          </p:stCondLst>
                                        </p:cTn>
                                        <p:tgtEl>
                                          <p:spTgt spid="517">
                                            <p:txEl>
                                              <p:pRg st="3" end="3"/>
                                            </p:txEl>
                                          </p:spTgt>
                                        </p:tgtEl>
                                      </p:cBhvr>
                                      <p:to x="100000" y="100000"/>
                                    </p:animScale>
                                    <p:animScale>
                                      <p:cBhvr>
                                        <p:cTn id="15" dur="26" fill="hold">
                                          <p:stCondLst>
                                            <p:cond delay="1312"/>
                                          </p:stCondLst>
                                        </p:cTn>
                                        <p:tgtEl>
                                          <p:spTgt spid="517">
                                            <p:txEl>
                                              <p:pRg st="3" end="3"/>
                                            </p:txEl>
                                          </p:spTgt>
                                        </p:tgtEl>
                                      </p:cBhvr>
                                      <p:to x="100000" y="80000"/>
                                    </p:animScale>
                                    <p:animScale>
                                      <p:cBhvr>
                                        <p:cTn id="16" dur="166" fill="hold">
                                          <p:stCondLst>
                                            <p:cond delay="1338"/>
                                          </p:stCondLst>
                                        </p:cTn>
                                        <p:tgtEl>
                                          <p:spTgt spid="517">
                                            <p:txEl>
                                              <p:pRg st="3" end="3"/>
                                            </p:txEl>
                                          </p:spTgt>
                                        </p:tgtEl>
                                      </p:cBhvr>
                                      <p:to x="100000" y="100000"/>
                                    </p:animScale>
                                    <p:animScale>
                                      <p:cBhvr>
                                        <p:cTn id="17" dur="26" fill="hold">
                                          <p:stCondLst>
                                            <p:cond delay="1642"/>
                                          </p:stCondLst>
                                        </p:cTn>
                                        <p:tgtEl>
                                          <p:spTgt spid="517">
                                            <p:txEl>
                                              <p:pRg st="3" end="3"/>
                                            </p:txEl>
                                          </p:spTgt>
                                        </p:tgtEl>
                                      </p:cBhvr>
                                      <p:to x="100000" y="90000"/>
                                    </p:animScale>
                                    <p:animScale>
                                      <p:cBhvr>
                                        <p:cTn id="18" dur="166" fill="hold">
                                          <p:stCondLst>
                                            <p:cond delay="1668"/>
                                          </p:stCondLst>
                                        </p:cTn>
                                        <p:tgtEl>
                                          <p:spTgt spid="517">
                                            <p:txEl>
                                              <p:pRg st="3" end="3"/>
                                            </p:txEl>
                                          </p:spTgt>
                                        </p:tgtEl>
                                      </p:cBhvr>
                                      <p:to x="100000" y="100000"/>
                                    </p:animScale>
                                    <p:animScale>
                                      <p:cBhvr>
                                        <p:cTn id="19" dur="26" fill="hold">
                                          <p:stCondLst>
                                            <p:cond delay="1808"/>
                                          </p:stCondLst>
                                        </p:cTn>
                                        <p:tgtEl>
                                          <p:spTgt spid="517">
                                            <p:txEl>
                                              <p:pRg st="3" end="3"/>
                                            </p:txEl>
                                          </p:spTgt>
                                        </p:tgtEl>
                                      </p:cBhvr>
                                      <p:to x="100000" y="95000"/>
                                    </p:animScale>
                                    <p:animScale>
                                      <p:cBhvr>
                                        <p:cTn id="20" dur="166" fill="hold">
                                          <p:stCondLst>
                                            <p:cond delay="1834"/>
                                          </p:stCondLst>
                                        </p:cTn>
                                        <p:tgtEl>
                                          <p:spTgt spid="517">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TextShape 1"/>
          <p:cNvSpPr txBox="1"/>
          <p:nvPr/>
        </p:nvSpPr>
        <p:spPr>
          <a:xfrm>
            <a:off x="609480" y="762120"/>
            <a:ext cx="9391320" cy="655200"/>
          </a:xfrm>
          <a:prstGeom prst="rect">
            <a:avLst/>
          </a:prstGeom>
          <a:noFill/>
          <a:ln>
            <a:noFill/>
          </a:ln>
        </p:spPr>
        <p:txBody>
          <a:bodyPr lIns="0" tIns="0" rIns="0" bIns="0" anchor="ctr">
            <a:noAutofit/>
          </a:bodyPr>
          <a:lstStyle/>
          <a:p>
            <a:pPr>
              <a:lnSpc>
                <a:spcPct val="100000"/>
              </a:lnSpc>
            </a:pPr>
            <a:r>
              <a:rPr lang="en-US" sz="3600" b="0" strike="noStrike" spc="-1">
                <a:solidFill>
                  <a:srgbClr val="0D3857"/>
                </a:solidFill>
                <a:latin typeface="Arial"/>
                <a:ea typeface="宋体"/>
              </a:rPr>
              <a:t>Normal Force</a:t>
            </a:r>
            <a:endParaRPr lang="en-US" sz="3600" b="0" strike="noStrike" spc="-1">
              <a:solidFill>
                <a:srgbClr val="000000"/>
              </a:solidFill>
              <a:latin typeface="Arial"/>
            </a:endParaRPr>
          </a:p>
        </p:txBody>
      </p:sp>
      <p:sp>
        <p:nvSpPr>
          <p:cNvPr id="519" name="TextShape 2"/>
          <p:cNvSpPr txBox="1"/>
          <p:nvPr/>
        </p:nvSpPr>
        <p:spPr>
          <a:xfrm>
            <a:off x="571320" y="1719360"/>
            <a:ext cx="5192640" cy="4757400"/>
          </a:xfrm>
          <a:prstGeom prst="rect">
            <a:avLst/>
          </a:prstGeom>
          <a:noFill/>
          <a:ln>
            <a:noFill/>
          </a:ln>
        </p:spPr>
        <p:txBody>
          <a:bodyPr lIns="0" tIns="0" rIns="0" bIns="0">
            <a:noAutofit/>
          </a:bodyPr>
          <a:lstStyle/>
          <a:p>
            <a:pPr marL="343080" indent="-342720">
              <a:lnSpc>
                <a:spcPct val="100000"/>
              </a:lnSpc>
              <a:spcBef>
                <a:spcPts val="1400"/>
              </a:spcBef>
              <a:buClr>
                <a:srgbClr val="000000"/>
              </a:buClr>
              <a:buFont typeface="Symbol" charset="2"/>
              <a:buChar char=""/>
            </a:pPr>
            <a:r>
              <a:rPr lang="en-US" sz="2800" b="0" strike="noStrike" spc="-1">
                <a:solidFill>
                  <a:srgbClr val="000000"/>
                </a:solidFill>
                <a:latin typeface="Arial"/>
                <a:ea typeface="宋体"/>
              </a:rPr>
              <a:t>Force from a solid surface which keeps object from falling through</a:t>
            </a:r>
            <a:endParaRPr lang="en-US" sz="2800" b="0" strike="noStrike" spc="-1">
              <a:solidFill>
                <a:srgbClr val="000000"/>
              </a:solidFill>
              <a:latin typeface="Arial"/>
            </a:endParaRPr>
          </a:p>
          <a:p>
            <a:pPr marL="343080" indent="-342720">
              <a:lnSpc>
                <a:spcPct val="100000"/>
              </a:lnSpc>
              <a:spcBef>
                <a:spcPts val="1400"/>
              </a:spcBef>
              <a:buClr>
                <a:srgbClr val="000000"/>
              </a:buClr>
              <a:buFont typeface="Symbol" charset="2"/>
              <a:buChar char=""/>
            </a:pPr>
            <a:r>
              <a:rPr lang="en-US" sz="2800" b="0" strike="noStrike" spc="-1">
                <a:solidFill>
                  <a:srgbClr val="000000"/>
                </a:solidFill>
                <a:latin typeface="Arial"/>
                <a:ea typeface="宋体"/>
              </a:rPr>
              <a:t>Direction: always </a:t>
            </a:r>
            <a:r>
              <a:rPr lang="en-US" sz="2800" b="0" strike="noStrike" spc="-1">
                <a:solidFill>
                  <a:srgbClr val="055C91"/>
                </a:solidFill>
                <a:latin typeface="Arial"/>
                <a:ea typeface="宋体"/>
              </a:rPr>
              <a:t>perpendicular to the surface</a:t>
            </a:r>
            <a:endParaRPr lang="en-US" sz="2800" b="0" strike="noStrike" spc="-1">
              <a:solidFill>
                <a:srgbClr val="000000"/>
              </a:solidFill>
              <a:latin typeface="Arial"/>
            </a:endParaRPr>
          </a:p>
          <a:p>
            <a:pPr marL="343080" indent="-342720">
              <a:lnSpc>
                <a:spcPct val="100000"/>
              </a:lnSpc>
              <a:spcBef>
                <a:spcPts val="1400"/>
              </a:spcBef>
              <a:buClr>
                <a:srgbClr val="000000"/>
              </a:buClr>
              <a:buFont typeface="Symbol" charset="2"/>
              <a:buChar char=""/>
            </a:pPr>
            <a:r>
              <a:rPr lang="en-US" sz="2800" b="0" strike="noStrike" spc="-1">
                <a:solidFill>
                  <a:srgbClr val="000000"/>
                </a:solidFill>
                <a:latin typeface="Arial"/>
                <a:ea typeface="宋体"/>
              </a:rPr>
              <a:t>Magnitude: depends on situation</a:t>
            </a:r>
            <a:endParaRPr lang="en-US" sz="2800" b="0" strike="noStrike" spc="-1">
              <a:solidFill>
                <a:srgbClr val="000000"/>
              </a:solidFill>
              <a:latin typeface="Arial"/>
            </a:endParaRPr>
          </a:p>
          <a:p>
            <a:endParaRPr lang="en-US" sz="2800" b="0" strike="noStrike" spc="-1">
              <a:solidFill>
                <a:srgbClr val="000000"/>
              </a:solidFill>
              <a:latin typeface="Arial"/>
            </a:endParaRPr>
          </a:p>
          <a:p>
            <a:endParaRPr lang="en-US" sz="2800" b="0" strike="noStrike" spc="-1">
              <a:solidFill>
                <a:srgbClr val="000000"/>
              </a:solidFill>
              <a:latin typeface="Arial"/>
            </a:endParaRPr>
          </a:p>
          <a:p>
            <a:endParaRPr lang="en-US" sz="2800" b="0" strike="noStrike" spc="-1">
              <a:solidFill>
                <a:srgbClr val="000000"/>
              </a:solidFill>
              <a:latin typeface="Arial"/>
            </a:endParaRPr>
          </a:p>
          <a:p>
            <a:endParaRPr lang="en-US" sz="2800" b="0" strike="noStrike" spc="-1">
              <a:solidFill>
                <a:srgbClr val="000000"/>
              </a:solidFill>
              <a:latin typeface="Arial"/>
            </a:endParaRPr>
          </a:p>
        </p:txBody>
      </p:sp>
      <p:pic>
        <p:nvPicPr>
          <p:cNvPr id="520" name="Picture 9"/>
          <p:cNvPicPr/>
          <p:nvPr/>
        </p:nvPicPr>
        <p:blipFill>
          <a:blip r:embed="rId3"/>
          <a:stretch/>
        </p:blipFill>
        <p:spPr>
          <a:xfrm>
            <a:off x="6034320" y="1293840"/>
            <a:ext cx="3964320" cy="2787120"/>
          </a:xfrm>
          <a:prstGeom prst="rect">
            <a:avLst/>
          </a:prstGeom>
          <a:ln>
            <a:noFill/>
          </a:ln>
        </p:spPr>
      </p:pic>
      <p:sp>
        <p:nvSpPr>
          <p:cNvPr id="521" name="CustomShape 3"/>
          <p:cNvSpPr/>
          <p:nvPr/>
        </p:nvSpPr>
        <p:spPr>
          <a:xfrm>
            <a:off x="10080720" y="4559400"/>
            <a:ext cx="1047240" cy="659880"/>
          </a:xfrm>
          <a:prstGeom prst="rect">
            <a:avLst/>
          </a:prstGeom>
          <a:solidFill>
            <a:srgbClr val="07595D"/>
          </a:solidFill>
          <a:ln w="9360">
            <a:solidFill>
              <a:schemeClr val="bg2"/>
            </a:solidFill>
            <a:round/>
          </a:ln>
        </p:spPr>
        <p:style>
          <a:lnRef idx="0">
            <a:scrgbClr r="0" g="0" b="0"/>
          </a:lnRef>
          <a:fillRef idx="0">
            <a:scrgbClr r="0" g="0" b="0"/>
          </a:fillRef>
          <a:effectRef idx="0">
            <a:scrgbClr r="0" g="0" b="0"/>
          </a:effectRef>
          <a:fontRef idx="minor"/>
        </p:style>
      </p:sp>
      <p:sp>
        <p:nvSpPr>
          <p:cNvPr id="522" name="CustomShape 4"/>
          <p:cNvSpPr/>
          <p:nvPr/>
        </p:nvSpPr>
        <p:spPr>
          <a:xfrm>
            <a:off x="10302840" y="4165560"/>
            <a:ext cx="555120" cy="393480"/>
          </a:xfrm>
          <a:prstGeom prst="rect">
            <a:avLst/>
          </a:prstGeom>
          <a:solidFill>
            <a:srgbClr val="055B5F"/>
          </a:solidFill>
          <a:ln w="9360">
            <a:solidFill>
              <a:schemeClr val="bg2"/>
            </a:solidFill>
            <a:round/>
          </a:ln>
        </p:spPr>
        <p:style>
          <a:lnRef idx="0">
            <a:scrgbClr r="0" g="0" b="0"/>
          </a:lnRef>
          <a:fillRef idx="0">
            <a:scrgbClr r="0" g="0" b="0"/>
          </a:fillRef>
          <a:effectRef idx="0">
            <a:scrgbClr r="0" g="0" b="0"/>
          </a:effectRef>
          <a:fontRef idx="minor"/>
        </p:style>
      </p:sp>
      <p:sp>
        <p:nvSpPr>
          <p:cNvPr id="523" name="CustomShape 5"/>
          <p:cNvSpPr/>
          <p:nvPr/>
        </p:nvSpPr>
        <p:spPr>
          <a:xfrm>
            <a:off x="9763200" y="5232240"/>
            <a:ext cx="1666440" cy="177480"/>
          </a:xfrm>
          <a:prstGeom prst="rect">
            <a:avLst/>
          </a:prstGeom>
          <a:solidFill>
            <a:srgbClr val="FFCC99"/>
          </a:solidFill>
          <a:ln>
            <a:noFill/>
          </a:ln>
        </p:spPr>
        <p:style>
          <a:lnRef idx="0">
            <a:scrgbClr r="0" g="0" b="0"/>
          </a:lnRef>
          <a:fillRef idx="0">
            <a:scrgbClr r="0" g="0" b="0"/>
          </a:fillRef>
          <a:effectRef idx="0">
            <a:scrgbClr r="0" g="0" b="0"/>
          </a:effectRef>
          <a:fontRef idx="minor"/>
        </p:style>
      </p:sp>
      <p:sp>
        <p:nvSpPr>
          <p:cNvPr id="524" name="CustomShape 6"/>
          <p:cNvSpPr/>
          <p:nvPr/>
        </p:nvSpPr>
        <p:spPr>
          <a:xfrm>
            <a:off x="9858240" y="5384880"/>
            <a:ext cx="205920" cy="583920"/>
          </a:xfrm>
          <a:prstGeom prst="rect">
            <a:avLst/>
          </a:prstGeom>
          <a:solidFill>
            <a:srgbClr val="FFCC99"/>
          </a:solidFill>
          <a:ln>
            <a:noFill/>
          </a:ln>
        </p:spPr>
        <p:style>
          <a:lnRef idx="0">
            <a:scrgbClr r="0" g="0" b="0"/>
          </a:lnRef>
          <a:fillRef idx="0">
            <a:scrgbClr r="0" g="0" b="0"/>
          </a:fillRef>
          <a:effectRef idx="0">
            <a:scrgbClr r="0" g="0" b="0"/>
          </a:effectRef>
          <a:fontRef idx="minor"/>
        </p:style>
      </p:sp>
      <p:sp>
        <p:nvSpPr>
          <p:cNvPr id="525" name="CustomShape 7"/>
          <p:cNvSpPr/>
          <p:nvPr/>
        </p:nvSpPr>
        <p:spPr>
          <a:xfrm>
            <a:off x="11192040" y="5384880"/>
            <a:ext cx="205920" cy="583920"/>
          </a:xfrm>
          <a:prstGeom prst="rect">
            <a:avLst/>
          </a:prstGeom>
          <a:solidFill>
            <a:srgbClr val="FFCC99"/>
          </a:solidFill>
          <a:ln>
            <a:noFill/>
          </a:ln>
        </p:spPr>
        <p:style>
          <a:lnRef idx="0">
            <a:scrgbClr r="0" g="0" b="0"/>
          </a:lnRef>
          <a:fillRef idx="0">
            <a:scrgbClr r="0" g="0" b="0"/>
          </a:fillRef>
          <a:effectRef idx="0">
            <a:scrgbClr r="0" g="0" b="0"/>
          </a:effectRef>
          <a:fontRef idx="minor"/>
        </p:style>
      </p:sp>
      <p:pic>
        <p:nvPicPr>
          <p:cNvPr id="526" name="Picture 525"/>
          <p:cNvPicPr/>
          <p:nvPr/>
        </p:nvPicPr>
        <p:blipFill>
          <a:blip r:embed="rId4"/>
          <a:stretch/>
        </p:blipFill>
        <p:spPr>
          <a:xfrm>
            <a:off x="7823160" y="2451240"/>
            <a:ext cx="1015920" cy="241200"/>
          </a:xfrm>
          <a:prstGeom prst="rect">
            <a:avLst/>
          </a:prstGeom>
          <a:ln>
            <a:noFill/>
          </a:ln>
        </p:spPr>
      </p:pic>
      <p:pic>
        <p:nvPicPr>
          <p:cNvPr id="527" name="Picture 526"/>
          <p:cNvPicPr/>
          <p:nvPr/>
        </p:nvPicPr>
        <p:blipFill>
          <a:blip r:embed="rId5"/>
          <a:stretch/>
        </p:blipFill>
        <p:spPr>
          <a:xfrm>
            <a:off x="7162920" y="5359320"/>
            <a:ext cx="1434960" cy="444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8" name="Picture 2"/>
          <p:cNvPicPr/>
          <p:nvPr/>
        </p:nvPicPr>
        <p:blipFill>
          <a:blip r:embed="rId3"/>
          <a:stretch/>
        </p:blipFill>
        <p:spPr>
          <a:xfrm>
            <a:off x="5685120" y="1324080"/>
            <a:ext cx="5758200" cy="1644120"/>
          </a:xfrm>
          <a:prstGeom prst="rect">
            <a:avLst/>
          </a:prstGeom>
          <a:ln>
            <a:noFill/>
          </a:ln>
        </p:spPr>
      </p:pic>
      <p:sp>
        <p:nvSpPr>
          <p:cNvPr id="529" name="TextShape 1"/>
          <p:cNvSpPr txBox="1"/>
          <p:nvPr/>
        </p:nvSpPr>
        <p:spPr>
          <a:xfrm>
            <a:off x="571680" y="838080"/>
            <a:ext cx="9253800" cy="579240"/>
          </a:xfrm>
          <a:prstGeom prst="rect">
            <a:avLst/>
          </a:prstGeom>
          <a:noFill/>
          <a:ln>
            <a:noFill/>
          </a:ln>
        </p:spPr>
        <p:txBody>
          <a:bodyPr lIns="0" tIns="0" rIns="0" bIns="0" anchor="ctr">
            <a:noAutofit/>
          </a:bodyPr>
          <a:lstStyle/>
          <a:p>
            <a:pPr>
              <a:lnSpc>
                <a:spcPct val="100000"/>
              </a:lnSpc>
            </a:pPr>
            <a:r>
              <a:rPr lang="en-US" sz="3600" b="0" strike="noStrike" spc="-1">
                <a:solidFill>
                  <a:srgbClr val="0D3857"/>
                </a:solidFill>
                <a:latin typeface="Arial"/>
                <a:ea typeface="宋体"/>
              </a:rPr>
              <a:t>Tension Force: </a:t>
            </a:r>
            <a:r>
              <a:rPr lang="en-US" sz="3600" b="1" i="1" strike="noStrike" spc="-1">
                <a:solidFill>
                  <a:srgbClr val="0D3857"/>
                </a:solidFill>
                <a:latin typeface="Times New Roman"/>
                <a:ea typeface="宋体"/>
              </a:rPr>
              <a:t>T</a:t>
            </a:r>
            <a:endParaRPr lang="en-US" sz="3600" b="0" strike="noStrike" spc="-1">
              <a:solidFill>
                <a:srgbClr val="000000"/>
              </a:solidFill>
              <a:latin typeface="Arial"/>
            </a:endParaRPr>
          </a:p>
        </p:txBody>
      </p:sp>
      <p:sp>
        <p:nvSpPr>
          <p:cNvPr id="530" name="TextShape 2"/>
          <p:cNvSpPr txBox="1"/>
          <p:nvPr/>
        </p:nvSpPr>
        <p:spPr>
          <a:xfrm>
            <a:off x="396720" y="1447920"/>
            <a:ext cx="5571720" cy="4559040"/>
          </a:xfrm>
          <a:prstGeom prst="rect">
            <a:avLst/>
          </a:prstGeom>
          <a:noFill/>
          <a:ln>
            <a:noFill/>
          </a:ln>
        </p:spPr>
        <p:txBody>
          <a:bodyPr lIns="0" tIns="0" rIns="0" bIns="0">
            <a:noAutofit/>
          </a:bodyPr>
          <a:lstStyle/>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A taut rope exerts forces on whatever holds its ends</a:t>
            </a: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Direction: always </a:t>
            </a:r>
            <a:r>
              <a:rPr lang="en-US" sz="2800" b="0" strike="noStrike" spc="-1">
                <a:solidFill>
                  <a:srgbClr val="055C91"/>
                </a:solidFill>
                <a:latin typeface="Arial"/>
                <a:ea typeface="宋体"/>
              </a:rPr>
              <a:t>along the cord (rope, cable, string ……) and away from the object</a:t>
            </a: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Magnitude: depend on situation</a:t>
            </a:r>
            <a:endParaRPr lang="en-US" sz="2800" b="0" strike="noStrike" spc="-1">
              <a:solidFill>
                <a:srgbClr val="000000"/>
              </a:solidFill>
              <a:latin typeface="Arial"/>
            </a:endParaRPr>
          </a:p>
        </p:txBody>
      </p:sp>
      <p:pic>
        <p:nvPicPr>
          <p:cNvPr id="531" name="Picture 5"/>
          <p:cNvPicPr/>
          <p:nvPr/>
        </p:nvPicPr>
        <p:blipFill>
          <a:blip r:embed="rId4"/>
          <a:stretch/>
        </p:blipFill>
        <p:spPr>
          <a:xfrm>
            <a:off x="7036560" y="2881440"/>
            <a:ext cx="3547800" cy="713880"/>
          </a:xfrm>
          <a:prstGeom prst="rect">
            <a:avLst/>
          </a:prstGeom>
          <a:ln>
            <a:noFill/>
          </a:ln>
        </p:spPr>
      </p:pic>
      <p:pic>
        <p:nvPicPr>
          <p:cNvPr id="532" name="Picture 6"/>
          <p:cNvPicPr/>
          <p:nvPr/>
        </p:nvPicPr>
        <p:blipFill>
          <a:blip r:embed="rId5"/>
          <a:stretch/>
        </p:blipFill>
        <p:spPr>
          <a:xfrm>
            <a:off x="5885640" y="3789360"/>
            <a:ext cx="4430880" cy="2288880"/>
          </a:xfrm>
          <a:prstGeom prst="rect">
            <a:avLst/>
          </a:prstGeom>
          <a:ln>
            <a:noFill/>
          </a:ln>
        </p:spPr>
      </p:pic>
      <p:sp>
        <p:nvSpPr>
          <p:cNvPr id="533" name="Line 3"/>
          <p:cNvSpPr/>
          <p:nvPr/>
        </p:nvSpPr>
        <p:spPr>
          <a:xfrm flipH="1" flipV="1">
            <a:off x="7191360" y="4140000"/>
            <a:ext cx="745920" cy="368280"/>
          </a:xfrm>
          <a:prstGeom prst="line">
            <a:avLst/>
          </a:prstGeom>
          <a:ln w="63360">
            <a:solidFill>
              <a:srgbClr val="008000"/>
            </a:solidFill>
            <a:round/>
            <a:tailEnd type="triangle" w="med" len="med"/>
          </a:ln>
        </p:spPr>
        <p:style>
          <a:lnRef idx="0">
            <a:scrgbClr r="0" g="0" b="0"/>
          </a:lnRef>
          <a:fillRef idx="0">
            <a:scrgbClr r="0" g="0" b="0"/>
          </a:fillRef>
          <a:effectRef idx="0">
            <a:scrgbClr r="0" g="0" b="0"/>
          </a:effectRef>
          <a:fontRef idx="minor"/>
        </p:style>
      </p:sp>
      <p:sp>
        <p:nvSpPr>
          <p:cNvPr id="534" name="Line 4"/>
          <p:cNvSpPr/>
          <p:nvPr/>
        </p:nvSpPr>
        <p:spPr>
          <a:xfrm flipV="1">
            <a:off x="6699240" y="4419360"/>
            <a:ext cx="0" cy="639720"/>
          </a:xfrm>
          <a:prstGeom prst="line">
            <a:avLst/>
          </a:prstGeom>
          <a:ln w="63360">
            <a:solidFill>
              <a:srgbClr val="008000"/>
            </a:solidFill>
            <a:round/>
            <a:tailEnd type="triangle" w="med" len="med"/>
          </a:ln>
        </p:spPr>
        <p:style>
          <a:lnRef idx="0">
            <a:scrgbClr r="0" g="0" b="0"/>
          </a:lnRef>
          <a:fillRef idx="0">
            <a:scrgbClr r="0" g="0" b="0"/>
          </a:fillRef>
          <a:effectRef idx="0">
            <a:scrgbClr r="0" g="0" b="0"/>
          </a:effectRef>
          <a:fontRef idx="minor"/>
        </p:style>
      </p:sp>
      <p:sp>
        <p:nvSpPr>
          <p:cNvPr id="535" name="CustomShape 5"/>
          <p:cNvSpPr/>
          <p:nvPr/>
        </p:nvSpPr>
        <p:spPr>
          <a:xfrm>
            <a:off x="7318080" y="3774960"/>
            <a:ext cx="5360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009900"/>
                </a:solidFill>
                <a:latin typeface="Times New Roman"/>
                <a:ea typeface="굴림"/>
              </a:rPr>
              <a:t>T1</a:t>
            </a:r>
            <a:endParaRPr lang="en-US" sz="2400" b="0" strike="noStrike" spc="-1">
              <a:latin typeface="Arial"/>
            </a:endParaRPr>
          </a:p>
        </p:txBody>
      </p:sp>
      <p:sp>
        <p:nvSpPr>
          <p:cNvPr id="536" name="CustomShape 6"/>
          <p:cNvSpPr/>
          <p:nvPr/>
        </p:nvSpPr>
        <p:spPr>
          <a:xfrm>
            <a:off x="6048000" y="4575240"/>
            <a:ext cx="53604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009900"/>
                </a:solidFill>
                <a:latin typeface="Times New Roman"/>
                <a:ea typeface="굴림"/>
              </a:rPr>
              <a:t>T2</a:t>
            </a:r>
            <a:endParaRPr lang="en-US" sz="2400" b="0" strike="noStrike" spc="-1">
              <a:latin typeface="Arial"/>
            </a:endParaRPr>
          </a:p>
        </p:txBody>
      </p:sp>
      <p:sp>
        <p:nvSpPr>
          <p:cNvPr id="537" name="CustomShape 7"/>
          <p:cNvSpPr/>
          <p:nvPr/>
        </p:nvSpPr>
        <p:spPr>
          <a:xfrm>
            <a:off x="8960760" y="4295880"/>
            <a:ext cx="1729440" cy="456120"/>
          </a:xfrm>
          <a:prstGeom prst="rect">
            <a:avLst/>
          </a:prstGeom>
          <a:noFill/>
          <a:ln w="9360">
            <a:solidFill>
              <a:srgbClr val="99CC00"/>
            </a:solidFill>
            <a:miter/>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009900"/>
                </a:solidFill>
                <a:latin typeface="Times New Roman"/>
                <a:ea typeface="굴림"/>
              </a:rPr>
              <a:t>T1 = T = T2</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6" fill="hold" nodeType="clickEffect">
                                  <p:stCondLst>
                                    <p:cond delay="0"/>
                                  </p:stCondLst>
                                  <p:childTnLst>
                                    <p:set>
                                      <p:cBhvr>
                                        <p:cTn id="6" dur="1" fill="hold">
                                          <p:stCondLst>
                                            <p:cond delay="0"/>
                                          </p:stCondLst>
                                        </p:cTn>
                                        <p:tgtEl>
                                          <p:spTgt spid="533"/>
                                        </p:tgtEl>
                                        <p:attrNameLst>
                                          <p:attrName>style.visibility</p:attrName>
                                        </p:attrNameLst>
                                      </p:cBhvr>
                                      <p:to>
                                        <p:strVal val="visible"/>
                                      </p:to>
                                    </p:set>
                                    <p:anim calcmode="lin" valueType="num">
                                      <p:cBhvr additive="repl">
                                        <p:cTn id="7" dur="1000" fill="hold"/>
                                        <p:tgtEl>
                                          <p:spTgt spid="533"/>
                                        </p:tgtEl>
                                        <p:attrNameLst>
                                          <p:attrName>ppt_x</p:attrName>
                                        </p:attrNameLst>
                                      </p:cBhvr>
                                      <p:tavLst>
                                        <p:tav tm="0">
                                          <p:val>
                                            <p:strVal val="1+#ppt_w/2"/>
                                          </p:val>
                                        </p:tav>
                                        <p:tav tm="100000">
                                          <p:val>
                                            <p:strVal val="#ppt_x"/>
                                          </p:val>
                                        </p:tav>
                                      </p:tavLst>
                                    </p:anim>
                                    <p:anim calcmode="lin" valueType="num">
                                      <p:cBhvr additive="repl">
                                        <p:cTn id="8" dur="1000" fill="hold"/>
                                        <p:tgtEl>
                                          <p:spTgt spid="533"/>
                                        </p:tgtEl>
                                        <p:attrNameLst>
                                          <p:attrName>ppt_y</p:attrName>
                                        </p:attrNameLst>
                                      </p:cBhvr>
                                      <p:tavLst>
                                        <p:tav tm="0">
                                          <p:val>
                                            <p:strVal val="1+#ppt_h/2"/>
                                          </p:val>
                                        </p:tav>
                                        <p:tav tm="100000">
                                          <p:val>
                                            <p:strVal val="#ppt_y"/>
                                          </p:val>
                                        </p:tav>
                                      </p:tavLst>
                                    </p:anim>
                                  </p:childTnLst>
                                </p:cTn>
                              </p:par>
                            </p:childTnLst>
                          </p:cTn>
                        </p:par>
                        <p:par>
                          <p:cTn id="9" fill="hold" nodeType="afterEffect">
                            <p:stCondLst>
                              <p:cond delay="1000"/>
                            </p:stCondLst>
                            <p:childTnLst>
                              <p:par>
                                <p:cTn id="10" presetID="8" presetClass="entr" presetSubtype="16" fill="hold" nodeType="afterEffect">
                                  <p:stCondLst>
                                    <p:cond delay="0"/>
                                  </p:stCondLst>
                                  <p:childTnLst>
                                    <p:set>
                                      <p:cBhvr>
                                        <p:cTn id="11" dur="1" fill="hold">
                                          <p:stCondLst>
                                            <p:cond delay="0"/>
                                          </p:stCondLst>
                                        </p:cTn>
                                        <p:tgtEl>
                                          <p:spTgt spid="535"/>
                                        </p:tgtEl>
                                        <p:attrNameLst>
                                          <p:attrName>style.visibility</p:attrName>
                                        </p:attrNameLst>
                                      </p:cBhvr>
                                      <p:to>
                                        <p:strVal val="visible"/>
                                      </p:to>
                                    </p:set>
                                    <p:animEffect transition="in" filter="diamond(in)">
                                      <p:cBhvr additive="repl">
                                        <p:cTn id="12" dur="1000"/>
                                        <p:tgtEl>
                                          <p:spTgt spid="535"/>
                                        </p:tgtEl>
                                      </p:cBhvr>
                                    </p:animEffect>
                                  </p:childTnLst>
                                </p:cTn>
                              </p:par>
                            </p:childTnLst>
                          </p:cTn>
                        </p:par>
                      </p:childTnLst>
                    </p:cTn>
                  </p:par>
                  <p:par>
                    <p:cTn id="13" fill="hold" nodeType="clickEffect">
                      <p:stCondLst>
                        <p:cond delay="indefinite"/>
                      </p:stCondLst>
                      <p:childTnLst>
                        <p:par>
                          <p:cTn id="14" fill="hold" nodeType="withEffect">
                            <p:stCondLst>
                              <p:cond delay="0"/>
                            </p:stCondLst>
                            <p:childTnLst>
                              <p:par>
                                <p:cTn id="15" presetID="2" presetClass="entr" presetSubtype="4" fill="hold" nodeType="clickEffect">
                                  <p:stCondLst>
                                    <p:cond delay="0"/>
                                  </p:stCondLst>
                                  <p:childTnLst>
                                    <p:set>
                                      <p:cBhvr>
                                        <p:cTn id="16" dur="1" fill="hold">
                                          <p:stCondLst>
                                            <p:cond delay="0"/>
                                          </p:stCondLst>
                                        </p:cTn>
                                        <p:tgtEl>
                                          <p:spTgt spid="534"/>
                                        </p:tgtEl>
                                        <p:attrNameLst>
                                          <p:attrName>style.visibility</p:attrName>
                                        </p:attrNameLst>
                                      </p:cBhvr>
                                      <p:to>
                                        <p:strVal val="visible"/>
                                      </p:to>
                                    </p:set>
                                    <p:anim calcmode="lin" valueType="num">
                                      <p:cBhvr additive="repl">
                                        <p:cTn id="17" dur="1000" fill="hold"/>
                                        <p:tgtEl>
                                          <p:spTgt spid="534"/>
                                        </p:tgtEl>
                                        <p:attrNameLst>
                                          <p:attrName>ppt_x</p:attrName>
                                        </p:attrNameLst>
                                      </p:cBhvr>
                                      <p:tavLst>
                                        <p:tav tm="0">
                                          <p:val>
                                            <p:strVal val="#ppt_x"/>
                                          </p:val>
                                        </p:tav>
                                        <p:tav tm="100000">
                                          <p:val>
                                            <p:strVal val="#ppt_x"/>
                                          </p:val>
                                        </p:tav>
                                      </p:tavLst>
                                    </p:anim>
                                    <p:anim calcmode="lin" valueType="num">
                                      <p:cBhvr additive="repl">
                                        <p:cTn id="18" dur="1000" fill="hold"/>
                                        <p:tgtEl>
                                          <p:spTgt spid="534"/>
                                        </p:tgtEl>
                                        <p:attrNameLst>
                                          <p:attrName>ppt_y</p:attrName>
                                        </p:attrNameLst>
                                      </p:cBhvr>
                                      <p:tavLst>
                                        <p:tav tm="0">
                                          <p:val>
                                            <p:strVal val="1+#ppt_h/2"/>
                                          </p:val>
                                        </p:tav>
                                        <p:tav tm="100000">
                                          <p:val>
                                            <p:strVal val="#ppt_y"/>
                                          </p:val>
                                        </p:tav>
                                      </p:tavLst>
                                    </p:anim>
                                  </p:childTnLst>
                                </p:cTn>
                              </p:par>
                            </p:childTnLst>
                          </p:cTn>
                        </p:par>
                        <p:par>
                          <p:cTn id="19" fill="hold" nodeType="afterEffect">
                            <p:stCondLst>
                              <p:cond delay="1000"/>
                            </p:stCondLst>
                            <p:childTnLst>
                              <p:par>
                                <p:cTn id="20" presetID="8" presetClass="entr" presetSubtype="16" fill="hold" nodeType="afterEffect">
                                  <p:stCondLst>
                                    <p:cond delay="0"/>
                                  </p:stCondLst>
                                  <p:childTnLst>
                                    <p:set>
                                      <p:cBhvr>
                                        <p:cTn id="21" dur="1" fill="hold">
                                          <p:stCondLst>
                                            <p:cond delay="0"/>
                                          </p:stCondLst>
                                        </p:cTn>
                                        <p:tgtEl>
                                          <p:spTgt spid="536"/>
                                        </p:tgtEl>
                                        <p:attrNameLst>
                                          <p:attrName>style.visibility</p:attrName>
                                        </p:attrNameLst>
                                      </p:cBhvr>
                                      <p:to>
                                        <p:strVal val="visible"/>
                                      </p:to>
                                    </p:set>
                                    <p:animEffect transition="in" filter="diamond(in)">
                                      <p:cBhvr additive="repl">
                                        <p:cTn id="22" dur="1000"/>
                                        <p:tgtEl>
                                          <p:spTgt spid="536"/>
                                        </p:tgtEl>
                                      </p:cBhvr>
                                    </p:animEffect>
                                  </p:childTnLst>
                                </p:cTn>
                              </p:par>
                            </p:childTnLst>
                          </p:cTn>
                        </p:par>
                      </p:childTnLst>
                    </p:cTn>
                  </p:par>
                  <p:par>
                    <p:cTn id="23" fill="hold" nodeType="clickEffect">
                      <p:stCondLst>
                        <p:cond delay="indefinite"/>
                      </p:stCondLst>
                      <p:childTnLst>
                        <p:par>
                          <p:cTn id="24" fill="hold" nodeType="withEffect">
                            <p:stCondLst>
                              <p:cond delay="0"/>
                            </p:stCondLst>
                            <p:childTnLst>
                              <p:par>
                                <p:cTn id="25" presetID="8" presetClass="entr" presetSubtype="16" fill="hold" nodeType="clickEffect">
                                  <p:stCondLst>
                                    <p:cond delay="0"/>
                                  </p:stCondLst>
                                  <p:childTnLst>
                                    <p:set>
                                      <p:cBhvr>
                                        <p:cTn id="26" dur="1" fill="hold">
                                          <p:stCondLst>
                                            <p:cond delay="0"/>
                                          </p:stCondLst>
                                        </p:cTn>
                                        <p:tgtEl>
                                          <p:spTgt spid="537"/>
                                        </p:tgtEl>
                                        <p:attrNameLst>
                                          <p:attrName>style.visibility</p:attrName>
                                        </p:attrNameLst>
                                      </p:cBhvr>
                                      <p:to>
                                        <p:strVal val="visible"/>
                                      </p:to>
                                    </p:set>
                                    <p:animEffect transition="in" filter="diamond(in)">
                                      <p:cBhvr additive="repl">
                                        <p:cTn id="27" dur="1000"/>
                                        <p:tgtEl>
                                          <p:spTgt spid="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TextShape 1"/>
          <p:cNvSpPr txBox="1"/>
          <p:nvPr/>
        </p:nvSpPr>
        <p:spPr>
          <a:xfrm>
            <a:off x="6953400" y="6413400"/>
            <a:ext cx="1333080" cy="228240"/>
          </a:xfrm>
          <a:prstGeom prst="rect">
            <a:avLst/>
          </a:prstGeom>
          <a:noFill/>
          <a:ln w="9360">
            <a:noFill/>
          </a:ln>
        </p:spPr>
        <p:txBody>
          <a:bodyPr lIns="0" tIns="0" rIns="0" bIns="0">
            <a:noAutofit/>
          </a:bodyPr>
          <a:lstStyle/>
          <a:p>
            <a:pPr algn="r">
              <a:lnSpc>
                <a:spcPct val="100000"/>
              </a:lnSpc>
            </a:pPr>
            <a:r>
              <a:rPr lang="en-US" sz="1400" b="1" strike="noStrike" spc="-1">
                <a:solidFill>
                  <a:srgbClr val="000000"/>
                </a:solidFill>
                <a:latin typeface="Arial"/>
                <a:ea typeface="宋体"/>
              </a:rPr>
              <a:t>Feb. 11-15, 2013</a:t>
            </a:r>
            <a:endParaRPr lang="en-US" sz="1400" b="0" strike="noStrike" spc="-1">
              <a:latin typeface="Times New Roman"/>
            </a:endParaRPr>
          </a:p>
        </p:txBody>
      </p:sp>
      <p:sp>
        <p:nvSpPr>
          <p:cNvPr id="539" name="TextShape 2"/>
          <p:cNvSpPr txBox="1"/>
          <p:nvPr/>
        </p:nvSpPr>
        <p:spPr>
          <a:xfrm>
            <a:off x="3048120" y="762120"/>
            <a:ext cx="7873560" cy="482400"/>
          </a:xfrm>
          <a:prstGeom prst="rect">
            <a:avLst/>
          </a:prstGeom>
          <a:noFill/>
          <a:ln>
            <a:noFill/>
          </a:ln>
        </p:spPr>
        <p:txBody>
          <a:bodyPr lIns="0" tIns="0" rIns="0" bIns="0" anchor="ctr">
            <a:noAutofit/>
          </a:bodyPr>
          <a:lstStyle/>
          <a:p>
            <a:pPr>
              <a:lnSpc>
                <a:spcPct val="100000"/>
              </a:lnSpc>
            </a:pPr>
            <a:r>
              <a:rPr lang="en-US" sz="3200" b="0" strike="noStrike" spc="-1">
                <a:solidFill>
                  <a:srgbClr val="0D3857"/>
                </a:solidFill>
                <a:latin typeface="Arial"/>
                <a:ea typeface="ＭＳ Ｐゴシック"/>
              </a:rPr>
              <a:t>Newton’s </a:t>
            </a:r>
            <a:r>
              <a:rPr lang="en-US" sz="3200" b="0" strike="noStrike" spc="-1">
                <a:solidFill>
                  <a:srgbClr val="0D3857"/>
                </a:solidFill>
                <a:latin typeface="Arial"/>
                <a:ea typeface="宋体"/>
              </a:rPr>
              <a:t>Third</a:t>
            </a:r>
            <a:r>
              <a:rPr lang="en-US" sz="3200" b="0" strike="noStrike" spc="-1">
                <a:solidFill>
                  <a:srgbClr val="0D3857"/>
                </a:solidFill>
                <a:latin typeface="Arial"/>
                <a:ea typeface="ＭＳ Ｐゴシック"/>
              </a:rPr>
              <a:t> Law</a:t>
            </a:r>
            <a:endParaRPr lang="en-US" sz="3200" b="0" strike="noStrike" spc="-1">
              <a:solidFill>
                <a:srgbClr val="000000"/>
              </a:solidFill>
              <a:latin typeface="Arial"/>
            </a:endParaRPr>
          </a:p>
        </p:txBody>
      </p:sp>
      <p:sp>
        <p:nvSpPr>
          <p:cNvPr id="540" name="TextShape 3"/>
          <p:cNvSpPr txBox="1"/>
          <p:nvPr/>
        </p:nvSpPr>
        <p:spPr>
          <a:xfrm>
            <a:off x="2921040" y="1359000"/>
            <a:ext cx="8000640" cy="1663200"/>
          </a:xfrm>
          <a:prstGeom prst="rect">
            <a:avLst/>
          </a:prstGeom>
          <a:solidFill>
            <a:srgbClr val="FFFF99">
              <a:alpha val="49000"/>
            </a:srgbClr>
          </a:solidFill>
          <a:ln>
            <a:noFill/>
          </a:ln>
        </p:spPr>
        <p:txBody>
          <a:bodyPr lIns="0" tIns="0" rIns="0" bIns="0">
            <a:noAutofit/>
          </a:bodyPr>
          <a:lstStyle/>
          <a:p>
            <a:pPr marL="343080" indent="-342720">
              <a:lnSpc>
                <a:spcPts val="2200"/>
              </a:lnSpc>
              <a:spcBef>
                <a:spcPts val="1199"/>
              </a:spcBef>
              <a:buClr>
                <a:srgbClr val="000000"/>
              </a:buClr>
              <a:buFont typeface="Symbol" charset="2"/>
              <a:buChar char=""/>
            </a:pPr>
            <a:r>
              <a:rPr lang="en-US" sz="2400" b="0" strike="noStrike" spc="-1">
                <a:solidFill>
                  <a:srgbClr val="000000"/>
                </a:solidFill>
                <a:latin typeface="Arial"/>
                <a:ea typeface="ＭＳ Ｐゴシック"/>
              </a:rPr>
              <a:t>If object 1 and object 2 interact, the force exerted by object 1 on object 2 is equal in magnitude but opposite in direction to the force exerted by object 2 on object 1</a:t>
            </a:r>
            <a:endParaRPr lang="en-US" sz="2400" b="0" strike="noStrike" spc="-1">
              <a:solidFill>
                <a:srgbClr val="000000"/>
              </a:solidFill>
              <a:latin typeface="Arial"/>
            </a:endParaRPr>
          </a:p>
          <a:p>
            <a:pPr>
              <a:lnSpc>
                <a:spcPts val="2200"/>
              </a:lnSpc>
              <a:spcBef>
                <a:spcPts val="1001"/>
              </a:spcBef>
            </a:pPr>
            <a:endParaRPr lang="en-US" sz="2400" b="0" strike="noStrike" spc="-1">
              <a:solidFill>
                <a:srgbClr val="000000"/>
              </a:solidFill>
              <a:latin typeface="Arial"/>
            </a:endParaRPr>
          </a:p>
        </p:txBody>
      </p:sp>
      <p:pic>
        <p:nvPicPr>
          <p:cNvPr id="541" name="Picture 5" descr="newton"/>
          <p:cNvPicPr/>
          <p:nvPr/>
        </p:nvPicPr>
        <p:blipFill>
          <a:blip r:embed="rId3"/>
          <a:stretch/>
        </p:blipFill>
        <p:spPr>
          <a:xfrm>
            <a:off x="31680" y="25560"/>
            <a:ext cx="2668680" cy="2779200"/>
          </a:xfrm>
          <a:prstGeom prst="rect">
            <a:avLst/>
          </a:prstGeom>
          <a:ln>
            <a:noFill/>
          </a:ln>
        </p:spPr>
      </p:pic>
      <p:pic>
        <p:nvPicPr>
          <p:cNvPr id="542" name="Picture 10"/>
          <p:cNvPicPr/>
          <p:nvPr/>
        </p:nvPicPr>
        <p:blipFill>
          <a:blip r:embed="rId4"/>
          <a:stretch/>
        </p:blipFill>
        <p:spPr>
          <a:xfrm>
            <a:off x="392760" y="3191040"/>
            <a:ext cx="7272360" cy="2076120"/>
          </a:xfrm>
          <a:prstGeom prst="rect">
            <a:avLst/>
          </a:prstGeom>
          <a:ln>
            <a:noFill/>
          </a:ln>
        </p:spPr>
      </p:pic>
      <p:sp>
        <p:nvSpPr>
          <p:cNvPr id="543" name="CustomShape 4"/>
          <p:cNvSpPr/>
          <p:nvPr/>
        </p:nvSpPr>
        <p:spPr>
          <a:xfrm>
            <a:off x="27720" y="5452920"/>
            <a:ext cx="107726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lvl="1" indent="-216000">
              <a:lnSpc>
                <a:spcPct val="100000"/>
              </a:lnSpc>
              <a:spcBef>
                <a:spcPts val="479"/>
              </a:spcBef>
              <a:buClr>
                <a:srgbClr val="055C91"/>
              </a:buClr>
              <a:buSzPct val="65000"/>
              <a:buFont typeface="Wingdings" charset="2"/>
              <a:buChar char=""/>
            </a:pPr>
            <a:r>
              <a:rPr lang="en-US" sz="2400" b="0" strike="noStrike" spc="-1">
                <a:solidFill>
                  <a:srgbClr val="055C91"/>
                </a:solidFill>
                <a:latin typeface="Tahoma"/>
                <a:ea typeface="굴림"/>
              </a:rPr>
              <a:t>  Equivalent to saying a single isolated force cannot exist</a:t>
            </a:r>
            <a:endParaRPr lang="en-US" sz="2400" b="0" strike="noStrike" spc="-1">
              <a:latin typeface="Arial"/>
            </a:endParaRPr>
          </a:p>
        </p:txBody>
      </p:sp>
      <p:pic>
        <p:nvPicPr>
          <p:cNvPr id="544" name="Picture 12"/>
          <p:cNvPicPr/>
          <p:nvPr/>
        </p:nvPicPr>
        <p:blipFill>
          <a:blip r:embed="rId5"/>
          <a:stretch/>
        </p:blipFill>
        <p:spPr>
          <a:xfrm>
            <a:off x="7703280" y="3478320"/>
            <a:ext cx="3547800" cy="713880"/>
          </a:xfrm>
          <a:prstGeom prst="rect">
            <a:avLst/>
          </a:prstGeom>
          <a:ln>
            <a:noFill/>
          </a:ln>
        </p:spPr>
      </p:pic>
      <p:pic>
        <p:nvPicPr>
          <p:cNvPr id="545" name="Picture 544"/>
          <p:cNvPicPr/>
          <p:nvPr/>
        </p:nvPicPr>
        <p:blipFill>
          <a:blip r:embed="rId6"/>
          <a:stretch/>
        </p:blipFill>
        <p:spPr>
          <a:xfrm>
            <a:off x="8077320" y="4305240"/>
            <a:ext cx="2679840" cy="660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TextShape 1"/>
          <p:cNvSpPr txBox="1"/>
          <p:nvPr/>
        </p:nvSpPr>
        <p:spPr>
          <a:xfrm>
            <a:off x="533520" y="762120"/>
            <a:ext cx="9467640" cy="655200"/>
          </a:xfrm>
          <a:prstGeom prst="rect">
            <a:avLst/>
          </a:prstGeom>
          <a:noFill/>
          <a:ln>
            <a:noFill/>
          </a:ln>
        </p:spPr>
        <p:txBody>
          <a:bodyPr lIns="0" tIns="0" rIns="0" bIns="0" anchor="ctr">
            <a:noAutofit/>
          </a:bodyPr>
          <a:lstStyle/>
          <a:p>
            <a:pPr>
              <a:lnSpc>
                <a:spcPct val="100000"/>
              </a:lnSpc>
            </a:pPr>
            <a:r>
              <a:rPr lang="en-US" sz="3200" b="0" strike="noStrike" spc="-1">
                <a:solidFill>
                  <a:srgbClr val="0D3857"/>
                </a:solidFill>
                <a:latin typeface="Arial"/>
                <a:ea typeface="ＭＳ Ｐゴシック"/>
              </a:rPr>
              <a:t>Newton’s Third Law cont.</a:t>
            </a:r>
            <a:endParaRPr lang="en-US" sz="3200" b="0" strike="noStrike" spc="-1">
              <a:solidFill>
                <a:srgbClr val="000000"/>
              </a:solidFill>
              <a:latin typeface="Arial"/>
            </a:endParaRPr>
          </a:p>
        </p:txBody>
      </p:sp>
      <p:sp>
        <p:nvSpPr>
          <p:cNvPr id="547" name="TextShape 2"/>
          <p:cNvSpPr txBox="1"/>
          <p:nvPr/>
        </p:nvSpPr>
        <p:spPr>
          <a:xfrm>
            <a:off x="190440" y="1600200"/>
            <a:ext cx="4762080" cy="4571640"/>
          </a:xfrm>
          <a:prstGeom prst="rect">
            <a:avLst/>
          </a:prstGeom>
          <a:noFill/>
          <a:ln>
            <a:noFill/>
          </a:ln>
        </p:spPr>
        <p:txBody>
          <a:bodyPr lIns="0" tIns="0" rIns="0" bIns="0">
            <a:noAutofit/>
          </a:bodyPr>
          <a:lstStyle/>
          <a:p>
            <a:pPr marL="343080" indent="-342720">
              <a:lnSpc>
                <a:spcPts val="2200"/>
              </a:lnSpc>
              <a:spcBef>
                <a:spcPts val="1199"/>
              </a:spcBef>
              <a:buClr>
                <a:srgbClr val="000000"/>
              </a:buClr>
              <a:buFont typeface="Symbol" charset="2"/>
              <a:buChar char=""/>
            </a:pPr>
            <a:r>
              <a:rPr lang="en-US" sz="2400" b="0" strike="noStrike" spc="-1">
                <a:solidFill>
                  <a:srgbClr val="000000"/>
                </a:solidFill>
                <a:latin typeface="Arial"/>
                <a:ea typeface="ＭＳ Ｐゴシック"/>
              </a:rPr>
              <a:t>F</a:t>
            </a:r>
            <a:r>
              <a:rPr lang="en-US" sz="2400" b="0" strike="noStrike" spc="-1" baseline="-25000">
                <a:solidFill>
                  <a:srgbClr val="000000"/>
                </a:solidFill>
                <a:latin typeface="Arial"/>
                <a:ea typeface="ＭＳ Ｐゴシック"/>
              </a:rPr>
              <a:t>12</a:t>
            </a:r>
            <a:r>
              <a:rPr lang="en-US" sz="2400" b="0" strike="noStrike" spc="-1">
                <a:solidFill>
                  <a:srgbClr val="000000"/>
                </a:solidFill>
                <a:latin typeface="Arial"/>
                <a:ea typeface="ＭＳ Ｐゴシック"/>
              </a:rPr>
              <a:t> may be called the </a:t>
            </a:r>
            <a:r>
              <a:rPr lang="en-US" sz="2400" b="0" i="1" strike="noStrike" spc="-1">
                <a:solidFill>
                  <a:srgbClr val="000000"/>
                </a:solidFill>
                <a:latin typeface="Arial"/>
                <a:ea typeface="ＭＳ Ｐゴシック"/>
              </a:rPr>
              <a:t>action</a:t>
            </a:r>
            <a:r>
              <a:rPr lang="en-US" sz="2400" b="0" strike="noStrike" spc="-1">
                <a:solidFill>
                  <a:srgbClr val="000000"/>
                </a:solidFill>
                <a:latin typeface="Arial"/>
                <a:ea typeface="ＭＳ Ｐゴシック"/>
              </a:rPr>
              <a:t> force and F</a:t>
            </a:r>
            <a:r>
              <a:rPr lang="en-US" sz="2400" b="0" strike="noStrike" spc="-1" baseline="-25000">
                <a:solidFill>
                  <a:srgbClr val="000000"/>
                </a:solidFill>
                <a:latin typeface="Arial"/>
                <a:ea typeface="ＭＳ Ｐゴシック"/>
              </a:rPr>
              <a:t>21</a:t>
            </a:r>
            <a:r>
              <a:rPr lang="en-US" sz="2400" b="0" strike="noStrike" spc="-1">
                <a:solidFill>
                  <a:srgbClr val="000000"/>
                </a:solidFill>
                <a:latin typeface="Arial"/>
                <a:ea typeface="ＭＳ Ｐゴシック"/>
              </a:rPr>
              <a:t> the </a:t>
            </a:r>
            <a:r>
              <a:rPr lang="en-US" sz="2400" b="0" i="1" strike="noStrike" spc="-1">
                <a:solidFill>
                  <a:srgbClr val="000000"/>
                </a:solidFill>
                <a:latin typeface="Arial"/>
                <a:ea typeface="ＭＳ Ｐゴシック"/>
              </a:rPr>
              <a:t>reaction</a:t>
            </a:r>
            <a:r>
              <a:rPr lang="en-US" sz="2400" b="0" strike="noStrike" spc="-1">
                <a:solidFill>
                  <a:srgbClr val="000000"/>
                </a:solidFill>
                <a:latin typeface="Arial"/>
                <a:ea typeface="ＭＳ Ｐゴシック"/>
              </a:rPr>
              <a:t> force</a:t>
            </a:r>
            <a:endParaRPr lang="en-US" sz="2400" b="0" strike="noStrike" spc="-1">
              <a:solidFill>
                <a:srgbClr val="000000"/>
              </a:solidFill>
              <a:latin typeface="Arial"/>
            </a:endParaRPr>
          </a:p>
          <a:p>
            <a:pPr marL="452520" lvl="1" indent="-223560">
              <a:lnSpc>
                <a:spcPct val="100000"/>
              </a:lnSpc>
              <a:spcBef>
                <a:spcPts val="1001"/>
              </a:spcBef>
              <a:buClr>
                <a:srgbClr val="2187BA"/>
              </a:buClr>
              <a:buFont typeface="Wingdings" charset="2"/>
              <a:buChar char=""/>
            </a:pPr>
            <a:r>
              <a:rPr lang="en-US" sz="2000" b="0" strike="noStrike" spc="-1">
                <a:solidFill>
                  <a:srgbClr val="000000"/>
                </a:solidFill>
                <a:latin typeface="Arial"/>
                <a:ea typeface="ＭＳ Ｐゴシック"/>
              </a:rPr>
              <a:t>Actually, either force can be the action or the reaction force</a:t>
            </a:r>
            <a:endParaRPr lang="en-US" sz="2000" b="0" strike="noStrike" spc="-1">
              <a:solidFill>
                <a:srgbClr val="000000"/>
              </a:solidFill>
              <a:latin typeface="Arial"/>
            </a:endParaRPr>
          </a:p>
          <a:p>
            <a:pPr marL="343080" indent="-342720">
              <a:lnSpc>
                <a:spcPts val="2200"/>
              </a:lnSpc>
              <a:spcBef>
                <a:spcPts val="1199"/>
              </a:spcBef>
              <a:buClr>
                <a:srgbClr val="000000"/>
              </a:buClr>
              <a:buFont typeface="Symbol" charset="2"/>
              <a:buChar char=""/>
            </a:pPr>
            <a:r>
              <a:rPr lang="en-US" sz="2400" b="0" strike="noStrike" spc="-1">
                <a:solidFill>
                  <a:srgbClr val="000000"/>
                </a:solidFill>
                <a:latin typeface="Arial"/>
                <a:ea typeface="ＭＳ Ｐゴシック"/>
              </a:rPr>
              <a:t>The action and reaction forces act on </a:t>
            </a:r>
            <a:r>
              <a:rPr lang="en-US" sz="2400" b="1" strike="noStrike" spc="-1">
                <a:solidFill>
                  <a:srgbClr val="000000"/>
                </a:solidFill>
                <a:latin typeface="Arial"/>
                <a:ea typeface="ＭＳ Ｐゴシック"/>
              </a:rPr>
              <a:t>different</a:t>
            </a:r>
            <a:r>
              <a:rPr lang="en-US" sz="2400" b="0" strike="noStrike" spc="-1">
                <a:solidFill>
                  <a:srgbClr val="000000"/>
                </a:solidFill>
                <a:latin typeface="Arial"/>
                <a:ea typeface="ＭＳ Ｐゴシック"/>
              </a:rPr>
              <a:t> objects</a:t>
            </a:r>
            <a:endParaRPr lang="en-US" sz="2400" b="0" strike="noStrike" spc="-1">
              <a:solidFill>
                <a:srgbClr val="000000"/>
              </a:solidFill>
              <a:latin typeface="Arial"/>
            </a:endParaRPr>
          </a:p>
        </p:txBody>
      </p:sp>
      <p:pic>
        <p:nvPicPr>
          <p:cNvPr id="548" name="Picture 4"/>
          <p:cNvPicPr/>
          <p:nvPr/>
        </p:nvPicPr>
        <p:blipFill>
          <a:blip r:embed="rId3"/>
          <a:stretch/>
        </p:blipFill>
        <p:spPr>
          <a:xfrm>
            <a:off x="4952880" y="1674720"/>
            <a:ext cx="6381360" cy="4206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400" b="1" strike="noStrike" spc="-1">
                <a:solidFill>
                  <a:srgbClr val="0D3857"/>
                </a:solidFill>
                <a:latin typeface="Arial"/>
                <a:ea typeface="ＭＳ Ｐゴシック"/>
              </a:rPr>
              <a:t>Action-Reaction Examples, 2</a:t>
            </a:r>
            <a:endParaRPr lang="en-US" sz="2400" b="0" strike="noStrike" spc="-1">
              <a:solidFill>
                <a:srgbClr val="000000"/>
              </a:solidFill>
              <a:latin typeface="Arial"/>
            </a:endParaRPr>
          </a:p>
        </p:txBody>
      </p:sp>
      <p:sp>
        <p:nvSpPr>
          <p:cNvPr id="550" name="TextShape 2"/>
          <p:cNvSpPr txBox="1"/>
          <p:nvPr/>
        </p:nvSpPr>
        <p:spPr>
          <a:xfrm>
            <a:off x="571680" y="1676520"/>
            <a:ext cx="7245000" cy="4784400"/>
          </a:xfrm>
          <a:prstGeom prst="rect">
            <a:avLst/>
          </a:prstGeom>
          <a:noFill/>
          <a:ln>
            <a:noFill/>
          </a:ln>
        </p:spPr>
        <p:txBody>
          <a:bodyPr lIns="0" tIns="0" rIns="0" bIns="0">
            <a:noAutofit/>
          </a:bodyPr>
          <a:lstStyle/>
          <a:p>
            <a:pPr marL="343080" indent="-342720">
              <a:lnSpc>
                <a:spcPct val="90000"/>
              </a:lnSpc>
              <a:spcBef>
                <a:spcPts val="1001"/>
              </a:spcBef>
              <a:buClr>
                <a:srgbClr val="000000"/>
              </a:buClr>
              <a:buFont typeface="Arial"/>
              <a:buChar char="●"/>
            </a:pPr>
            <a:r>
              <a:rPr lang="en-US" sz="2000" b="0" strike="noStrike" spc="-1">
                <a:solidFill>
                  <a:srgbClr val="000000"/>
                </a:solidFill>
                <a:latin typeface="Times New Roman"/>
                <a:ea typeface="ＭＳ Ｐゴシック"/>
              </a:rPr>
              <a:t> When a computer monitor is at rest on a table, the forces acting on the monitor are the normal force </a:t>
            </a:r>
            <a:r>
              <a:rPr lang="en-US" sz="2000" b="1" i="1" strike="noStrike" spc="-1">
                <a:solidFill>
                  <a:srgbClr val="000000"/>
                </a:solidFill>
                <a:latin typeface="Times New Roman"/>
                <a:ea typeface="ＭＳ Ｐゴシック"/>
              </a:rPr>
              <a:t>n</a:t>
            </a:r>
            <a:r>
              <a:rPr lang="en-US" sz="2000" b="0" strike="noStrike" spc="-1">
                <a:solidFill>
                  <a:srgbClr val="000000"/>
                </a:solidFill>
                <a:latin typeface="Times New Roman"/>
                <a:ea typeface="ＭＳ Ｐゴシック"/>
              </a:rPr>
              <a:t> and the gravitational force </a:t>
            </a:r>
            <a:r>
              <a:rPr lang="en-US" sz="2000" b="1" strike="noStrike" spc="-1">
                <a:solidFill>
                  <a:srgbClr val="000000"/>
                </a:solidFill>
                <a:latin typeface="Times New Roman"/>
                <a:ea typeface="ＭＳ Ｐゴシック"/>
              </a:rPr>
              <a:t>F</a:t>
            </a:r>
            <a:r>
              <a:rPr lang="en-US" sz="2000" b="1" strike="noStrike" spc="-1" baseline="-10000">
                <a:solidFill>
                  <a:srgbClr val="000000"/>
                </a:solidFill>
                <a:latin typeface="Times New Roman"/>
                <a:ea typeface="ＭＳ Ｐゴシック"/>
              </a:rPr>
              <a:t>g</a:t>
            </a:r>
            <a:r>
              <a:rPr lang="en-US" sz="2000" b="1" strike="noStrike" spc="-1">
                <a:solidFill>
                  <a:srgbClr val="000000"/>
                </a:solidFill>
                <a:latin typeface="Times New Roman"/>
                <a:ea typeface="ＭＳ Ｐゴシック"/>
              </a:rPr>
              <a:t>. </a:t>
            </a:r>
            <a:endParaRPr lang="en-US" sz="2000" b="0" strike="noStrike" spc="-1">
              <a:solidFill>
                <a:srgbClr val="000000"/>
              </a:solidFill>
              <a:latin typeface="Arial"/>
            </a:endParaRPr>
          </a:p>
          <a:p>
            <a:pPr>
              <a:lnSpc>
                <a:spcPct val="90000"/>
              </a:lnSpc>
              <a:spcBef>
                <a:spcPts val="1001"/>
              </a:spcBef>
            </a:pPr>
            <a:endParaRPr lang="en-US" sz="2000" b="0" strike="noStrike" spc="-1">
              <a:solidFill>
                <a:srgbClr val="000000"/>
              </a:solidFill>
              <a:latin typeface="Arial"/>
            </a:endParaRPr>
          </a:p>
          <a:p>
            <a:pPr marL="343080" indent="-342720">
              <a:lnSpc>
                <a:spcPct val="90000"/>
              </a:lnSpc>
              <a:spcBef>
                <a:spcPts val="1001"/>
              </a:spcBef>
              <a:buClr>
                <a:srgbClr val="000000"/>
              </a:buClr>
              <a:buFont typeface="Arial"/>
              <a:buChar char="●"/>
            </a:pPr>
            <a:r>
              <a:rPr lang="en-US" sz="2000" b="0" strike="noStrike" spc="-1">
                <a:solidFill>
                  <a:srgbClr val="000000"/>
                </a:solidFill>
                <a:latin typeface="Times New Roman"/>
                <a:ea typeface="ＭＳ Ｐゴシック"/>
              </a:rPr>
              <a:t>The reaction to </a:t>
            </a:r>
            <a:r>
              <a:rPr lang="en-US" sz="2000" b="1" i="1" strike="noStrike" spc="-1">
                <a:solidFill>
                  <a:srgbClr val="000000"/>
                </a:solidFill>
                <a:latin typeface="Times New Roman"/>
                <a:ea typeface="ＭＳ Ｐゴシック"/>
              </a:rPr>
              <a:t>n</a:t>
            </a:r>
            <a:r>
              <a:rPr lang="en-US" sz="2000" b="0" strike="noStrike" spc="-1">
                <a:solidFill>
                  <a:srgbClr val="000000"/>
                </a:solidFill>
                <a:latin typeface="Times New Roman"/>
                <a:ea typeface="ＭＳ Ｐゴシック"/>
              </a:rPr>
              <a:t> is the force </a:t>
            </a:r>
            <a:r>
              <a:rPr lang="en-US" sz="2000" b="1" strike="noStrike" spc="-1">
                <a:solidFill>
                  <a:srgbClr val="000000"/>
                </a:solidFill>
                <a:latin typeface="Times New Roman"/>
                <a:ea typeface="ＭＳ Ｐゴシック"/>
              </a:rPr>
              <a:t>F</a:t>
            </a:r>
            <a:r>
              <a:rPr lang="en-US" sz="2000" b="1" strike="noStrike" spc="-1" baseline="-10000">
                <a:solidFill>
                  <a:srgbClr val="000000"/>
                </a:solidFill>
                <a:latin typeface="Times New Roman"/>
                <a:ea typeface="ＭＳ Ｐゴシック"/>
              </a:rPr>
              <a:t>mt</a:t>
            </a:r>
            <a:r>
              <a:rPr lang="en-US" sz="2000" b="0" strike="noStrike" spc="-1">
                <a:solidFill>
                  <a:srgbClr val="000000"/>
                </a:solidFill>
                <a:latin typeface="Times New Roman"/>
                <a:ea typeface="ＭＳ Ｐゴシック"/>
              </a:rPr>
              <a:t> exerted by the monitor on the table. The reaction to </a:t>
            </a:r>
            <a:r>
              <a:rPr lang="en-US" sz="2000" b="1" strike="noStrike" spc="-1">
                <a:solidFill>
                  <a:srgbClr val="000000"/>
                </a:solidFill>
                <a:latin typeface="Times New Roman"/>
                <a:ea typeface="ＭＳ Ｐゴシック"/>
              </a:rPr>
              <a:t>F</a:t>
            </a:r>
            <a:r>
              <a:rPr lang="en-US" sz="2000" b="1" strike="noStrike" spc="-1" baseline="-10000">
                <a:solidFill>
                  <a:srgbClr val="000000"/>
                </a:solidFill>
                <a:latin typeface="Times New Roman"/>
                <a:ea typeface="ＭＳ Ｐゴシック"/>
              </a:rPr>
              <a:t>g</a:t>
            </a:r>
            <a:r>
              <a:rPr lang="en-US" sz="2000" b="0" strike="noStrike" spc="-1">
                <a:solidFill>
                  <a:srgbClr val="000000"/>
                </a:solidFill>
                <a:latin typeface="Times New Roman"/>
                <a:ea typeface="ＭＳ Ｐゴシック"/>
              </a:rPr>
              <a:t> is the force </a:t>
            </a:r>
            <a:r>
              <a:rPr lang="en-US" sz="2000" b="1" strike="noStrike" spc="-1">
                <a:solidFill>
                  <a:srgbClr val="000000"/>
                </a:solidFill>
                <a:latin typeface="Times New Roman"/>
                <a:ea typeface="ＭＳ Ｐゴシック"/>
              </a:rPr>
              <a:t>F</a:t>
            </a:r>
            <a:r>
              <a:rPr lang="en-US" sz="2000" b="1" strike="noStrike" spc="-1" baseline="-12000">
                <a:solidFill>
                  <a:srgbClr val="000000"/>
                </a:solidFill>
                <a:latin typeface="Times New Roman"/>
                <a:ea typeface="ＭＳ Ｐゴシック"/>
              </a:rPr>
              <a:t>mE</a:t>
            </a:r>
            <a:r>
              <a:rPr lang="en-US" sz="2000" b="0" strike="noStrike" spc="-1">
                <a:solidFill>
                  <a:srgbClr val="000000"/>
                </a:solidFill>
                <a:latin typeface="Times New Roman"/>
                <a:ea typeface="ＭＳ Ｐゴシック"/>
              </a:rPr>
              <a:t> exerted by the monitor on the Earth.</a:t>
            </a:r>
            <a:endParaRPr lang="en-US" sz="2000" b="0" strike="noStrike" spc="-1">
              <a:solidFill>
                <a:srgbClr val="000000"/>
              </a:solidFill>
              <a:latin typeface="Arial"/>
            </a:endParaRPr>
          </a:p>
          <a:p>
            <a:pPr marL="343080" indent="-342720">
              <a:lnSpc>
                <a:spcPct val="90000"/>
              </a:lnSpc>
              <a:spcBef>
                <a:spcPts val="1001"/>
              </a:spcBef>
              <a:buClr>
                <a:srgbClr val="000000"/>
              </a:buClr>
              <a:buFont typeface="Arial"/>
              <a:buChar char="●"/>
            </a:pPr>
            <a:r>
              <a:rPr lang="en-US" sz="2000" b="0" strike="noStrike" spc="-1">
                <a:solidFill>
                  <a:srgbClr val="000000"/>
                </a:solidFill>
                <a:latin typeface="Times New Roman"/>
                <a:ea typeface="ＭＳ Ｐゴシック"/>
              </a:rPr>
              <a:t>Remember that Newton’s third law action and reaction forces act on different objects. For example, in Figure 5.6, </a:t>
            </a:r>
            <a:endParaRPr lang="en-US" sz="2000" b="0" strike="noStrike" spc="-1">
              <a:solidFill>
                <a:srgbClr val="000000"/>
              </a:solidFill>
              <a:latin typeface="Arial"/>
            </a:endParaRPr>
          </a:p>
          <a:p>
            <a:pPr>
              <a:lnSpc>
                <a:spcPct val="90000"/>
              </a:lnSpc>
              <a:spcBef>
                <a:spcPts val="1001"/>
              </a:spcBef>
            </a:pPr>
            <a:endParaRPr lang="en-US" sz="2000" b="0" strike="noStrike" spc="-1">
              <a:solidFill>
                <a:srgbClr val="000000"/>
              </a:solidFill>
              <a:latin typeface="Arial"/>
            </a:endParaRPr>
          </a:p>
          <a:p>
            <a:pPr marL="343080" indent="-342720">
              <a:lnSpc>
                <a:spcPct val="90000"/>
              </a:lnSpc>
              <a:spcBef>
                <a:spcPts val="1001"/>
              </a:spcBef>
              <a:buClr>
                <a:srgbClr val="000000"/>
              </a:buClr>
              <a:buFont typeface="Arial"/>
              <a:buChar char="●"/>
            </a:pPr>
            <a:r>
              <a:rPr lang="en-US" sz="2000" b="0" strike="noStrike" spc="-1">
                <a:solidFill>
                  <a:srgbClr val="000000"/>
                </a:solidFill>
                <a:latin typeface="Times New Roman"/>
                <a:ea typeface="ＭＳ Ｐゴシック"/>
              </a:rPr>
              <a:t>The forces  and  are equal in magnitude and opposite in direction, but they do not represent an action-reaction pair because both forces act on the same object, the monitor.</a:t>
            </a:r>
            <a:endParaRPr lang="en-US" sz="2000" b="0" strike="noStrike" spc="-1">
              <a:solidFill>
                <a:srgbClr val="000000"/>
              </a:solidFill>
              <a:latin typeface="Arial"/>
            </a:endParaRPr>
          </a:p>
        </p:txBody>
      </p:sp>
      <p:sp>
        <p:nvSpPr>
          <p:cNvPr id="551" name="CustomShape 3"/>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5.6</a:t>
            </a:r>
            <a:endParaRPr lang="en-US" sz="1200" b="0" strike="noStrike" spc="-1">
              <a:latin typeface="Arial"/>
            </a:endParaRPr>
          </a:p>
        </p:txBody>
      </p:sp>
      <p:pic>
        <p:nvPicPr>
          <p:cNvPr id="552" name="Picture 8" descr="0506a"/>
          <p:cNvPicPr/>
          <p:nvPr/>
        </p:nvPicPr>
        <p:blipFill>
          <a:blip r:embed="rId2"/>
          <a:stretch/>
        </p:blipFill>
        <p:spPr>
          <a:xfrm>
            <a:off x="7816680" y="1217520"/>
            <a:ext cx="3422160" cy="4422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400" b="1" strike="noStrike" spc="-1">
                <a:solidFill>
                  <a:srgbClr val="0D3857"/>
                </a:solidFill>
                <a:latin typeface="Arial"/>
                <a:ea typeface="ＭＳ Ｐゴシック"/>
              </a:rPr>
              <a:t>Free Body Diagram</a:t>
            </a:r>
            <a:endParaRPr lang="en-US" sz="2400" b="0" strike="noStrike" spc="-1">
              <a:solidFill>
                <a:srgbClr val="000000"/>
              </a:solidFill>
              <a:latin typeface="Arial"/>
            </a:endParaRPr>
          </a:p>
        </p:txBody>
      </p:sp>
      <p:sp>
        <p:nvSpPr>
          <p:cNvPr id="554" name="TextShape 2"/>
          <p:cNvSpPr txBox="1"/>
          <p:nvPr/>
        </p:nvSpPr>
        <p:spPr>
          <a:xfrm>
            <a:off x="571680" y="1676520"/>
            <a:ext cx="6476760" cy="4647960"/>
          </a:xfrm>
          <a:prstGeom prst="rect">
            <a:avLst/>
          </a:prstGeom>
          <a:noFill/>
          <a:ln>
            <a:noFill/>
          </a:ln>
        </p:spPr>
        <p:txBody>
          <a:bodyPr lIns="0" tIns="0" rIns="0" bIns="0">
            <a:noAutofit/>
          </a:bodyPr>
          <a:lstStyle/>
          <a:p>
            <a:pPr marL="343080" indent="-342720">
              <a:lnSpc>
                <a:spcPts val="2200"/>
              </a:lnSpc>
              <a:spcBef>
                <a:spcPts val="1001"/>
              </a:spcBef>
              <a:buClr>
                <a:srgbClr val="000000"/>
              </a:buClr>
              <a:buFont typeface="Arial"/>
              <a:buChar char="●"/>
            </a:pPr>
            <a:r>
              <a:rPr lang="en-US" sz="2000" b="0" strike="noStrike" spc="-1">
                <a:solidFill>
                  <a:srgbClr val="000000"/>
                </a:solidFill>
                <a:latin typeface="Times New Roman"/>
                <a:ea typeface="ＭＳ Ｐゴシック"/>
              </a:rPr>
              <a:t>The most important step in solving problems involving Newton’s Laws is to draw the </a:t>
            </a:r>
            <a:r>
              <a:rPr lang="en-US" sz="2000" b="1" strike="noStrike" spc="-1">
                <a:solidFill>
                  <a:srgbClr val="000000"/>
                </a:solidFill>
                <a:latin typeface="Times New Roman"/>
                <a:ea typeface="ＭＳ Ｐゴシック"/>
              </a:rPr>
              <a:t>free body diagram (FBD).</a:t>
            </a:r>
            <a:endParaRPr lang="en-US" sz="2000" b="0" strike="noStrike" spc="-1">
              <a:solidFill>
                <a:srgbClr val="000000"/>
              </a:solidFill>
              <a:latin typeface="Arial"/>
            </a:endParaRPr>
          </a:p>
          <a:p>
            <a:pPr marL="343080" indent="-342720">
              <a:lnSpc>
                <a:spcPts val="2200"/>
              </a:lnSpc>
              <a:spcBef>
                <a:spcPts val="1001"/>
              </a:spcBef>
              <a:buClr>
                <a:srgbClr val="000000"/>
              </a:buClr>
              <a:buFont typeface="Arial"/>
              <a:buChar char="●"/>
            </a:pPr>
            <a:r>
              <a:rPr lang="en-US" sz="2000" b="0" strike="noStrike" spc="-1">
                <a:solidFill>
                  <a:srgbClr val="000000"/>
                </a:solidFill>
                <a:latin typeface="Times New Roman"/>
                <a:ea typeface="ＭＳ Ｐゴシック"/>
              </a:rPr>
              <a:t>Be sure to include only the forces acting on the object of interest.</a:t>
            </a:r>
            <a:endParaRPr lang="en-US" sz="2000" b="0" strike="noStrike" spc="-1">
              <a:solidFill>
                <a:srgbClr val="000000"/>
              </a:solidFill>
              <a:latin typeface="Arial"/>
            </a:endParaRPr>
          </a:p>
          <a:p>
            <a:pPr marL="343080" indent="-342720">
              <a:lnSpc>
                <a:spcPts val="2200"/>
              </a:lnSpc>
              <a:spcBef>
                <a:spcPts val="1001"/>
              </a:spcBef>
              <a:buClr>
                <a:srgbClr val="000000"/>
              </a:buClr>
              <a:buFont typeface="Arial"/>
              <a:buChar char="●"/>
            </a:pPr>
            <a:r>
              <a:rPr lang="en-US" sz="2000" b="0" strike="noStrike" spc="-1">
                <a:solidFill>
                  <a:srgbClr val="000000"/>
                </a:solidFill>
                <a:latin typeface="Times New Roman"/>
                <a:ea typeface="ＭＳ Ｐゴシック"/>
              </a:rPr>
              <a:t>Include any field forces acting on the object.</a:t>
            </a:r>
            <a:endParaRPr lang="en-US" sz="2000" b="0" strike="noStrike" spc="-1">
              <a:solidFill>
                <a:srgbClr val="000000"/>
              </a:solidFill>
              <a:latin typeface="Arial"/>
            </a:endParaRPr>
          </a:p>
          <a:p>
            <a:pPr marL="343080" indent="-342720">
              <a:lnSpc>
                <a:spcPts val="2200"/>
              </a:lnSpc>
              <a:spcBef>
                <a:spcPts val="1001"/>
              </a:spcBef>
              <a:buClr>
                <a:srgbClr val="000000"/>
              </a:buClr>
              <a:buFont typeface="Arial"/>
              <a:buChar char="●"/>
            </a:pPr>
            <a:r>
              <a:rPr lang="en-US" sz="2000" b="0" strike="noStrike" spc="-1">
                <a:solidFill>
                  <a:srgbClr val="000000"/>
                </a:solidFill>
                <a:latin typeface="Times New Roman"/>
                <a:ea typeface="ＭＳ Ｐゴシック"/>
              </a:rPr>
              <a:t>Do not assume the normal force equals the weight.</a:t>
            </a:r>
            <a:endParaRPr lang="en-US" sz="2000" b="0" strike="noStrike" spc="-1">
              <a:solidFill>
                <a:srgbClr val="000000"/>
              </a:solidFill>
              <a:latin typeface="Arial"/>
            </a:endParaRPr>
          </a:p>
          <a:p>
            <a:pPr>
              <a:lnSpc>
                <a:spcPts val="2200"/>
              </a:lnSpc>
              <a:spcBef>
                <a:spcPts val="901"/>
              </a:spcBef>
              <a:tabLst>
                <a:tab pos="0" algn="l"/>
              </a:tabLst>
            </a:pPr>
            <a:endParaRPr lang="en-US" sz="2000" b="0" strike="noStrike" spc="-1">
              <a:solidFill>
                <a:srgbClr val="000000"/>
              </a:solidFill>
              <a:latin typeface="Arial"/>
            </a:endParaRPr>
          </a:p>
        </p:txBody>
      </p:sp>
      <p:sp>
        <p:nvSpPr>
          <p:cNvPr id="555" name="CustomShape 3"/>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5.6</a:t>
            </a:r>
            <a:endParaRPr lang="en-US" sz="1200" b="0" strike="noStrike" spc="-1">
              <a:latin typeface="Arial"/>
            </a:endParaRPr>
          </a:p>
        </p:txBody>
      </p:sp>
      <p:pic>
        <p:nvPicPr>
          <p:cNvPr id="556" name="Picture 7" descr="0506c"/>
          <p:cNvPicPr/>
          <p:nvPr/>
        </p:nvPicPr>
        <p:blipFill>
          <a:blip r:embed="rId2"/>
          <a:stretch/>
        </p:blipFill>
        <p:spPr>
          <a:xfrm>
            <a:off x="7223040" y="990720"/>
            <a:ext cx="2111040" cy="5486040"/>
          </a:xfrm>
          <a:prstGeom prst="rect">
            <a:avLst/>
          </a:prstGeom>
          <a:ln>
            <a:noFill/>
          </a:ln>
        </p:spPr>
      </p:pic>
      <p:pic>
        <p:nvPicPr>
          <p:cNvPr id="557" name="Picture 4" descr="FG05_06ab"/>
          <p:cNvPicPr/>
          <p:nvPr/>
        </p:nvPicPr>
        <p:blipFill>
          <a:blip r:embed="rId3"/>
          <a:stretch/>
        </p:blipFill>
        <p:spPr>
          <a:xfrm>
            <a:off x="1295280" y="3886200"/>
            <a:ext cx="3180960" cy="2676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TextShape 1"/>
          <p:cNvSpPr txBox="1"/>
          <p:nvPr/>
        </p:nvSpPr>
        <p:spPr>
          <a:xfrm>
            <a:off x="380880" y="914400"/>
            <a:ext cx="10477080" cy="609120"/>
          </a:xfrm>
          <a:prstGeom prst="rect">
            <a:avLst/>
          </a:prstGeom>
          <a:noFill/>
          <a:ln>
            <a:noFill/>
          </a:ln>
        </p:spPr>
        <p:txBody>
          <a:bodyPr lIns="0" tIns="0" rIns="0" bIns="0" anchor="ctr">
            <a:noAutofit/>
          </a:bodyPr>
          <a:lstStyle/>
          <a:p>
            <a:pPr>
              <a:lnSpc>
                <a:spcPct val="100000"/>
              </a:lnSpc>
            </a:pPr>
            <a:r>
              <a:rPr lang="en-US" sz="2800" b="1" strike="noStrike" spc="-1">
                <a:solidFill>
                  <a:srgbClr val="25A8F8"/>
                </a:solidFill>
                <a:latin typeface="Times New Roman"/>
                <a:ea typeface="ＭＳ Ｐゴシック"/>
              </a:rPr>
              <a:t>Conceptual Example 5.3 </a:t>
            </a:r>
            <a:r>
              <a:rPr lang="en-US" sz="2800" b="0" strike="noStrike" spc="-1">
                <a:solidFill>
                  <a:srgbClr val="0D3857"/>
                </a:solidFill>
                <a:latin typeface="Times New Roman"/>
                <a:ea typeface="ＭＳ Ｐゴシック"/>
              </a:rPr>
              <a:t>You Push Me and I’ll Push You</a:t>
            </a:r>
            <a:r>
              <a:t/>
            </a:r>
            <a:br/>
            <a:endParaRPr lang="en-US" sz="2800" b="0" strike="noStrike" spc="-1">
              <a:solidFill>
                <a:srgbClr val="000000"/>
              </a:solidFill>
              <a:latin typeface="Arial"/>
            </a:endParaRPr>
          </a:p>
        </p:txBody>
      </p:sp>
      <p:sp>
        <p:nvSpPr>
          <p:cNvPr id="559" name="CustomShape 2"/>
          <p:cNvSpPr/>
          <p:nvPr/>
        </p:nvSpPr>
        <p:spPr>
          <a:xfrm>
            <a:off x="190440" y="1523880"/>
            <a:ext cx="10762920" cy="405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0000"/>
                </a:solidFill>
                <a:latin typeface="Times New Roman"/>
                <a:ea typeface="ＭＳ Ｐゴシック"/>
              </a:rPr>
              <a:t>A large man and a small boy stand facing each other on frictionless ice.  They put their hands together and push against each other so that they move apart.</a:t>
            </a:r>
            <a:endParaRPr lang="en-US" sz="2000" b="0" strike="noStrike" spc="-1">
              <a:latin typeface="Arial"/>
            </a:endParaRPr>
          </a:p>
          <a:p>
            <a:pPr marL="343080" indent="-342720">
              <a:lnSpc>
                <a:spcPct val="100000"/>
              </a:lnSpc>
              <a:buClr>
                <a:srgbClr val="000000"/>
              </a:buClr>
              <a:buFont typeface="Arial"/>
              <a:buAutoNum type="alphaUcPeriod"/>
            </a:pPr>
            <a:r>
              <a:rPr lang="en-US" sz="2000" b="0" strike="noStrike" spc="-1">
                <a:solidFill>
                  <a:srgbClr val="000000"/>
                </a:solidFill>
                <a:latin typeface="Times New Roman"/>
                <a:ea typeface="ＭＳ Ｐゴシック"/>
              </a:rPr>
              <a:t>  Who moves away with the higher speed?</a:t>
            </a:r>
            <a:endParaRPr lang="en-US" sz="2000" b="0" strike="noStrike" spc="-1">
              <a:latin typeface="Arial"/>
            </a:endParaRPr>
          </a:p>
          <a:p>
            <a:pPr marL="343080" indent="-342720">
              <a:lnSpc>
                <a:spcPct val="100000"/>
              </a:lnSpc>
              <a:buClr>
                <a:srgbClr val="000000"/>
              </a:buClr>
              <a:buFont typeface="Arial"/>
              <a:buAutoNum type="alphaUcPeriod"/>
            </a:pPr>
            <a:r>
              <a:rPr lang="en-US" sz="2000" b="0" strike="noStrike" spc="-1">
                <a:solidFill>
                  <a:srgbClr val="000000"/>
                </a:solidFill>
                <a:latin typeface="Times New Roman"/>
                <a:ea typeface="ＭＳ Ｐゴシック"/>
              </a:rPr>
              <a:t>Who moves farther while their hands are in contact?</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00"/>
                </a:solidFill>
                <a:latin typeface="Times New Roman"/>
                <a:ea typeface="ＭＳ Ｐゴシック"/>
              </a:rPr>
              <a:t>Solution (A):  smaller mass, experiences the greater acceleration. Both individuals accelerate for the same amount of time, but the greater acceleration of the boy over this time interval results in his moving away from the interaction with the higher speed , since .</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solidFill>
                  <a:srgbClr val="000000"/>
                </a:solidFill>
                <a:latin typeface="Times New Roman"/>
                <a:ea typeface="ＭＳ Ｐゴシック"/>
              </a:rPr>
              <a:t>Solution (B): Because the boy has the greater acceleration and therefore the greater average velocity, he moves farther than the man during the time interval during which their</a:t>
            </a:r>
            <a:endParaRPr lang="en-US" sz="2000" b="0" strike="noStrike" spc="-1">
              <a:latin typeface="Arial"/>
            </a:endParaRPr>
          </a:p>
          <a:p>
            <a:pPr>
              <a:lnSpc>
                <a:spcPct val="100000"/>
              </a:lnSpc>
            </a:pPr>
            <a:r>
              <a:rPr lang="en-US" sz="2000" b="0" strike="noStrike" spc="-1">
                <a:solidFill>
                  <a:srgbClr val="000000"/>
                </a:solidFill>
                <a:latin typeface="Times New Roman"/>
                <a:ea typeface="ＭＳ Ｐゴシック"/>
              </a:rPr>
              <a:t>hands are in contact.</a:t>
            </a:r>
            <a:r>
              <a:t/>
            </a:r>
            <a:b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TextShape 1"/>
          <p:cNvSpPr txBox="1"/>
          <p:nvPr/>
        </p:nvSpPr>
        <p:spPr>
          <a:xfrm>
            <a:off x="6953400" y="6413400"/>
            <a:ext cx="1333080" cy="228240"/>
          </a:xfrm>
          <a:prstGeom prst="rect">
            <a:avLst/>
          </a:prstGeom>
          <a:noFill/>
          <a:ln w="9360">
            <a:noFill/>
          </a:ln>
        </p:spPr>
        <p:txBody>
          <a:bodyPr lIns="0" tIns="0" rIns="0" bIns="0">
            <a:noAutofit/>
          </a:bodyPr>
          <a:lstStyle/>
          <a:p>
            <a:pPr algn="r">
              <a:lnSpc>
                <a:spcPct val="100000"/>
              </a:lnSpc>
            </a:pPr>
            <a:r>
              <a:rPr lang="en-US" sz="1400" b="1" strike="noStrike" spc="-1">
                <a:solidFill>
                  <a:srgbClr val="000000"/>
                </a:solidFill>
                <a:latin typeface="Arial"/>
                <a:ea typeface="宋体"/>
              </a:rPr>
              <a:t>Feb. 11-15, 2013</a:t>
            </a:r>
            <a:endParaRPr lang="en-US" sz="1400" b="0" strike="noStrike" spc="-1">
              <a:latin typeface="Times New Roman"/>
            </a:endParaRPr>
          </a:p>
        </p:txBody>
      </p:sp>
      <p:sp>
        <p:nvSpPr>
          <p:cNvPr id="561" name="TextShape 2"/>
          <p:cNvSpPr txBox="1"/>
          <p:nvPr/>
        </p:nvSpPr>
        <p:spPr>
          <a:xfrm>
            <a:off x="571680" y="685800"/>
            <a:ext cx="10286640" cy="609120"/>
          </a:xfrm>
          <a:prstGeom prst="rect">
            <a:avLst/>
          </a:prstGeom>
          <a:noFill/>
          <a:ln>
            <a:noFill/>
          </a:ln>
        </p:spPr>
        <p:txBody>
          <a:bodyPr lIns="0" tIns="0" rIns="0" bIns="0" anchor="ctr">
            <a:noAutofit/>
          </a:bodyPr>
          <a:lstStyle/>
          <a:p>
            <a:pPr>
              <a:lnSpc>
                <a:spcPct val="100000"/>
              </a:lnSpc>
            </a:pPr>
            <a:r>
              <a:rPr lang="en-US" sz="2800" b="0" strike="noStrike" spc="-1">
                <a:solidFill>
                  <a:srgbClr val="0D3857"/>
                </a:solidFill>
                <a:latin typeface="Arial"/>
                <a:ea typeface="宋体"/>
              </a:rPr>
              <a:t>Hints for </a:t>
            </a:r>
            <a:r>
              <a:rPr lang="en-US" sz="2800" b="0" strike="noStrike" spc="-1">
                <a:solidFill>
                  <a:srgbClr val="0D3857"/>
                </a:solidFill>
                <a:latin typeface="Arial"/>
                <a:ea typeface="ＭＳ Ｐゴシック"/>
              </a:rPr>
              <a:t>Problem-Solving</a:t>
            </a:r>
            <a:endParaRPr lang="en-US" sz="2800" b="0" strike="noStrike" spc="-1">
              <a:solidFill>
                <a:srgbClr val="000000"/>
              </a:solidFill>
              <a:latin typeface="Arial"/>
            </a:endParaRPr>
          </a:p>
        </p:txBody>
      </p:sp>
      <p:sp>
        <p:nvSpPr>
          <p:cNvPr id="562" name="TextShape 3"/>
          <p:cNvSpPr txBox="1"/>
          <p:nvPr/>
        </p:nvSpPr>
        <p:spPr>
          <a:xfrm>
            <a:off x="698400" y="1231920"/>
            <a:ext cx="10413720" cy="4647960"/>
          </a:xfrm>
          <a:prstGeom prst="rect">
            <a:avLst/>
          </a:prstGeom>
          <a:noFill/>
          <a:ln>
            <a:noFill/>
          </a:ln>
        </p:spPr>
        <p:txBody>
          <a:bodyPr lIns="0" tIns="0" rIns="0" bIns="0">
            <a:noAutofit/>
          </a:bodyPr>
          <a:lstStyle/>
          <a:p>
            <a:pPr marL="343080" indent="-342720">
              <a:lnSpc>
                <a:spcPct val="90000"/>
              </a:lnSpc>
              <a:spcBef>
                <a:spcPts val="1001"/>
              </a:spcBef>
              <a:buClr>
                <a:srgbClr val="000000"/>
              </a:buClr>
              <a:buFont typeface="Symbol" charset="2"/>
              <a:buChar char=""/>
            </a:pPr>
            <a:r>
              <a:rPr lang="en-US" sz="2000" b="1" strike="noStrike" spc="-1">
                <a:solidFill>
                  <a:srgbClr val="000000"/>
                </a:solidFill>
                <a:latin typeface="Arial"/>
                <a:ea typeface="宋体"/>
              </a:rPr>
              <a:t>Read</a:t>
            </a:r>
            <a:r>
              <a:rPr lang="en-US" sz="2000" b="0" strike="noStrike" spc="-1">
                <a:solidFill>
                  <a:srgbClr val="000000"/>
                </a:solidFill>
                <a:latin typeface="Arial"/>
                <a:ea typeface="宋体"/>
              </a:rPr>
              <a:t> the problem carefully at least once</a:t>
            </a:r>
            <a:endParaRPr lang="en-US" sz="2000" b="0" strike="noStrike" spc="-1">
              <a:solidFill>
                <a:srgbClr val="000000"/>
              </a:solidFill>
              <a:latin typeface="Arial"/>
            </a:endParaRPr>
          </a:p>
          <a:p>
            <a:pPr marL="343080" indent="-342720">
              <a:lnSpc>
                <a:spcPct val="90000"/>
              </a:lnSpc>
              <a:spcBef>
                <a:spcPts val="1001"/>
              </a:spcBef>
              <a:buClr>
                <a:srgbClr val="000000"/>
              </a:buClr>
              <a:buFont typeface="Symbol" charset="2"/>
              <a:buChar char=""/>
            </a:pPr>
            <a:r>
              <a:rPr lang="en-US" sz="2000" b="1" strike="noStrike" spc="-1">
                <a:solidFill>
                  <a:srgbClr val="000000"/>
                </a:solidFill>
                <a:latin typeface="Arial"/>
                <a:ea typeface="ＭＳ Ｐゴシック"/>
              </a:rPr>
              <a:t>Draw</a:t>
            </a:r>
            <a:r>
              <a:rPr lang="en-US" sz="2000" b="0" strike="noStrike" spc="-1">
                <a:solidFill>
                  <a:srgbClr val="000000"/>
                </a:solidFill>
                <a:latin typeface="Arial"/>
                <a:ea typeface="ＭＳ Ｐゴシック"/>
              </a:rPr>
              <a:t> a</a:t>
            </a:r>
            <a:r>
              <a:rPr lang="en-US" sz="2000" b="0" strike="noStrike" spc="-1">
                <a:solidFill>
                  <a:srgbClr val="000000"/>
                </a:solidFill>
                <a:latin typeface="Arial"/>
                <a:ea typeface="宋体"/>
              </a:rPr>
              <a:t> picture of the system, identify the object of primary interest, and  indicate forces with arrows</a:t>
            </a:r>
            <a:endParaRPr lang="en-US" sz="2000" b="0" strike="noStrike" spc="-1">
              <a:solidFill>
                <a:srgbClr val="000000"/>
              </a:solidFill>
              <a:latin typeface="Arial"/>
            </a:endParaRPr>
          </a:p>
          <a:p>
            <a:pPr marL="343080" indent="-342720">
              <a:lnSpc>
                <a:spcPct val="90000"/>
              </a:lnSpc>
              <a:spcBef>
                <a:spcPts val="1001"/>
              </a:spcBef>
              <a:buClr>
                <a:srgbClr val="000000"/>
              </a:buClr>
              <a:buFont typeface="Symbol" charset="2"/>
              <a:buChar char=""/>
            </a:pPr>
            <a:r>
              <a:rPr lang="en-US" sz="2000" b="1" strike="noStrike" spc="-1">
                <a:solidFill>
                  <a:srgbClr val="000000"/>
                </a:solidFill>
                <a:latin typeface="Arial"/>
                <a:ea typeface="宋体"/>
              </a:rPr>
              <a:t>Label</a:t>
            </a:r>
            <a:r>
              <a:rPr lang="en-US" sz="2000" b="0" strike="noStrike" spc="-1">
                <a:solidFill>
                  <a:srgbClr val="000000"/>
                </a:solidFill>
                <a:latin typeface="Arial"/>
                <a:ea typeface="宋体"/>
              </a:rPr>
              <a:t> each force in the picture in a way that will bring to mind what physical quantity the label stands for (e.g., T for tension)</a:t>
            </a:r>
            <a:endParaRPr lang="en-US" sz="2000" b="0" strike="noStrike" spc="-1">
              <a:solidFill>
                <a:srgbClr val="000000"/>
              </a:solidFill>
              <a:latin typeface="Arial"/>
            </a:endParaRPr>
          </a:p>
          <a:p>
            <a:pPr marL="343080" indent="-342720">
              <a:lnSpc>
                <a:spcPct val="90000"/>
              </a:lnSpc>
              <a:spcBef>
                <a:spcPts val="1001"/>
              </a:spcBef>
              <a:buClr>
                <a:srgbClr val="000000"/>
              </a:buClr>
              <a:buFont typeface="Symbol" charset="2"/>
              <a:buChar char=""/>
            </a:pPr>
            <a:r>
              <a:rPr lang="en-US" sz="2000" b="1" strike="noStrike" spc="-1">
                <a:solidFill>
                  <a:srgbClr val="000000"/>
                </a:solidFill>
                <a:latin typeface="Arial"/>
                <a:ea typeface="宋体"/>
              </a:rPr>
              <a:t>Draw</a:t>
            </a:r>
            <a:r>
              <a:rPr lang="en-US" sz="2000" b="0" strike="noStrike" spc="-1">
                <a:solidFill>
                  <a:srgbClr val="000000"/>
                </a:solidFill>
                <a:latin typeface="Arial"/>
                <a:ea typeface="宋体"/>
              </a:rPr>
              <a:t> a free-body</a:t>
            </a:r>
            <a:r>
              <a:rPr lang="en-US" sz="2000" b="0" strike="noStrike" spc="-1">
                <a:solidFill>
                  <a:srgbClr val="000000"/>
                </a:solidFill>
                <a:latin typeface="Arial"/>
                <a:ea typeface="ＭＳ Ｐゴシック"/>
              </a:rPr>
              <a:t> diagram</a:t>
            </a:r>
            <a:r>
              <a:rPr lang="en-US" sz="2000" b="0" strike="noStrike" spc="-1">
                <a:solidFill>
                  <a:srgbClr val="000000"/>
                </a:solidFill>
                <a:latin typeface="Arial"/>
                <a:ea typeface="宋体"/>
              </a:rPr>
              <a:t> of the object of interest, based on the labeled picture. If additional objects are involved, draw separate free-body diagram for them</a:t>
            </a:r>
            <a:endParaRPr lang="en-US" sz="2000" b="0" strike="noStrike" spc="-1">
              <a:solidFill>
                <a:srgbClr val="000000"/>
              </a:solidFill>
              <a:latin typeface="Arial"/>
            </a:endParaRPr>
          </a:p>
          <a:p>
            <a:pPr marL="343080" indent="-342720">
              <a:lnSpc>
                <a:spcPct val="90000"/>
              </a:lnSpc>
              <a:spcBef>
                <a:spcPts val="1001"/>
              </a:spcBef>
              <a:buClr>
                <a:srgbClr val="000000"/>
              </a:buClr>
              <a:buFont typeface="Symbol" charset="2"/>
              <a:buChar char=""/>
            </a:pPr>
            <a:r>
              <a:rPr lang="en-US" sz="2000" b="1" strike="noStrike" spc="-1">
                <a:solidFill>
                  <a:srgbClr val="000000"/>
                </a:solidFill>
                <a:latin typeface="Arial"/>
                <a:ea typeface="ＭＳ Ｐゴシック"/>
              </a:rPr>
              <a:t>Choose a convenient coordinate system</a:t>
            </a:r>
            <a:r>
              <a:rPr lang="en-US" sz="2000" b="0" strike="noStrike" spc="-1">
                <a:solidFill>
                  <a:srgbClr val="000000"/>
                </a:solidFill>
                <a:latin typeface="Arial"/>
                <a:ea typeface="ＭＳ Ｐゴシック"/>
              </a:rPr>
              <a:t> for each object</a:t>
            </a:r>
            <a:endParaRPr lang="en-US" sz="2000" b="0" strike="noStrike" spc="-1">
              <a:solidFill>
                <a:srgbClr val="000000"/>
              </a:solidFill>
              <a:latin typeface="Arial"/>
            </a:endParaRPr>
          </a:p>
          <a:p>
            <a:pPr marL="343080" indent="-342720">
              <a:lnSpc>
                <a:spcPct val="90000"/>
              </a:lnSpc>
              <a:spcBef>
                <a:spcPts val="1001"/>
              </a:spcBef>
              <a:buClr>
                <a:srgbClr val="000000"/>
              </a:buClr>
              <a:buFont typeface="Symbol" charset="2"/>
              <a:buChar char=""/>
            </a:pPr>
            <a:r>
              <a:rPr lang="en-US" sz="2000" b="1" strike="noStrike" spc="-1">
                <a:solidFill>
                  <a:srgbClr val="000000"/>
                </a:solidFill>
                <a:latin typeface="Arial"/>
                <a:ea typeface="宋体"/>
              </a:rPr>
              <a:t>Apply Newton’s second law.</a:t>
            </a:r>
            <a:r>
              <a:rPr lang="en-US" sz="2000" b="0" strike="noStrike" spc="-1">
                <a:solidFill>
                  <a:srgbClr val="000000"/>
                </a:solidFill>
                <a:latin typeface="Arial"/>
                <a:ea typeface="宋体"/>
              </a:rPr>
              <a:t> The x- and y-components of Newton second law should be taken from the vector equation and written individually. This often results in two equations and two unknowns</a:t>
            </a:r>
            <a:endParaRPr lang="en-US" sz="2000" b="0" strike="noStrike" spc="-1">
              <a:solidFill>
                <a:srgbClr val="000000"/>
              </a:solidFill>
              <a:latin typeface="Arial"/>
            </a:endParaRPr>
          </a:p>
          <a:p>
            <a:pPr marL="343080" indent="-342720">
              <a:lnSpc>
                <a:spcPct val="90000"/>
              </a:lnSpc>
              <a:spcBef>
                <a:spcPts val="1001"/>
              </a:spcBef>
              <a:buClr>
                <a:srgbClr val="000000"/>
              </a:buClr>
              <a:buFont typeface="Symbol" charset="2"/>
              <a:buChar char=""/>
            </a:pPr>
            <a:r>
              <a:rPr lang="en-US" sz="2000" b="1" strike="noStrike" spc="-1">
                <a:solidFill>
                  <a:srgbClr val="000000"/>
                </a:solidFill>
                <a:latin typeface="Arial"/>
                <a:ea typeface="宋体"/>
              </a:rPr>
              <a:t>Solve</a:t>
            </a:r>
            <a:r>
              <a:rPr lang="en-US" sz="2000" b="0" strike="noStrike" spc="-1">
                <a:solidFill>
                  <a:srgbClr val="000000"/>
                </a:solidFill>
                <a:latin typeface="Arial"/>
                <a:ea typeface="宋体"/>
              </a:rPr>
              <a:t> for the desired unknown quantity, and substitute the numbers</a:t>
            </a:r>
            <a:endParaRPr lang="en-US" sz="2000" b="0" strike="noStrike" spc="-1">
              <a:solidFill>
                <a:srgbClr val="000000"/>
              </a:solidFill>
              <a:latin typeface="Arial"/>
            </a:endParaRPr>
          </a:p>
        </p:txBody>
      </p:sp>
      <p:pic>
        <p:nvPicPr>
          <p:cNvPr id="563" name="Picture 562"/>
          <p:cNvPicPr/>
          <p:nvPr/>
        </p:nvPicPr>
        <p:blipFill>
          <a:blip r:embed="rId2"/>
          <a:stretch/>
        </p:blipFill>
        <p:spPr>
          <a:xfrm>
            <a:off x="3314880" y="5346720"/>
            <a:ext cx="2006640" cy="520560"/>
          </a:xfrm>
          <a:prstGeom prst="rect">
            <a:avLst/>
          </a:prstGeom>
          <a:ln>
            <a:noFill/>
          </a:ln>
        </p:spPr>
      </p:pic>
      <p:pic>
        <p:nvPicPr>
          <p:cNvPr id="564" name="Picture 563"/>
          <p:cNvPicPr/>
          <p:nvPr/>
        </p:nvPicPr>
        <p:blipFill>
          <a:blip r:embed="rId3"/>
          <a:stretch/>
        </p:blipFill>
        <p:spPr>
          <a:xfrm>
            <a:off x="6045120" y="5334120"/>
            <a:ext cx="2095560" cy="546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4000" b="0" strike="noStrike" spc="-1">
                <a:solidFill>
                  <a:srgbClr val="0D3857"/>
                </a:solidFill>
                <a:latin typeface="Arial"/>
                <a:ea typeface="宋体"/>
              </a:rPr>
              <a:t>Dynamics</a:t>
            </a:r>
            <a:endParaRPr lang="en-US" sz="4000" b="0" strike="noStrike" spc="-1">
              <a:solidFill>
                <a:srgbClr val="000000"/>
              </a:solidFill>
              <a:latin typeface="Arial"/>
            </a:endParaRPr>
          </a:p>
        </p:txBody>
      </p:sp>
      <p:sp>
        <p:nvSpPr>
          <p:cNvPr id="426" name="TextShape 2"/>
          <p:cNvSpPr txBox="1"/>
          <p:nvPr/>
        </p:nvSpPr>
        <p:spPr>
          <a:xfrm>
            <a:off x="546480" y="1371600"/>
            <a:ext cx="10286640" cy="4362120"/>
          </a:xfrm>
          <a:prstGeom prst="rect">
            <a:avLst/>
          </a:prstGeom>
          <a:noFill/>
          <a:ln>
            <a:noFill/>
          </a:ln>
        </p:spPr>
        <p:txBody>
          <a:bodyPr lIns="0" tIns="0" rIns="0" bIns="0">
            <a:noAutofit/>
          </a:bodyPr>
          <a:lstStyle/>
          <a:p>
            <a:pPr>
              <a:lnSpc>
                <a:spcPts val="2200"/>
              </a:lnSpc>
              <a:spcBef>
                <a:spcPts val="1400"/>
              </a:spcBef>
            </a:pPr>
            <a:endParaRPr lang="en-US" sz="32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ＭＳ Ｐゴシック"/>
              </a:rPr>
              <a:t>Describes the relationship between the motion of objects in our everyday world and the forces acting on them</a:t>
            </a: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Language of Dynamics</a:t>
            </a:r>
            <a:endParaRPr lang="en-US" sz="2800" b="0" strike="noStrike" spc="-1">
              <a:solidFill>
                <a:srgbClr val="000000"/>
              </a:solidFill>
              <a:latin typeface="Arial"/>
            </a:endParaRPr>
          </a:p>
          <a:p>
            <a:pPr marL="452520" lvl="1" indent="-223560">
              <a:lnSpc>
                <a:spcPct val="110000"/>
              </a:lnSpc>
              <a:spcBef>
                <a:spcPts val="1199"/>
              </a:spcBef>
              <a:buClr>
                <a:srgbClr val="2187BA"/>
              </a:buClr>
              <a:buFont typeface="Wingdings" charset="2"/>
              <a:buChar char=""/>
            </a:pPr>
            <a:r>
              <a:rPr lang="en-US" sz="2400" b="1" strike="noStrike" spc="-1">
                <a:solidFill>
                  <a:srgbClr val="FF0000"/>
                </a:solidFill>
                <a:latin typeface="Arial"/>
                <a:ea typeface="굴림"/>
              </a:rPr>
              <a:t>Force: </a:t>
            </a:r>
            <a:r>
              <a:rPr lang="en-US" sz="2400" b="0" strike="noStrike" spc="-1">
                <a:solidFill>
                  <a:srgbClr val="000000"/>
                </a:solidFill>
                <a:latin typeface="Arial"/>
                <a:ea typeface="굴림"/>
              </a:rPr>
              <a:t>The measure of interaction between </a:t>
            </a:r>
            <a:r>
              <a:rPr lang="en-US" sz="2400" b="1" strike="noStrike" spc="-1">
                <a:solidFill>
                  <a:srgbClr val="000000"/>
                </a:solidFill>
                <a:latin typeface="Arial"/>
                <a:ea typeface="굴림"/>
              </a:rPr>
              <a:t>two objects</a:t>
            </a:r>
            <a:r>
              <a:rPr lang="en-US" sz="2400" b="0" strike="noStrike" spc="-1">
                <a:solidFill>
                  <a:srgbClr val="000000"/>
                </a:solidFill>
                <a:latin typeface="Arial"/>
                <a:ea typeface="굴림"/>
              </a:rPr>
              <a:t> (pull or push). It is a vector quantity – it has a </a:t>
            </a:r>
            <a:r>
              <a:rPr lang="en-US" sz="2400" b="1" i="1" strike="noStrike" spc="-1">
                <a:solidFill>
                  <a:srgbClr val="000000"/>
                </a:solidFill>
                <a:latin typeface="Arial"/>
                <a:ea typeface="굴림"/>
              </a:rPr>
              <a:t>magnitude and direction</a:t>
            </a:r>
            <a:endParaRPr lang="en-US" sz="2400" b="0" strike="noStrike" spc="-1">
              <a:solidFill>
                <a:srgbClr val="000000"/>
              </a:solidFill>
              <a:latin typeface="Arial"/>
            </a:endParaRPr>
          </a:p>
          <a:p>
            <a:pPr marL="452520" lvl="1" indent="-223560">
              <a:lnSpc>
                <a:spcPct val="110000"/>
              </a:lnSpc>
              <a:spcBef>
                <a:spcPts val="1199"/>
              </a:spcBef>
              <a:buClr>
                <a:srgbClr val="2187BA"/>
              </a:buClr>
              <a:buFont typeface="Wingdings" charset="2"/>
              <a:buChar char=""/>
            </a:pPr>
            <a:r>
              <a:rPr lang="en-US" sz="2400" b="1" strike="noStrike" spc="-1">
                <a:solidFill>
                  <a:srgbClr val="FF0000"/>
                </a:solidFill>
                <a:latin typeface="Arial"/>
                <a:ea typeface="굴림"/>
              </a:rPr>
              <a:t>Mass: </a:t>
            </a:r>
            <a:r>
              <a:rPr lang="en-US" sz="2400" b="0" strike="noStrike" spc="-1">
                <a:solidFill>
                  <a:srgbClr val="000000"/>
                </a:solidFill>
                <a:latin typeface="Arial"/>
                <a:ea typeface="굴림"/>
              </a:rPr>
              <a:t>The measure of how difficult it is to change object’s velocity (sluggishness or inertia of the object)</a:t>
            </a:r>
            <a:endParaRPr lang="en-US" sz="2400" b="0" strike="noStrike" spc="-1">
              <a:solidFill>
                <a:srgbClr val="000000"/>
              </a:solidFill>
              <a:latin typeface="Arial"/>
            </a:endParaRPr>
          </a:p>
        </p:txBody>
      </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 name="TextShape 1"/>
          <p:cNvSpPr txBox="1"/>
          <p:nvPr/>
        </p:nvSpPr>
        <p:spPr>
          <a:xfrm>
            <a:off x="533520" y="838080"/>
            <a:ext cx="9467640" cy="579240"/>
          </a:xfrm>
          <a:prstGeom prst="rect">
            <a:avLst/>
          </a:prstGeom>
          <a:noFill/>
          <a:ln>
            <a:noFill/>
          </a:ln>
        </p:spPr>
        <p:txBody>
          <a:bodyPr lIns="0" tIns="0" rIns="0" bIns="0" anchor="ctr">
            <a:noAutofit/>
          </a:bodyPr>
          <a:lstStyle/>
          <a:p>
            <a:pPr>
              <a:lnSpc>
                <a:spcPct val="100000"/>
              </a:lnSpc>
            </a:pPr>
            <a:r>
              <a:rPr lang="en-US" sz="3200" b="0" strike="noStrike" spc="-1">
                <a:solidFill>
                  <a:srgbClr val="0D3857"/>
                </a:solidFill>
                <a:latin typeface="Arial"/>
                <a:ea typeface="宋体"/>
              </a:rPr>
              <a:t>Objects</a:t>
            </a:r>
            <a:r>
              <a:rPr lang="en-US" sz="3200" b="0" strike="noStrike" spc="-1">
                <a:solidFill>
                  <a:srgbClr val="0D3857"/>
                </a:solidFill>
                <a:latin typeface="Arial"/>
                <a:ea typeface="ＭＳ Ｐゴシック"/>
              </a:rPr>
              <a:t> in Equilibrium</a:t>
            </a:r>
            <a:endParaRPr lang="en-US" sz="3200" b="0" strike="noStrike" spc="-1">
              <a:solidFill>
                <a:srgbClr val="000000"/>
              </a:solidFill>
              <a:latin typeface="Arial"/>
            </a:endParaRPr>
          </a:p>
        </p:txBody>
      </p:sp>
      <p:sp>
        <p:nvSpPr>
          <p:cNvPr id="566" name="TextShape 2"/>
          <p:cNvSpPr txBox="1"/>
          <p:nvPr/>
        </p:nvSpPr>
        <p:spPr>
          <a:xfrm>
            <a:off x="571680" y="1523880"/>
            <a:ext cx="10143720" cy="4571640"/>
          </a:xfrm>
          <a:prstGeom prst="rect">
            <a:avLst/>
          </a:prstGeom>
          <a:noFill/>
          <a:ln>
            <a:noFill/>
          </a:ln>
        </p:spPr>
        <p:txBody>
          <a:bodyPr lIns="0" tIns="0" rIns="0" bIns="0">
            <a:noAutofit/>
          </a:bodyPr>
          <a:lstStyle/>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Objects that are either at rest or moving with constant velocity are said to be in </a:t>
            </a:r>
            <a:r>
              <a:rPr lang="en-US" sz="2800" b="1" strike="noStrike" spc="-1">
                <a:solidFill>
                  <a:srgbClr val="000000"/>
                </a:solidFill>
                <a:latin typeface="Arial"/>
                <a:ea typeface="ＭＳ Ｐゴシック"/>
              </a:rPr>
              <a:t>equilibrium</a:t>
            </a: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A</a:t>
            </a:r>
            <a:r>
              <a:rPr lang="en-US" sz="2800" b="0" strike="noStrike" spc="-1">
                <a:solidFill>
                  <a:srgbClr val="000000"/>
                </a:solidFill>
                <a:latin typeface="Arial"/>
                <a:ea typeface="ＭＳ Ｐゴシック"/>
              </a:rPr>
              <a:t>cceleration of an object can be modeled as zero</a:t>
            </a:r>
            <a:r>
              <a:rPr lang="en-US" sz="2800" b="0" strike="noStrike" spc="-1">
                <a:solidFill>
                  <a:srgbClr val="000000"/>
                </a:solidFill>
                <a:latin typeface="Arial"/>
                <a:ea typeface="宋体"/>
              </a:rPr>
              <a:t>:   </a:t>
            </a: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ＭＳ Ｐゴシック"/>
              </a:rPr>
              <a:t>Mathematically, the net force acting on the object is zero</a:t>
            </a:r>
            <a:endParaRPr lang="en-US" sz="2800" b="0" strike="noStrike" spc="-1">
              <a:solidFill>
                <a:srgbClr val="000000"/>
              </a:solidFill>
              <a:latin typeface="Arial"/>
            </a:endParaRPr>
          </a:p>
          <a:p>
            <a:pPr>
              <a:lnSpc>
                <a:spcPts val="2200"/>
              </a:lnSpc>
              <a:spcBef>
                <a:spcPts val="1400"/>
              </a:spcBef>
            </a:pP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Equivalent to the set of component equations given by</a:t>
            </a:r>
            <a:endParaRPr lang="en-US" sz="2800" b="0" strike="noStrike" spc="-1">
              <a:solidFill>
                <a:srgbClr val="000000"/>
              </a:solidFill>
              <a:latin typeface="Arial"/>
            </a:endParaRPr>
          </a:p>
          <a:p>
            <a:pPr>
              <a:lnSpc>
                <a:spcPts val="2200"/>
              </a:lnSpc>
              <a:spcBef>
                <a:spcPts val="1400"/>
              </a:spcBef>
            </a:pPr>
            <a:endParaRPr lang="en-US" sz="2800" b="0" strike="noStrike" spc="-1">
              <a:solidFill>
                <a:srgbClr val="000000"/>
              </a:solidFill>
              <a:latin typeface="Arial"/>
            </a:endParaRPr>
          </a:p>
        </p:txBody>
      </p:sp>
      <p:pic>
        <p:nvPicPr>
          <p:cNvPr id="567" name="Picture 566"/>
          <p:cNvPicPr/>
          <p:nvPr/>
        </p:nvPicPr>
        <p:blipFill>
          <a:blip r:embed="rId2"/>
          <a:stretch/>
        </p:blipFill>
        <p:spPr>
          <a:xfrm>
            <a:off x="4038480" y="4267080"/>
            <a:ext cx="1434960" cy="533520"/>
          </a:xfrm>
          <a:prstGeom prst="rect">
            <a:avLst/>
          </a:prstGeom>
          <a:ln>
            <a:noFill/>
          </a:ln>
        </p:spPr>
      </p:pic>
      <p:pic>
        <p:nvPicPr>
          <p:cNvPr id="568" name="Picture 567"/>
          <p:cNvPicPr/>
          <p:nvPr/>
        </p:nvPicPr>
        <p:blipFill>
          <a:blip r:embed="rId3"/>
          <a:stretch/>
        </p:blipFill>
        <p:spPr>
          <a:xfrm>
            <a:off x="2666880" y="3200400"/>
            <a:ext cx="1168560" cy="469800"/>
          </a:xfrm>
          <a:prstGeom prst="rect">
            <a:avLst/>
          </a:prstGeom>
          <a:ln>
            <a:noFill/>
          </a:ln>
        </p:spPr>
      </p:pic>
      <p:pic>
        <p:nvPicPr>
          <p:cNvPr id="569" name="Picture 568"/>
          <p:cNvPicPr/>
          <p:nvPr/>
        </p:nvPicPr>
        <p:blipFill>
          <a:blip r:embed="rId4"/>
          <a:stretch/>
        </p:blipFill>
        <p:spPr>
          <a:xfrm>
            <a:off x="3657600" y="5016600"/>
            <a:ext cx="1574640" cy="520560"/>
          </a:xfrm>
          <a:prstGeom prst="rect">
            <a:avLst/>
          </a:prstGeom>
          <a:ln>
            <a:noFill/>
          </a:ln>
        </p:spPr>
      </p:pic>
      <p:pic>
        <p:nvPicPr>
          <p:cNvPr id="570" name="Picture 569"/>
          <p:cNvPicPr/>
          <p:nvPr/>
        </p:nvPicPr>
        <p:blipFill>
          <a:blip r:embed="rId5"/>
          <a:stretch/>
        </p:blipFill>
        <p:spPr>
          <a:xfrm>
            <a:off x="6388200" y="5003640"/>
            <a:ext cx="1638360" cy="546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TextShape 1"/>
          <p:cNvSpPr txBox="1"/>
          <p:nvPr/>
        </p:nvSpPr>
        <p:spPr>
          <a:xfrm>
            <a:off x="533520" y="762120"/>
            <a:ext cx="9467640" cy="533160"/>
          </a:xfrm>
          <a:prstGeom prst="rect">
            <a:avLst/>
          </a:prstGeom>
          <a:noFill/>
          <a:ln>
            <a:noFill/>
          </a:ln>
        </p:spPr>
        <p:txBody>
          <a:bodyPr lIns="0" tIns="0" rIns="0" bIns="0" anchor="ctr">
            <a:noAutofit/>
          </a:bodyPr>
          <a:lstStyle/>
          <a:p>
            <a:pPr>
              <a:lnSpc>
                <a:spcPct val="100000"/>
              </a:lnSpc>
            </a:pPr>
            <a:r>
              <a:rPr lang="en-US" sz="3200" b="0" strike="noStrike" spc="-1">
                <a:solidFill>
                  <a:srgbClr val="0D3857"/>
                </a:solidFill>
                <a:latin typeface="Arial"/>
                <a:ea typeface="ＭＳ Ｐゴシック"/>
              </a:rPr>
              <a:t>Equilibrium, Example 1</a:t>
            </a:r>
            <a:endParaRPr lang="en-US" sz="3200" b="0" strike="noStrike" spc="-1">
              <a:solidFill>
                <a:srgbClr val="000000"/>
              </a:solidFill>
              <a:latin typeface="Arial"/>
            </a:endParaRPr>
          </a:p>
        </p:txBody>
      </p:sp>
      <p:sp>
        <p:nvSpPr>
          <p:cNvPr id="572" name="TextShape 2"/>
          <p:cNvSpPr txBox="1"/>
          <p:nvPr/>
        </p:nvSpPr>
        <p:spPr>
          <a:xfrm>
            <a:off x="857160" y="1406520"/>
            <a:ext cx="6444720" cy="4335120"/>
          </a:xfrm>
          <a:prstGeom prst="rect">
            <a:avLst/>
          </a:prstGeom>
          <a:noFill/>
          <a:ln>
            <a:noFill/>
          </a:ln>
        </p:spPr>
        <p:txBody>
          <a:bodyPr lIns="0" tIns="0" rIns="0" bIns="0">
            <a:noAutofit/>
          </a:bodyPr>
          <a:lstStyle/>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ＭＳ Ｐゴシック"/>
              </a:rPr>
              <a:t>A lamp is suspended from a chain of negligible mass</a:t>
            </a: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ＭＳ Ｐゴシック"/>
              </a:rPr>
              <a:t>The forces acting on the lamp are</a:t>
            </a:r>
            <a:endParaRPr lang="en-US" sz="2800" b="0" strike="noStrike" spc="-1">
              <a:solidFill>
                <a:srgbClr val="000000"/>
              </a:solidFill>
              <a:latin typeface="Arial"/>
            </a:endParaRPr>
          </a:p>
          <a:p>
            <a:pPr marL="452520" lvl="1" indent="-223560">
              <a:lnSpc>
                <a:spcPct val="100000"/>
              </a:lnSpc>
              <a:spcBef>
                <a:spcPts val="1199"/>
              </a:spcBef>
              <a:buClr>
                <a:srgbClr val="2187BA"/>
              </a:buClr>
              <a:buFont typeface="Wingdings" charset="2"/>
              <a:buChar char=""/>
            </a:pPr>
            <a:r>
              <a:rPr lang="en-US" sz="2400" b="0" strike="noStrike" spc="-1">
                <a:solidFill>
                  <a:srgbClr val="000000"/>
                </a:solidFill>
                <a:latin typeface="Arial"/>
                <a:ea typeface="ＭＳ Ｐゴシック"/>
              </a:rPr>
              <a:t>the downward force of gravity </a:t>
            </a:r>
            <a:endParaRPr lang="en-US" sz="2400" b="0" strike="noStrike" spc="-1">
              <a:solidFill>
                <a:srgbClr val="000000"/>
              </a:solidFill>
              <a:latin typeface="Arial"/>
            </a:endParaRPr>
          </a:p>
          <a:p>
            <a:pPr marL="452520" lvl="1" indent="-223560">
              <a:lnSpc>
                <a:spcPct val="100000"/>
              </a:lnSpc>
              <a:spcBef>
                <a:spcPts val="1199"/>
              </a:spcBef>
              <a:buClr>
                <a:srgbClr val="2187BA"/>
              </a:buClr>
              <a:buFont typeface="Wingdings" charset="2"/>
              <a:buChar char=""/>
            </a:pPr>
            <a:r>
              <a:rPr lang="en-US" sz="2400" b="0" strike="noStrike" spc="-1">
                <a:solidFill>
                  <a:srgbClr val="000000"/>
                </a:solidFill>
                <a:latin typeface="Arial"/>
                <a:ea typeface="ＭＳ Ｐゴシック"/>
              </a:rPr>
              <a:t>the upward tension in the chain</a:t>
            </a:r>
            <a:endParaRPr lang="en-US" sz="24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ＭＳ Ｐゴシック"/>
              </a:rPr>
              <a:t>Applying equilibrium gives</a:t>
            </a:r>
            <a:endParaRPr lang="en-US" sz="2800" b="0" strike="noStrike" spc="-1">
              <a:solidFill>
                <a:srgbClr val="000000"/>
              </a:solidFill>
              <a:latin typeface="Arial"/>
            </a:endParaRPr>
          </a:p>
          <a:p>
            <a:endParaRPr lang="en-US" sz="2800" b="0" strike="noStrike" spc="-1">
              <a:solidFill>
                <a:srgbClr val="000000"/>
              </a:solidFill>
              <a:latin typeface="Arial"/>
            </a:endParaRPr>
          </a:p>
        </p:txBody>
      </p:sp>
      <p:pic>
        <p:nvPicPr>
          <p:cNvPr id="573" name="Picture 5" descr="0507b"/>
          <p:cNvPicPr/>
          <p:nvPr/>
        </p:nvPicPr>
        <p:blipFill>
          <a:blip r:embed="rId2"/>
          <a:stretch/>
        </p:blipFill>
        <p:spPr>
          <a:xfrm>
            <a:off x="7294680" y="1217520"/>
            <a:ext cx="3817440" cy="4878000"/>
          </a:xfrm>
          <a:prstGeom prst="rect">
            <a:avLst/>
          </a:prstGeom>
          <a:ln>
            <a:noFill/>
          </a:ln>
        </p:spPr>
      </p:pic>
      <p:pic>
        <p:nvPicPr>
          <p:cNvPr id="574" name="Picture 573"/>
          <p:cNvPicPr/>
          <p:nvPr/>
        </p:nvPicPr>
        <p:blipFill>
          <a:blip r:embed="rId3"/>
          <a:stretch/>
        </p:blipFill>
        <p:spPr>
          <a:xfrm>
            <a:off x="1523880" y="5105520"/>
            <a:ext cx="5715000" cy="5587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TextShape 1"/>
          <p:cNvSpPr txBox="1"/>
          <p:nvPr/>
        </p:nvSpPr>
        <p:spPr>
          <a:xfrm>
            <a:off x="685800" y="762120"/>
            <a:ext cx="10172520" cy="393480"/>
          </a:xfrm>
          <a:prstGeom prst="rect">
            <a:avLst/>
          </a:prstGeom>
          <a:noFill/>
          <a:ln>
            <a:noFill/>
          </a:ln>
        </p:spPr>
        <p:txBody>
          <a:bodyPr lIns="0" tIns="0" rIns="0" bIns="0" anchor="ctr">
            <a:noAutofit/>
          </a:bodyPr>
          <a:lstStyle/>
          <a:p>
            <a:pPr>
              <a:lnSpc>
                <a:spcPct val="100000"/>
              </a:lnSpc>
            </a:pPr>
            <a:r>
              <a:rPr lang="en-US" sz="3200" b="0" strike="noStrike" spc="-1">
                <a:solidFill>
                  <a:srgbClr val="0D3857"/>
                </a:solidFill>
                <a:latin typeface="Arial"/>
                <a:ea typeface="ＭＳ Ｐゴシック"/>
              </a:rPr>
              <a:t>Equilibrium, Example 2</a:t>
            </a:r>
            <a:endParaRPr lang="en-US" sz="3200" b="0" strike="noStrike" spc="-1">
              <a:solidFill>
                <a:srgbClr val="000000"/>
              </a:solidFill>
              <a:latin typeface="Arial"/>
            </a:endParaRPr>
          </a:p>
        </p:txBody>
      </p:sp>
      <p:sp>
        <p:nvSpPr>
          <p:cNvPr id="576" name="TextShape 2"/>
          <p:cNvSpPr txBox="1"/>
          <p:nvPr/>
        </p:nvSpPr>
        <p:spPr>
          <a:xfrm>
            <a:off x="571680" y="1371600"/>
            <a:ext cx="10344240" cy="1599840"/>
          </a:xfrm>
          <a:prstGeom prst="rect">
            <a:avLst/>
          </a:prstGeom>
          <a:noFill/>
          <a:ln>
            <a:noFill/>
          </a:ln>
        </p:spPr>
        <p:txBody>
          <a:bodyPr lIns="0" tIns="0" rIns="0" bIns="0">
            <a:noAutofit/>
          </a:bodyPr>
          <a:lstStyle/>
          <a:p>
            <a:pPr marL="343080" indent="-342720">
              <a:lnSpc>
                <a:spcPts val="2200"/>
              </a:lnSpc>
              <a:spcBef>
                <a:spcPts val="1199"/>
              </a:spcBef>
              <a:buClr>
                <a:srgbClr val="000000"/>
              </a:buClr>
              <a:buFont typeface="Symbol" charset="2"/>
              <a:buChar char=""/>
            </a:pPr>
            <a:r>
              <a:rPr lang="en-US" sz="2400" b="0" strike="noStrike" spc="-1">
                <a:solidFill>
                  <a:srgbClr val="000000"/>
                </a:solidFill>
                <a:latin typeface="Arial"/>
                <a:ea typeface="宋体"/>
              </a:rPr>
              <a:t>A traffic light weighing 100 N hangs from a vertical cable tied to two other cables that are fastened to a support. The upper cables make angles of 37 and 53 with the horizontal. Find the tension in each of the three cables.</a:t>
            </a:r>
            <a:endParaRPr lang="en-US" sz="2400" b="0" strike="noStrike" spc="-1">
              <a:solidFill>
                <a:srgbClr val="000000"/>
              </a:solidFill>
              <a:latin typeface="Arial"/>
            </a:endParaRPr>
          </a:p>
        </p:txBody>
      </p:sp>
      <p:pic>
        <p:nvPicPr>
          <p:cNvPr id="577" name="Picture 4" descr="0510a"/>
          <p:cNvPicPr/>
          <p:nvPr/>
        </p:nvPicPr>
        <p:blipFill>
          <a:blip r:embed="rId2"/>
          <a:stretch/>
        </p:blipFill>
        <p:spPr>
          <a:xfrm>
            <a:off x="7144560" y="2286000"/>
            <a:ext cx="3730680" cy="4190760"/>
          </a:xfrm>
          <a:prstGeom prst="rect">
            <a:avLst/>
          </a:prstGeom>
          <a:ln>
            <a:noFill/>
          </a:ln>
        </p:spPr>
      </p:pic>
      <p:sp>
        <p:nvSpPr>
          <p:cNvPr id="578" name="CustomShape 3"/>
          <p:cNvSpPr/>
          <p:nvPr/>
        </p:nvSpPr>
        <p:spPr>
          <a:xfrm>
            <a:off x="545760" y="2857680"/>
            <a:ext cx="6978600" cy="31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100000"/>
              </a:lnSpc>
              <a:spcBef>
                <a:spcPts val="479"/>
              </a:spcBef>
              <a:buClr>
                <a:srgbClr val="9999FF"/>
              </a:buClr>
              <a:buSzPct val="80000"/>
              <a:buFont typeface="Wingdings" charset="2"/>
              <a:buChar char=""/>
            </a:pPr>
            <a:r>
              <a:rPr lang="en-US" sz="2400" b="0" strike="noStrike" spc="-1">
                <a:solidFill>
                  <a:srgbClr val="000000"/>
                </a:solidFill>
                <a:latin typeface="Tahoma"/>
                <a:ea typeface="굴림"/>
              </a:rPr>
              <a:t>Conceptualize the traffic light</a:t>
            </a:r>
            <a:endParaRPr lang="en-US" sz="2400" b="0" strike="noStrike" spc="-1">
              <a:latin typeface="Arial"/>
            </a:endParaRPr>
          </a:p>
          <a:p>
            <a:pPr marL="743040" lvl="1" indent="-285480">
              <a:lnSpc>
                <a:spcPct val="100000"/>
              </a:lnSpc>
              <a:spcBef>
                <a:spcPts val="439"/>
              </a:spcBef>
              <a:buClr>
                <a:srgbClr val="9999FF"/>
              </a:buClr>
              <a:buSzPct val="65000"/>
              <a:buFont typeface="Wingdings" charset="2"/>
              <a:buChar char=""/>
            </a:pPr>
            <a:r>
              <a:rPr lang="en-US" sz="2200" b="0" strike="noStrike" spc="-1">
                <a:solidFill>
                  <a:srgbClr val="000000"/>
                </a:solidFill>
                <a:latin typeface="Tahoma"/>
                <a:ea typeface="굴림"/>
              </a:rPr>
              <a:t>Assume cables don’t break</a:t>
            </a:r>
            <a:endParaRPr lang="en-US" sz="2200" b="0" strike="noStrike" spc="-1">
              <a:latin typeface="Arial"/>
            </a:endParaRPr>
          </a:p>
          <a:p>
            <a:pPr marL="743040" lvl="1" indent="-285480">
              <a:lnSpc>
                <a:spcPct val="100000"/>
              </a:lnSpc>
              <a:spcBef>
                <a:spcPts val="439"/>
              </a:spcBef>
              <a:buClr>
                <a:srgbClr val="9999FF"/>
              </a:buClr>
              <a:buSzPct val="65000"/>
              <a:buFont typeface="Wingdings" charset="2"/>
              <a:buChar char=""/>
            </a:pPr>
            <a:r>
              <a:rPr lang="en-US" sz="2200" b="0" strike="noStrike" spc="-1">
                <a:solidFill>
                  <a:srgbClr val="000000"/>
                </a:solidFill>
                <a:latin typeface="Tahoma"/>
                <a:ea typeface="굴림"/>
              </a:rPr>
              <a:t>Nothing is moving</a:t>
            </a:r>
            <a:endParaRPr lang="en-US" sz="2200" b="0" strike="noStrike" spc="-1">
              <a:latin typeface="Arial"/>
            </a:endParaRPr>
          </a:p>
          <a:p>
            <a:pPr marL="343080" indent="-342720">
              <a:lnSpc>
                <a:spcPct val="100000"/>
              </a:lnSpc>
              <a:spcBef>
                <a:spcPts val="479"/>
              </a:spcBef>
              <a:buClr>
                <a:srgbClr val="9999FF"/>
              </a:buClr>
              <a:buSzPct val="80000"/>
              <a:buFont typeface="Wingdings" charset="2"/>
              <a:buChar char=""/>
            </a:pPr>
            <a:r>
              <a:rPr lang="en-US" sz="2400" b="0" strike="noStrike" spc="-1">
                <a:solidFill>
                  <a:srgbClr val="000000"/>
                </a:solidFill>
                <a:latin typeface="Tahoma"/>
                <a:ea typeface="굴림"/>
              </a:rPr>
              <a:t>Categorize as an equilibrium problem</a:t>
            </a:r>
            <a:endParaRPr lang="en-US" sz="2400" b="0" strike="noStrike" spc="-1">
              <a:latin typeface="Arial"/>
            </a:endParaRPr>
          </a:p>
          <a:p>
            <a:pPr marL="743040" lvl="1" indent="-285480">
              <a:lnSpc>
                <a:spcPct val="100000"/>
              </a:lnSpc>
              <a:spcBef>
                <a:spcPts val="439"/>
              </a:spcBef>
              <a:buClr>
                <a:srgbClr val="9999FF"/>
              </a:buClr>
              <a:buSzPct val="65000"/>
              <a:buFont typeface="Wingdings" charset="2"/>
              <a:buChar char=""/>
            </a:pPr>
            <a:r>
              <a:rPr lang="en-US" sz="2200" b="0" strike="noStrike" spc="-1">
                <a:solidFill>
                  <a:srgbClr val="000000"/>
                </a:solidFill>
                <a:latin typeface="Tahoma"/>
                <a:ea typeface="굴림"/>
              </a:rPr>
              <a:t>No movement, so acceleration is zero</a:t>
            </a:r>
            <a:endParaRPr lang="en-US" sz="2200" b="0" strike="noStrike" spc="-1">
              <a:latin typeface="Arial"/>
            </a:endParaRPr>
          </a:p>
          <a:p>
            <a:pPr marL="743040" lvl="1" indent="-285480">
              <a:lnSpc>
                <a:spcPct val="100000"/>
              </a:lnSpc>
              <a:spcBef>
                <a:spcPts val="439"/>
              </a:spcBef>
              <a:buClr>
                <a:srgbClr val="9999FF"/>
              </a:buClr>
              <a:buSzPct val="65000"/>
              <a:buFont typeface="Wingdings" charset="2"/>
              <a:buChar char=""/>
            </a:pPr>
            <a:r>
              <a:rPr lang="en-US" sz="2200" b="0" strike="noStrike" spc="-1">
                <a:solidFill>
                  <a:srgbClr val="000000"/>
                </a:solidFill>
                <a:latin typeface="Tahoma"/>
                <a:ea typeface="굴림"/>
              </a:rPr>
              <a:t>Model as a</a:t>
            </a:r>
            <a:r>
              <a:rPr lang="en-US" sz="2200" b="0" strike="noStrike" spc="-1">
                <a:solidFill>
                  <a:srgbClr val="000000"/>
                </a:solidFill>
                <a:latin typeface="Tahoma"/>
                <a:ea typeface="宋体"/>
              </a:rPr>
              <a:t>n object</a:t>
            </a:r>
            <a:r>
              <a:rPr lang="en-US" sz="2200" b="0" strike="noStrike" spc="-1">
                <a:solidFill>
                  <a:srgbClr val="000000"/>
                </a:solidFill>
                <a:latin typeface="Tahoma"/>
                <a:ea typeface="굴림"/>
              </a:rPr>
              <a:t> in equilibrium</a:t>
            </a:r>
            <a:endParaRPr lang="en-US" sz="2200" b="0" strike="noStrike" spc="-1">
              <a:latin typeface="Arial"/>
            </a:endParaRPr>
          </a:p>
        </p:txBody>
      </p:sp>
      <p:pic>
        <p:nvPicPr>
          <p:cNvPr id="579" name="Picture 578"/>
          <p:cNvPicPr/>
          <p:nvPr/>
        </p:nvPicPr>
        <p:blipFill>
          <a:blip r:embed="rId3"/>
          <a:stretch/>
        </p:blipFill>
        <p:spPr>
          <a:xfrm>
            <a:off x="1905120" y="5448240"/>
            <a:ext cx="1574640" cy="520560"/>
          </a:xfrm>
          <a:prstGeom prst="rect">
            <a:avLst/>
          </a:prstGeom>
          <a:ln>
            <a:noFill/>
          </a:ln>
        </p:spPr>
      </p:pic>
      <p:pic>
        <p:nvPicPr>
          <p:cNvPr id="580" name="Picture 579"/>
          <p:cNvPicPr/>
          <p:nvPr/>
        </p:nvPicPr>
        <p:blipFill>
          <a:blip r:embed="rId4"/>
          <a:stretch/>
        </p:blipFill>
        <p:spPr>
          <a:xfrm>
            <a:off x="4648320" y="5435640"/>
            <a:ext cx="1638360" cy="5461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TextShape 1"/>
          <p:cNvSpPr txBox="1"/>
          <p:nvPr/>
        </p:nvSpPr>
        <p:spPr>
          <a:xfrm>
            <a:off x="571680" y="762120"/>
            <a:ext cx="9410400" cy="655200"/>
          </a:xfrm>
          <a:prstGeom prst="rect">
            <a:avLst/>
          </a:prstGeom>
          <a:noFill/>
          <a:ln>
            <a:noFill/>
          </a:ln>
        </p:spPr>
        <p:txBody>
          <a:bodyPr lIns="0" tIns="0" rIns="0" bIns="0" anchor="ctr">
            <a:noAutofit/>
          </a:bodyPr>
          <a:lstStyle/>
          <a:p>
            <a:pPr>
              <a:lnSpc>
                <a:spcPct val="100000"/>
              </a:lnSpc>
            </a:pPr>
            <a:r>
              <a:rPr lang="en-US" sz="3200" b="0" strike="noStrike" spc="-1">
                <a:solidFill>
                  <a:srgbClr val="0D3857"/>
                </a:solidFill>
                <a:latin typeface="Arial"/>
                <a:ea typeface="ＭＳ Ｐゴシック"/>
              </a:rPr>
              <a:t>Equilibrium, Example 2</a:t>
            </a:r>
            <a:endParaRPr lang="en-US" sz="3200" b="0" strike="noStrike" spc="-1">
              <a:solidFill>
                <a:srgbClr val="000000"/>
              </a:solidFill>
              <a:latin typeface="Arial"/>
            </a:endParaRPr>
          </a:p>
        </p:txBody>
      </p:sp>
      <p:sp>
        <p:nvSpPr>
          <p:cNvPr id="582" name="TextShape 2"/>
          <p:cNvSpPr txBox="1"/>
          <p:nvPr/>
        </p:nvSpPr>
        <p:spPr>
          <a:xfrm>
            <a:off x="349200" y="1447920"/>
            <a:ext cx="6143400" cy="4647960"/>
          </a:xfrm>
          <a:prstGeom prst="rect">
            <a:avLst/>
          </a:prstGeom>
          <a:noFill/>
          <a:ln>
            <a:noFill/>
          </a:ln>
        </p:spPr>
        <p:txBody>
          <a:bodyPr lIns="0" tIns="0" rIns="0" bIns="0">
            <a:noAutofit/>
          </a:bodyPr>
          <a:lstStyle/>
          <a:p>
            <a:pPr marL="343080" indent="-342720">
              <a:lnSpc>
                <a:spcPts val="2200"/>
              </a:lnSpc>
              <a:spcBef>
                <a:spcPts val="1199"/>
              </a:spcBef>
              <a:buClr>
                <a:srgbClr val="000000"/>
              </a:buClr>
              <a:buFont typeface="Symbol" charset="2"/>
              <a:buChar char=""/>
            </a:pPr>
            <a:r>
              <a:rPr lang="en-US" sz="2400" b="0" strike="noStrike" spc="-1">
                <a:solidFill>
                  <a:srgbClr val="000000"/>
                </a:solidFill>
                <a:latin typeface="Arial"/>
                <a:ea typeface="ＭＳ Ｐゴシック"/>
              </a:rPr>
              <a:t>Need </a:t>
            </a:r>
            <a:r>
              <a:rPr lang="en-US" sz="2400" b="0" strike="noStrike" spc="-1">
                <a:solidFill>
                  <a:srgbClr val="000000"/>
                </a:solidFill>
                <a:latin typeface="Arial"/>
                <a:ea typeface="宋体"/>
              </a:rPr>
              <a:t>2</a:t>
            </a:r>
            <a:r>
              <a:rPr lang="en-US" sz="2400" b="0" strike="noStrike" spc="-1">
                <a:solidFill>
                  <a:srgbClr val="000000"/>
                </a:solidFill>
                <a:latin typeface="Arial"/>
                <a:ea typeface="ＭＳ Ｐゴシック"/>
              </a:rPr>
              <a:t> free-body diagrams</a:t>
            </a:r>
            <a:endParaRPr lang="en-US" sz="2400" b="0" strike="noStrike" spc="-1">
              <a:solidFill>
                <a:srgbClr val="000000"/>
              </a:solidFill>
              <a:latin typeface="Arial"/>
            </a:endParaRPr>
          </a:p>
          <a:p>
            <a:pPr marL="452520" lvl="1" indent="-223560">
              <a:lnSpc>
                <a:spcPct val="100000"/>
              </a:lnSpc>
              <a:spcBef>
                <a:spcPts val="1199"/>
              </a:spcBef>
              <a:buClr>
                <a:srgbClr val="2187BA"/>
              </a:buClr>
              <a:buFont typeface="Wingdings" charset="2"/>
              <a:buChar char=""/>
            </a:pPr>
            <a:r>
              <a:rPr lang="en-US" sz="2000" b="0" strike="noStrike" spc="-1">
                <a:solidFill>
                  <a:srgbClr val="000000"/>
                </a:solidFill>
                <a:latin typeface="Arial"/>
                <a:ea typeface="ＭＳ Ｐゴシック"/>
              </a:rPr>
              <a:t>Apply equilibrium equation to light</a:t>
            </a:r>
            <a:r>
              <a:rPr lang="en-US" sz="2400" b="0" strike="noStrike" spc="-1">
                <a:solidFill>
                  <a:srgbClr val="000000"/>
                </a:solidFill>
                <a:latin typeface="Arial"/>
                <a:ea typeface="ＭＳ Ｐゴシック"/>
              </a:rPr>
              <a:t> </a:t>
            </a:r>
            <a:endParaRPr lang="en-US" sz="2400" b="0" strike="noStrike" spc="-1">
              <a:solidFill>
                <a:srgbClr val="000000"/>
              </a:solidFill>
              <a:latin typeface="Arial"/>
            </a:endParaRPr>
          </a:p>
          <a:p>
            <a:endParaRPr lang="en-US" sz="2400" b="0" strike="noStrike" spc="-1">
              <a:solidFill>
                <a:srgbClr val="000000"/>
              </a:solidFill>
              <a:latin typeface="Arial"/>
            </a:endParaRPr>
          </a:p>
          <a:p>
            <a:endParaRPr lang="en-US" sz="2400" b="0" strike="noStrike" spc="-1">
              <a:solidFill>
                <a:srgbClr val="000000"/>
              </a:solidFill>
              <a:latin typeface="Arial"/>
            </a:endParaRPr>
          </a:p>
          <a:p>
            <a:pPr marL="452520" lvl="1" indent="-223560">
              <a:lnSpc>
                <a:spcPct val="100000"/>
              </a:lnSpc>
              <a:spcBef>
                <a:spcPts val="1001"/>
              </a:spcBef>
              <a:buClr>
                <a:srgbClr val="2187BA"/>
              </a:buClr>
              <a:buFont typeface="Wingdings" charset="2"/>
              <a:buChar char=""/>
            </a:pPr>
            <a:r>
              <a:rPr lang="en-US" sz="2000" b="0" strike="noStrike" spc="-1">
                <a:solidFill>
                  <a:srgbClr val="000000"/>
                </a:solidFill>
                <a:latin typeface="Arial"/>
                <a:ea typeface="ＭＳ Ｐゴシック"/>
              </a:rPr>
              <a:t>Apply equilibrium equations to knot </a:t>
            </a:r>
            <a:endParaRPr lang="en-US" sz="2000" b="0" strike="noStrike" spc="-1">
              <a:solidFill>
                <a:srgbClr val="000000"/>
              </a:solidFill>
              <a:latin typeface="Arial"/>
            </a:endParaRPr>
          </a:p>
        </p:txBody>
      </p:sp>
      <p:pic>
        <p:nvPicPr>
          <p:cNvPr id="583" name="Picture 5" descr="0510b"/>
          <p:cNvPicPr/>
          <p:nvPr/>
        </p:nvPicPr>
        <p:blipFill>
          <a:blip r:embed="rId3"/>
          <a:stretch/>
        </p:blipFill>
        <p:spPr>
          <a:xfrm>
            <a:off x="6651720" y="1523880"/>
            <a:ext cx="1356840" cy="4420800"/>
          </a:xfrm>
          <a:prstGeom prst="rect">
            <a:avLst/>
          </a:prstGeom>
          <a:ln>
            <a:noFill/>
          </a:ln>
        </p:spPr>
      </p:pic>
      <p:pic>
        <p:nvPicPr>
          <p:cNvPr id="584" name="Picture 6" descr="0510c"/>
          <p:cNvPicPr/>
          <p:nvPr/>
        </p:nvPicPr>
        <p:blipFill>
          <a:blip r:embed="rId4"/>
          <a:stretch/>
        </p:blipFill>
        <p:spPr>
          <a:xfrm>
            <a:off x="7731000" y="1460520"/>
            <a:ext cx="3422520" cy="4495320"/>
          </a:xfrm>
          <a:prstGeom prst="rect">
            <a:avLst/>
          </a:prstGeom>
          <a:ln>
            <a:noFill/>
          </a:ln>
        </p:spPr>
      </p:pic>
      <p:pic>
        <p:nvPicPr>
          <p:cNvPr id="585" name="Picture 584"/>
          <p:cNvPicPr/>
          <p:nvPr/>
        </p:nvPicPr>
        <p:blipFill>
          <a:blip r:embed="rId5"/>
          <a:stretch/>
        </p:blipFill>
        <p:spPr>
          <a:xfrm>
            <a:off x="7404120" y="2311560"/>
            <a:ext cx="1841400" cy="507960"/>
          </a:xfrm>
          <a:prstGeom prst="rect">
            <a:avLst/>
          </a:prstGeom>
          <a:ln>
            <a:noFill/>
          </a:ln>
        </p:spPr>
      </p:pic>
      <p:pic>
        <p:nvPicPr>
          <p:cNvPr id="586" name="Picture 585"/>
          <p:cNvPicPr/>
          <p:nvPr/>
        </p:nvPicPr>
        <p:blipFill>
          <a:blip r:embed="rId5"/>
          <a:stretch/>
        </p:blipFill>
        <p:spPr>
          <a:xfrm>
            <a:off x="2247840" y="2349360"/>
            <a:ext cx="2806560" cy="762120"/>
          </a:xfrm>
          <a:prstGeom prst="rect">
            <a:avLst/>
          </a:prstGeom>
          <a:ln>
            <a:noFill/>
          </a:ln>
        </p:spPr>
      </p:pic>
      <p:pic>
        <p:nvPicPr>
          <p:cNvPr id="587" name="Picture 586"/>
          <p:cNvPicPr/>
          <p:nvPr/>
        </p:nvPicPr>
        <p:blipFill>
          <a:blip r:embed="rId6"/>
          <a:stretch/>
        </p:blipFill>
        <p:spPr>
          <a:xfrm>
            <a:off x="1117440" y="3632040"/>
            <a:ext cx="5257800" cy="2260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TextShape 1"/>
          <p:cNvSpPr txBox="1"/>
          <p:nvPr/>
        </p:nvSpPr>
        <p:spPr>
          <a:xfrm>
            <a:off x="6953400" y="6413400"/>
            <a:ext cx="1333080" cy="228240"/>
          </a:xfrm>
          <a:prstGeom prst="rect">
            <a:avLst/>
          </a:prstGeom>
          <a:noFill/>
          <a:ln w="9360">
            <a:noFill/>
          </a:ln>
        </p:spPr>
        <p:txBody>
          <a:bodyPr lIns="0" tIns="0" rIns="0" bIns="0">
            <a:noAutofit/>
          </a:bodyPr>
          <a:lstStyle/>
          <a:p>
            <a:pPr algn="r">
              <a:lnSpc>
                <a:spcPct val="100000"/>
              </a:lnSpc>
            </a:pPr>
            <a:r>
              <a:rPr lang="en-US" sz="1400" b="1" strike="noStrike" spc="-1">
                <a:solidFill>
                  <a:srgbClr val="000000"/>
                </a:solidFill>
                <a:latin typeface="Arial"/>
                <a:ea typeface="宋体"/>
              </a:rPr>
              <a:t>Feb. 11-15, 2013</a:t>
            </a:r>
            <a:endParaRPr lang="en-US" sz="1400" b="0" strike="noStrike" spc="-1">
              <a:latin typeface="Times New Roman"/>
            </a:endParaRPr>
          </a:p>
        </p:txBody>
      </p:sp>
      <p:sp>
        <p:nvSpPr>
          <p:cNvPr id="589" name="TextShape 2"/>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3600" b="0" strike="noStrike" spc="-1">
                <a:solidFill>
                  <a:srgbClr val="0D3857"/>
                </a:solidFill>
                <a:latin typeface="Arial"/>
                <a:ea typeface="宋体"/>
              </a:rPr>
              <a:t>Accelerating Objects</a:t>
            </a:r>
            <a:endParaRPr lang="en-US" sz="3600" b="0" strike="noStrike" spc="-1">
              <a:solidFill>
                <a:srgbClr val="000000"/>
              </a:solidFill>
              <a:latin typeface="Arial"/>
            </a:endParaRPr>
          </a:p>
        </p:txBody>
      </p:sp>
      <p:sp>
        <p:nvSpPr>
          <p:cNvPr id="590" name="TextShape 3"/>
          <p:cNvSpPr txBox="1"/>
          <p:nvPr/>
        </p:nvSpPr>
        <p:spPr>
          <a:xfrm>
            <a:off x="571680" y="1676520"/>
            <a:ext cx="10286640" cy="4438440"/>
          </a:xfrm>
          <a:prstGeom prst="rect">
            <a:avLst/>
          </a:prstGeom>
          <a:noFill/>
          <a:ln>
            <a:noFill/>
          </a:ln>
        </p:spPr>
        <p:txBody>
          <a:bodyPr lIns="0" tIns="0" rIns="0" bIns="0">
            <a:noAutofit/>
          </a:bodyPr>
          <a:lstStyle/>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ＭＳ Ｐゴシック"/>
              </a:rPr>
              <a:t>If an object that can be modeled as a particle experiences an acceleration, there must be a nonzero net force acting on it</a:t>
            </a: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ＭＳ Ｐゴシック"/>
              </a:rPr>
              <a:t>Draw a free-body diagram</a:t>
            </a: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ＭＳ Ｐゴシック"/>
              </a:rPr>
              <a:t>Apply Newton’s Second Law in component form</a:t>
            </a:r>
            <a:endParaRPr lang="en-US" sz="2800" b="0" strike="noStrike" spc="-1">
              <a:solidFill>
                <a:srgbClr val="000000"/>
              </a:solidFill>
              <a:latin typeface="Arial"/>
            </a:endParaRPr>
          </a:p>
        </p:txBody>
      </p:sp>
      <p:pic>
        <p:nvPicPr>
          <p:cNvPr id="591" name="Picture 590"/>
          <p:cNvPicPr/>
          <p:nvPr/>
        </p:nvPicPr>
        <p:blipFill>
          <a:blip r:embed="rId2"/>
          <a:stretch/>
        </p:blipFill>
        <p:spPr>
          <a:xfrm>
            <a:off x="4038480" y="3911760"/>
            <a:ext cx="2387520" cy="736560"/>
          </a:xfrm>
          <a:prstGeom prst="rect">
            <a:avLst/>
          </a:prstGeom>
          <a:ln>
            <a:noFill/>
          </a:ln>
        </p:spPr>
      </p:pic>
      <p:pic>
        <p:nvPicPr>
          <p:cNvPr id="592" name="Picture 591"/>
          <p:cNvPicPr/>
          <p:nvPr/>
        </p:nvPicPr>
        <p:blipFill>
          <a:blip r:embed="rId3"/>
          <a:stretch/>
        </p:blipFill>
        <p:spPr>
          <a:xfrm>
            <a:off x="1981080" y="4876920"/>
            <a:ext cx="2387520" cy="622440"/>
          </a:xfrm>
          <a:prstGeom prst="rect">
            <a:avLst/>
          </a:prstGeom>
          <a:ln>
            <a:noFill/>
          </a:ln>
        </p:spPr>
      </p:pic>
      <p:pic>
        <p:nvPicPr>
          <p:cNvPr id="593" name="Picture 592"/>
          <p:cNvPicPr/>
          <p:nvPr/>
        </p:nvPicPr>
        <p:blipFill>
          <a:blip r:embed="rId4"/>
          <a:stretch/>
        </p:blipFill>
        <p:spPr>
          <a:xfrm>
            <a:off x="5410080" y="4826160"/>
            <a:ext cx="2527200" cy="660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TextShape 1"/>
          <p:cNvSpPr txBox="1"/>
          <p:nvPr/>
        </p:nvSpPr>
        <p:spPr>
          <a:xfrm>
            <a:off x="571680" y="838080"/>
            <a:ext cx="9429480" cy="579240"/>
          </a:xfrm>
          <a:prstGeom prst="rect">
            <a:avLst/>
          </a:prstGeom>
          <a:noFill/>
          <a:ln>
            <a:noFill/>
          </a:ln>
        </p:spPr>
        <p:txBody>
          <a:bodyPr lIns="0" tIns="0" rIns="0" bIns="0" anchor="ctr">
            <a:noAutofit/>
          </a:bodyPr>
          <a:lstStyle/>
          <a:p>
            <a:pPr>
              <a:lnSpc>
                <a:spcPct val="100000"/>
              </a:lnSpc>
            </a:pPr>
            <a:r>
              <a:rPr lang="en-US" sz="2800" b="1" strike="noStrike" spc="-1">
                <a:solidFill>
                  <a:srgbClr val="0D3857"/>
                </a:solidFill>
                <a:latin typeface="Arial"/>
                <a:ea typeface="ＭＳ Ｐゴシック"/>
              </a:rPr>
              <a:t>Newton’s Second Law, Example 1</a:t>
            </a:r>
            <a:endParaRPr lang="en-US" sz="2800" b="0" strike="noStrike" spc="-1">
              <a:solidFill>
                <a:srgbClr val="000000"/>
              </a:solidFill>
              <a:latin typeface="Arial"/>
            </a:endParaRPr>
          </a:p>
        </p:txBody>
      </p:sp>
      <p:sp>
        <p:nvSpPr>
          <p:cNvPr id="595" name="TextShape 2"/>
          <p:cNvSpPr txBox="1"/>
          <p:nvPr/>
        </p:nvSpPr>
        <p:spPr>
          <a:xfrm>
            <a:off x="571680" y="1719360"/>
            <a:ext cx="6190920" cy="4528800"/>
          </a:xfrm>
          <a:prstGeom prst="rect">
            <a:avLst/>
          </a:prstGeom>
          <a:noFill/>
          <a:ln>
            <a:noFill/>
          </a:ln>
        </p:spPr>
        <p:txBody>
          <a:bodyPr lIns="0" tIns="0" rIns="0" bIns="0">
            <a:noAutofit/>
          </a:bodyPr>
          <a:lstStyle/>
          <a:p>
            <a:pPr marL="343080" indent="-342720">
              <a:lnSpc>
                <a:spcPts val="2200"/>
              </a:lnSpc>
              <a:spcBef>
                <a:spcPts val="1001"/>
              </a:spcBef>
              <a:buClr>
                <a:srgbClr val="000000"/>
              </a:buClr>
              <a:buFont typeface="Arial"/>
              <a:buChar char="●"/>
            </a:pPr>
            <a:r>
              <a:rPr lang="en-US" sz="2000" b="0" strike="noStrike" spc="-1">
                <a:solidFill>
                  <a:srgbClr val="000000"/>
                </a:solidFill>
                <a:latin typeface="Times New Roman"/>
                <a:ea typeface="ＭＳ Ｐゴシック"/>
              </a:rPr>
              <a:t>Forces acting on the crate:</a:t>
            </a:r>
            <a:endParaRPr lang="en-US" sz="2000" b="0" strike="noStrike" spc="-1">
              <a:solidFill>
                <a:srgbClr val="000000"/>
              </a:solidFill>
              <a:latin typeface="Arial"/>
            </a:endParaRPr>
          </a:p>
          <a:p>
            <a:pPr marL="452520" lvl="1" indent="-223560">
              <a:lnSpc>
                <a:spcPct val="100000"/>
              </a:lnSpc>
              <a:spcBef>
                <a:spcPts val="1001"/>
              </a:spcBef>
              <a:buClr>
                <a:srgbClr val="2187BA"/>
              </a:buClr>
              <a:buFont typeface="Wingdings" charset="2"/>
              <a:buChar char=""/>
            </a:pPr>
            <a:r>
              <a:rPr lang="en-US" sz="2000" b="0" strike="noStrike" spc="-1">
                <a:solidFill>
                  <a:srgbClr val="000000"/>
                </a:solidFill>
                <a:latin typeface="Times New Roman"/>
                <a:ea typeface="ＭＳ Ｐゴシック"/>
              </a:rPr>
              <a:t>A tension, acting through the rope, is the magnitude of force </a:t>
            </a:r>
            <a:endParaRPr lang="en-US" sz="2000" b="0" strike="noStrike" spc="-1">
              <a:solidFill>
                <a:srgbClr val="000000"/>
              </a:solidFill>
              <a:latin typeface="Arial"/>
            </a:endParaRPr>
          </a:p>
          <a:p>
            <a:pPr marL="452520" lvl="1" indent="-223560">
              <a:lnSpc>
                <a:spcPct val="100000"/>
              </a:lnSpc>
              <a:spcBef>
                <a:spcPts val="1001"/>
              </a:spcBef>
              <a:buClr>
                <a:srgbClr val="2187BA"/>
              </a:buClr>
              <a:buFont typeface="Wingdings" charset="2"/>
              <a:buChar char=""/>
            </a:pPr>
            <a:r>
              <a:rPr lang="en-US" sz="2000" b="0" strike="noStrike" spc="-1">
                <a:solidFill>
                  <a:srgbClr val="000000"/>
                </a:solidFill>
                <a:latin typeface="Times New Roman"/>
                <a:ea typeface="ＭＳ Ｐゴシック"/>
              </a:rPr>
              <a:t>The gravitational force, </a:t>
            </a:r>
            <a:endParaRPr lang="en-US" sz="2000" b="0" strike="noStrike" spc="-1">
              <a:solidFill>
                <a:srgbClr val="000000"/>
              </a:solidFill>
              <a:latin typeface="Arial"/>
            </a:endParaRPr>
          </a:p>
          <a:p>
            <a:pPr marL="452520" lvl="1" indent="-223560">
              <a:lnSpc>
                <a:spcPct val="100000"/>
              </a:lnSpc>
              <a:spcBef>
                <a:spcPts val="1001"/>
              </a:spcBef>
              <a:buClr>
                <a:srgbClr val="2187BA"/>
              </a:buClr>
              <a:buFont typeface="Wingdings" charset="2"/>
              <a:buChar char=""/>
            </a:pPr>
            <a:r>
              <a:rPr lang="en-US" sz="2000" b="0" strike="noStrike" spc="-1">
                <a:solidFill>
                  <a:srgbClr val="000000"/>
                </a:solidFill>
                <a:latin typeface="Times New Roman"/>
                <a:ea typeface="ＭＳ Ｐゴシック"/>
              </a:rPr>
              <a:t>The normal force, </a:t>
            </a:r>
            <a:r>
              <a:rPr lang="en-US" sz="2000" b="1" strike="noStrike" spc="-1">
                <a:solidFill>
                  <a:srgbClr val="000000"/>
                </a:solidFill>
                <a:latin typeface="Times New Roman"/>
                <a:ea typeface="ＭＳ Ｐゴシック"/>
              </a:rPr>
              <a:t>   </a:t>
            </a:r>
            <a:r>
              <a:rPr lang="en-US" sz="2000" b="0" strike="noStrike" spc="-1">
                <a:solidFill>
                  <a:srgbClr val="000000"/>
                </a:solidFill>
                <a:latin typeface="Times New Roman"/>
                <a:ea typeface="ＭＳ Ｐゴシック"/>
              </a:rPr>
              <a:t>, exerted by the floor</a:t>
            </a:r>
            <a:endParaRPr lang="en-US" sz="2000" b="0" strike="noStrike" spc="-1">
              <a:solidFill>
                <a:srgbClr val="000000"/>
              </a:solidFill>
              <a:latin typeface="Arial"/>
            </a:endParaRPr>
          </a:p>
          <a:p>
            <a:pPr marL="228600">
              <a:lnSpc>
                <a:spcPct val="100000"/>
              </a:lnSpc>
              <a:spcBef>
                <a:spcPts val="1001"/>
              </a:spcBef>
              <a:tabLst>
                <a:tab pos="0" algn="l"/>
              </a:tabLst>
            </a:pPr>
            <a:r>
              <a:rPr lang="en-US" sz="2000" b="0" strike="noStrike" spc="-1">
                <a:solidFill>
                  <a:srgbClr val="000000"/>
                </a:solidFill>
                <a:latin typeface="Times New Roman"/>
                <a:ea typeface="ＭＳ Ｐゴシック"/>
              </a:rPr>
              <a:t>Apply Newton’s Second Law in component form:</a:t>
            </a:r>
            <a:r>
              <a:rPr lang="en-US" sz="2000" b="0" strike="noStrike" spc="-1">
                <a:solidFill>
                  <a:srgbClr val="000000"/>
                </a:solidFill>
                <a:latin typeface="Arial"/>
                <a:ea typeface="ＭＳ Ｐゴシック"/>
              </a:rPr>
              <a:t> </a:t>
            </a:r>
            <a:endParaRPr lang="en-US" sz="2000" b="0" strike="noStrike" spc="-1">
              <a:solidFill>
                <a:srgbClr val="000000"/>
              </a:solidFill>
              <a:latin typeface="Arial"/>
            </a:endParaRPr>
          </a:p>
          <a:p>
            <a:pPr marL="228600">
              <a:lnSpc>
                <a:spcPct val="100000"/>
              </a:lnSpc>
              <a:spcBef>
                <a:spcPts val="1001"/>
              </a:spcBef>
              <a:tabLst>
                <a:tab pos="0" algn="l"/>
              </a:tabLst>
            </a:pPr>
            <a:endParaRPr lang="en-US" sz="2000" b="0" strike="noStrike" spc="-1">
              <a:solidFill>
                <a:srgbClr val="000000"/>
              </a:solidFill>
              <a:latin typeface="Arial"/>
            </a:endParaRPr>
          </a:p>
        </p:txBody>
      </p:sp>
      <p:sp>
        <p:nvSpPr>
          <p:cNvPr id="596" name="CustomShape 3"/>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5.7</a:t>
            </a:r>
            <a:endParaRPr lang="en-US" sz="1200" b="0" strike="noStrike" spc="-1">
              <a:latin typeface="Arial"/>
            </a:endParaRPr>
          </a:p>
        </p:txBody>
      </p:sp>
      <p:pic>
        <p:nvPicPr>
          <p:cNvPr id="597" name="Picture 10" descr="0508ab"/>
          <p:cNvPicPr/>
          <p:nvPr/>
        </p:nvPicPr>
        <p:blipFill>
          <a:blip r:embed="rId2"/>
          <a:stretch/>
        </p:blipFill>
        <p:spPr>
          <a:xfrm>
            <a:off x="7048440" y="1362240"/>
            <a:ext cx="2649240" cy="4885920"/>
          </a:xfrm>
          <a:prstGeom prst="rect">
            <a:avLst/>
          </a:prstGeom>
          <a:ln>
            <a:noFill/>
          </a:ln>
        </p:spPr>
      </p:pic>
      <p:pic>
        <p:nvPicPr>
          <p:cNvPr id="598" name="Picture 597"/>
          <p:cNvPicPr/>
          <p:nvPr/>
        </p:nvPicPr>
        <p:blipFill>
          <a:blip r:embed="rId3"/>
          <a:stretch/>
        </p:blipFill>
        <p:spPr>
          <a:xfrm>
            <a:off x="1600200" y="2438280"/>
            <a:ext cx="254160" cy="304920"/>
          </a:xfrm>
          <a:prstGeom prst="rect">
            <a:avLst/>
          </a:prstGeom>
          <a:ln>
            <a:noFill/>
          </a:ln>
        </p:spPr>
      </p:pic>
      <p:pic>
        <p:nvPicPr>
          <p:cNvPr id="599" name="Picture 598"/>
          <p:cNvPicPr/>
          <p:nvPr/>
        </p:nvPicPr>
        <p:blipFill>
          <a:blip r:embed="rId4"/>
          <a:stretch/>
        </p:blipFill>
        <p:spPr>
          <a:xfrm>
            <a:off x="3505320" y="2895480"/>
            <a:ext cx="317520" cy="380880"/>
          </a:xfrm>
          <a:prstGeom prst="rect">
            <a:avLst/>
          </a:prstGeom>
          <a:ln>
            <a:noFill/>
          </a:ln>
        </p:spPr>
      </p:pic>
      <p:pic>
        <p:nvPicPr>
          <p:cNvPr id="600" name="Picture 599"/>
          <p:cNvPicPr/>
          <p:nvPr/>
        </p:nvPicPr>
        <p:blipFill>
          <a:blip r:embed="rId5"/>
          <a:stretch/>
        </p:blipFill>
        <p:spPr>
          <a:xfrm>
            <a:off x="2844720" y="3352680"/>
            <a:ext cx="266760" cy="304920"/>
          </a:xfrm>
          <a:prstGeom prst="rect">
            <a:avLst/>
          </a:prstGeom>
          <a:ln>
            <a:noFill/>
          </a:ln>
        </p:spPr>
      </p:pic>
      <p:pic>
        <p:nvPicPr>
          <p:cNvPr id="601" name="Picture 600"/>
          <p:cNvPicPr/>
          <p:nvPr/>
        </p:nvPicPr>
        <p:blipFill>
          <a:blip r:embed="rId6"/>
          <a:stretch/>
        </p:blipFill>
        <p:spPr>
          <a:xfrm>
            <a:off x="1803240" y="4584600"/>
            <a:ext cx="2324160" cy="431640"/>
          </a:xfrm>
          <a:prstGeom prst="rect">
            <a:avLst/>
          </a:prstGeom>
          <a:ln>
            <a:noFill/>
          </a:ln>
        </p:spPr>
      </p:pic>
      <p:pic>
        <p:nvPicPr>
          <p:cNvPr id="602" name="Picture 601"/>
          <p:cNvPicPr/>
          <p:nvPr/>
        </p:nvPicPr>
        <p:blipFill>
          <a:blip r:embed="rId7"/>
          <a:stretch/>
        </p:blipFill>
        <p:spPr>
          <a:xfrm>
            <a:off x="1041480" y="5168880"/>
            <a:ext cx="4089240" cy="4572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TextShape 1"/>
          <p:cNvSpPr txBox="1"/>
          <p:nvPr/>
        </p:nvSpPr>
        <p:spPr>
          <a:xfrm>
            <a:off x="571680" y="685800"/>
            <a:ext cx="10286640" cy="558360"/>
          </a:xfrm>
          <a:prstGeom prst="rect">
            <a:avLst/>
          </a:prstGeom>
          <a:noFill/>
          <a:ln>
            <a:noFill/>
          </a:ln>
        </p:spPr>
        <p:txBody>
          <a:bodyPr lIns="0" tIns="0" rIns="0" bIns="0" anchor="ctr">
            <a:noAutofit/>
          </a:bodyPr>
          <a:lstStyle/>
          <a:p>
            <a:pPr>
              <a:lnSpc>
                <a:spcPct val="100000"/>
              </a:lnSpc>
            </a:pPr>
            <a:r>
              <a:rPr lang="en-US" sz="3200" b="0" strike="noStrike" spc="-1">
                <a:solidFill>
                  <a:srgbClr val="0D3857"/>
                </a:solidFill>
                <a:latin typeface="Arial"/>
                <a:ea typeface="宋体"/>
              </a:rPr>
              <a:t>Accelerating Objects</a:t>
            </a:r>
            <a:r>
              <a:rPr lang="en-US" sz="3200" b="0" strike="noStrike" spc="-1">
                <a:solidFill>
                  <a:srgbClr val="0D3857"/>
                </a:solidFill>
                <a:latin typeface="Arial"/>
                <a:ea typeface="ＭＳ Ｐゴシック"/>
              </a:rPr>
              <a:t>, Example </a:t>
            </a:r>
            <a:r>
              <a:rPr lang="en-US" sz="3200" b="0" strike="noStrike" spc="-1">
                <a:solidFill>
                  <a:srgbClr val="0D3857"/>
                </a:solidFill>
                <a:latin typeface="Arial"/>
                <a:ea typeface="宋体"/>
              </a:rPr>
              <a:t>1</a:t>
            </a:r>
            <a:endParaRPr lang="en-US" sz="3200" b="0" strike="noStrike" spc="-1">
              <a:solidFill>
                <a:srgbClr val="000000"/>
              </a:solidFill>
              <a:latin typeface="Arial"/>
            </a:endParaRPr>
          </a:p>
        </p:txBody>
      </p:sp>
      <p:sp>
        <p:nvSpPr>
          <p:cNvPr id="604" name="TextShape 2"/>
          <p:cNvSpPr txBox="1"/>
          <p:nvPr/>
        </p:nvSpPr>
        <p:spPr>
          <a:xfrm>
            <a:off x="571680" y="1270080"/>
            <a:ext cx="10365840" cy="4647960"/>
          </a:xfrm>
          <a:prstGeom prst="rect">
            <a:avLst/>
          </a:prstGeom>
          <a:noFill/>
          <a:ln>
            <a:noFill/>
          </a:ln>
        </p:spPr>
        <p:txBody>
          <a:bodyPr lIns="0" tIns="0" rIns="0" bIns="0">
            <a:noAutofit/>
          </a:bodyPr>
          <a:lstStyle/>
          <a:p>
            <a:pPr marL="343080" indent="-342720">
              <a:lnSpc>
                <a:spcPts val="2200"/>
              </a:lnSpc>
              <a:spcBef>
                <a:spcPts val="1199"/>
              </a:spcBef>
              <a:buClr>
                <a:srgbClr val="000000"/>
              </a:buClr>
              <a:buFont typeface="Symbol" charset="2"/>
              <a:buChar char=""/>
            </a:pPr>
            <a:r>
              <a:rPr lang="en-US" sz="2400" b="0" strike="noStrike" spc="-1" dirty="0">
                <a:solidFill>
                  <a:srgbClr val="000000"/>
                </a:solidFill>
                <a:latin typeface="Arial"/>
                <a:ea typeface="宋体"/>
              </a:rPr>
              <a:t>A man weighs himself with a scale in an elevator. While the elevator is at rest, he measures a weight of 800 N.</a:t>
            </a:r>
            <a:endParaRPr lang="en-US" sz="2400" b="0" strike="noStrike" spc="-1" dirty="0">
              <a:solidFill>
                <a:srgbClr val="000000"/>
              </a:solidFill>
              <a:latin typeface="Arial"/>
            </a:endParaRPr>
          </a:p>
          <a:p>
            <a:pPr marL="452520" lvl="1" indent="-223560">
              <a:lnSpc>
                <a:spcPct val="100000"/>
              </a:lnSpc>
              <a:spcBef>
                <a:spcPts val="1001"/>
              </a:spcBef>
              <a:buClr>
                <a:srgbClr val="2187BA"/>
              </a:buClr>
              <a:buFont typeface="Wingdings" charset="2"/>
              <a:buChar char=""/>
            </a:pPr>
            <a:r>
              <a:rPr lang="en-US" sz="2000" b="0" strike="noStrike" spc="-1" dirty="0">
                <a:solidFill>
                  <a:srgbClr val="000000"/>
                </a:solidFill>
                <a:latin typeface="Arial"/>
                <a:ea typeface="宋体"/>
              </a:rPr>
              <a:t>What weight does the scale read if the elevator accelerates upward at 2.0 m/s</a:t>
            </a:r>
            <a:r>
              <a:rPr lang="en-US" sz="2000" b="0" strike="noStrike" spc="-1" baseline="30000" dirty="0">
                <a:solidFill>
                  <a:srgbClr val="000000"/>
                </a:solidFill>
                <a:latin typeface="Arial"/>
                <a:ea typeface="宋体"/>
              </a:rPr>
              <a:t>2</a:t>
            </a:r>
            <a:r>
              <a:rPr lang="en-US" sz="2000" b="0" strike="noStrike" spc="-1" dirty="0">
                <a:solidFill>
                  <a:srgbClr val="000000"/>
                </a:solidFill>
                <a:latin typeface="Arial"/>
                <a:ea typeface="宋体"/>
              </a:rPr>
              <a:t>?   a = 2.0 m/s</a:t>
            </a:r>
            <a:r>
              <a:rPr lang="en-US" sz="2000" b="0" strike="noStrike" spc="-1" baseline="30000" dirty="0">
                <a:solidFill>
                  <a:srgbClr val="000000"/>
                </a:solidFill>
                <a:latin typeface="Arial"/>
                <a:ea typeface="宋体"/>
              </a:rPr>
              <a:t>2</a:t>
            </a:r>
            <a:endParaRPr lang="en-US" sz="2000" b="0" strike="noStrike" spc="-1" dirty="0">
              <a:solidFill>
                <a:srgbClr val="000000"/>
              </a:solidFill>
              <a:latin typeface="Arial"/>
            </a:endParaRPr>
          </a:p>
          <a:p>
            <a:pPr marL="452520" lvl="1" indent="-223560">
              <a:lnSpc>
                <a:spcPct val="100000"/>
              </a:lnSpc>
              <a:spcBef>
                <a:spcPts val="1001"/>
              </a:spcBef>
              <a:buClr>
                <a:srgbClr val="2187BA"/>
              </a:buClr>
              <a:buFont typeface="Wingdings" charset="2"/>
              <a:buChar char=""/>
            </a:pPr>
            <a:r>
              <a:rPr lang="en-US" sz="2000" b="0" strike="noStrike" spc="-1" dirty="0">
                <a:solidFill>
                  <a:srgbClr val="000000"/>
                </a:solidFill>
                <a:latin typeface="Arial"/>
                <a:ea typeface="宋体"/>
              </a:rPr>
              <a:t>What weight does the scale read if the elevator accelerates downward at 2.0 m/s</a:t>
            </a:r>
            <a:r>
              <a:rPr lang="en-US" sz="2000" b="0" strike="noStrike" spc="-1" baseline="30000" dirty="0">
                <a:solidFill>
                  <a:srgbClr val="000000"/>
                </a:solidFill>
                <a:latin typeface="Arial"/>
                <a:ea typeface="宋体"/>
              </a:rPr>
              <a:t>2</a:t>
            </a:r>
            <a:r>
              <a:rPr lang="en-US" sz="2000" b="0" strike="noStrike" spc="-1" dirty="0">
                <a:solidFill>
                  <a:srgbClr val="000000"/>
                </a:solidFill>
                <a:latin typeface="Arial"/>
                <a:ea typeface="宋体"/>
              </a:rPr>
              <a:t>?  </a:t>
            </a:r>
            <a:r>
              <a:rPr lang="en-US" sz="2000" b="0" strike="noStrike" spc="-1">
                <a:solidFill>
                  <a:srgbClr val="000000"/>
                </a:solidFill>
                <a:latin typeface="Arial"/>
                <a:ea typeface="宋体"/>
              </a:rPr>
              <a:t>a = - 2.0 m/s</a:t>
            </a:r>
            <a:r>
              <a:rPr lang="en-US" sz="2000" b="0" strike="noStrike" spc="-1" baseline="30000">
                <a:solidFill>
                  <a:srgbClr val="000000"/>
                </a:solidFill>
                <a:latin typeface="Arial"/>
                <a:ea typeface="宋体"/>
              </a:rPr>
              <a:t>2</a:t>
            </a:r>
            <a:endParaRPr lang="en-US" sz="2000" b="0" strike="noStrike" spc="-1">
              <a:solidFill>
                <a:srgbClr val="000000"/>
              </a:solidFill>
              <a:latin typeface="Arial"/>
            </a:endParaRPr>
          </a:p>
          <a:p>
            <a:endParaRPr lang="en-US" sz="2000" b="0" strike="noStrike" spc="-1">
              <a:solidFill>
                <a:srgbClr val="000000"/>
              </a:solidFill>
              <a:latin typeface="Arial"/>
            </a:endParaRPr>
          </a:p>
        </p:txBody>
      </p:sp>
      <p:sp>
        <p:nvSpPr>
          <p:cNvPr id="605" name="CustomShape 3"/>
          <p:cNvSpPr/>
          <p:nvPr/>
        </p:nvSpPr>
        <p:spPr>
          <a:xfrm>
            <a:off x="498240" y="3467160"/>
            <a:ext cx="6978600" cy="31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100000"/>
              </a:lnSpc>
              <a:spcBef>
                <a:spcPts val="400"/>
              </a:spcBef>
              <a:buClr>
                <a:srgbClr val="9999FF"/>
              </a:buClr>
              <a:buSzPct val="80000"/>
              <a:buFont typeface="Wingdings" charset="2"/>
              <a:buChar char=""/>
            </a:pPr>
            <a:r>
              <a:rPr lang="en-US" sz="2000" b="0" strike="noStrike" spc="-1" dirty="0">
                <a:solidFill>
                  <a:srgbClr val="81C0DA"/>
                </a:solidFill>
                <a:latin typeface="Tahoma"/>
                <a:ea typeface="宋体"/>
              </a:rPr>
              <a:t>Upward:</a:t>
            </a: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479"/>
              </a:spcBef>
            </a:pPr>
            <a:endParaRPr lang="en-US" sz="2000" b="0" strike="noStrike" spc="-1" dirty="0">
              <a:latin typeface="Arial"/>
            </a:endParaRPr>
          </a:p>
          <a:p>
            <a:pPr>
              <a:lnSpc>
                <a:spcPct val="100000"/>
              </a:lnSpc>
              <a:spcBef>
                <a:spcPts val="479"/>
              </a:spcBef>
            </a:pPr>
            <a:endParaRPr lang="en-US" sz="2000" b="0" strike="noStrike" spc="-1" dirty="0">
              <a:latin typeface="Arial"/>
            </a:endParaRPr>
          </a:p>
          <a:p>
            <a:pPr marL="343080" indent="-342720">
              <a:lnSpc>
                <a:spcPct val="100000"/>
              </a:lnSpc>
              <a:spcBef>
                <a:spcPts val="400"/>
              </a:spcBef>
              <a:buClr>
                <a:srgbClr val="9999FF"/>
              </a:buClr>
              <a:buSzPct val="80000"/>
              <a:buFont typeface="Wingdings" charset="2"/>
              <a:buChar char=""/>
            </a:pPr>
            <a:r>
              <a:rPr lang="en-US" sz="2000" b="0" strike="noStrike" spc="-1" dirty="0">
                <a:solidFill>
                  <a:srgbClr val="81C0DA"/>
                </a:solidFill>
                <a:latin typeface="Tahoma"/>
                <a:ea typeface="宋体"/>
              </a:rPr>
              <a:t>Downward:</a:t>
            </a:r>
            <a:endParaRPr lang="en-US" sz="2000" b="0" strike="noStrike" spc="-1" dirty="0">
              <a:latin typeface="Arial"/>
            </a:endParaRPr>
          </a:p>
        </p:txBody>
      </p:sp>
      <p:pic>
        <p:nvPicPr>
          <p:cNvPr id="606" name="Picture 6" descr="elevator"/>
          <p:cNvPicPr/>
          <p:nvPr/>
        </p:nvPicPr>
        <p:blipFill>
          <a:blip r:embed="rId2"/>
          <a:stretch/>
        </p:blipFill>
        <p:spPr>
          <a:xfrm>
            <a:off x="7953480" y="3137040"/>
            <a:ext cx="1257840" cy="2742840"/>
          </a:xfrm>
          <a:prstGeom prst="rect">
            <a:avLst/>
          </a:prstGeom>
          <a:ln>
            <a:noFill/>
          </a:ln>
        </p:spPr>
      </p:pic>
      <p:pic>
        <p:nvPicPr>
          <p:cNvPr id="607" name="Picture 7" descr="elevator"/>
          <p:cNvPicPr/>
          <p:nvPr/>
        </p:nvPicPr>
        <p:blipFill>
          <a:blip r:embed="rId2"/>
          <a:stretch/>
        </p:blipFill>
        <p:spPr>
          <a:xfrm>
            <a:off x="9890280" y="3137040"/>
            <a:ext cx="1257840" cy="2742840"/>
          </a:xfrm>
          <a:prstGeom prst="rect">
            <a:avLst/>
          </a:prstGeom>
          <a:ln>
            <a:noFill/>
          </a:ln>
        </p:spPr>
      </p:pic>
      <p:sp>
        <p:nvSpPr>
          <p:cNvPr id="608" name="Line 4"/>
          <p:cNvSpPr/>
          <p:nvPr/>
        </p:nvSpPr>
        <p:spPr>
          <a:xfrm>
            <a:off x="8588160" y="4965480"/>
            <a:ext cx="0" cy="685800"/>
          </a:xfrm>
          <a:prstGeom prst="line">
            <a:avLst/>
          </a:prstGeom>
          <a:ln w="63360">
            <a:solidFill>
              <a:srgbClr val="000000"/>
            </a:solidFill>
            <a:round/>
            <a:tailEnd type="triangle" w="med" len="med"/>
          </a:ln>
        </p:spPr>
        <p:style>
          <a:lnRef idx="0">
            <a:scrgbClr r="0" g="0" b="0"/>
          </a:lnRef>
          <a:fillRef idx="0">
            <a:scrgbClr r="0" g="0" b="0"/>
          </a:fillRef>
          <a:effectRef idx="0">
            <a:scrgbClr r="0" g="0" b="0"/>
          </a:effectRef>
          <a:fontRef idx="minor"/>
        </p:style>
      </p:sp>
      <p:sp>
        <p:nvSpPr>
          <p:cNvPr id="609" name="CustomShape 5"/>
          <p:cNvSpPr/>
          <p:nvPr/>
        </p:nvSpPr>
        <p:spPr>
          <a:xfrm>
            <a:off x="8650800" y="5451480"/>
            <a:ext cx="5713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i="1" strike="noStrike" spc="-1">
                <a:solidFill>
                  <a:srgbClr val="000000"/>
                </a:solidFill>
                <a:latin typeface="Times New Roman"/>
                <a:ea typeface="굴림"/>
              </a:rPr>
              <a:t>mg</a:t>
            </a:r>
            <a:endParaRPr lang="en-US" sz="2400" b="0" strike="noStrike" spc="-1">
              <a:latin typeface="Arial"/>
            </a:endParaRPr>
          </a:p>
        </p:txBody>
      </p:sp>
      <p:sp>
        <p:nvSpPr>
          <p:cNvPr id="610" name="Line 6"/>
          <p:cNvSpPr/>
          <p:nvPr/>
        </p:nvSpPr>
        <p:spPr>
          <a:xfrm>
            <a:off x="8588160" y="3924000"/>
            <a:ext cx="0" cy="1054080"/>
          </a:xfrm>
          <a:prstGeom prst="line">
            <a:avLst/>
          </a:prstGeom>
          <a:ln w="63360">
            <a:solidFill>
              <a:srgbClr val="009900"/>
            </a:solidFill>
            <a:round/>
            <a:headEnd type="triangle" w="med" len="med"/>
          </a:ln>
        </p:spPr>
        <p:style>
          <a:lnRef idx="0">
            <a:scrgbClr r="0" g="0" b="0"/>
          </a:lnRef>
          <a:fillRef idx="0">
            <a:scrgbClr r="0" g="0" b="0"/>
          </a:fillRef>
          <a:effectRef idx="0">
            <a:scrgbClr r="0" g="0" b="0"/>
          </a:effectRef>
          <a:fontRef idx="minor"/>
        </p:style>
      </p:sp>
      <p:sp>
        <p:nvSpPr>
          <p:cNvPr id="611" name="CustomShape 7"/>
          <p:cNvSpPr/>
          <p:nvPr/>
        </p:nvSpPr>
        <p:spPr>
          <a:xfrm>
            <a:off x="8035920" y="3521160"/>
            <a:ext cx="4006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009900"/>
                </a:solidFill>
                <a:latin typeface="Times New Roman"/>
                <a:ea typeface="굴림"/>
              </a:rPr>
              <a:t>N</a:t>
            </a:r>
            <a:endParaRPr lang="en-US" sz="2400" b="0" strike="noStrike" spc="-1">
              <a:latin typeface="Arial"/>
            </a:endParaRPr>
          </a:p>
        </p:txBody>
      </p:sp>
      <p:sp>
        <p:nvSpPr>
          <p:cNvPr id="612" name="Line 8"/>
          <p:cNvSpPr/>
          <p:nvPr/>
        </p:nvSpPr>
        <p:spPr>
          <a:xfrm>
            <a:off x="10524960" y="4965480"/>
            <a:ext cx="0" cy="685800"/>
          </a:xfrm>
          <a:prstGeom prst="line">
            <a:avLst/>
          </a:prstGeom>
          <a:ln w="63360">
            <a:solidFill>
              <a:srgbClr val="000000"/>
            </a:solidFill>
            <a:round/>
            <a:tailEnd type="triangle" w="med" len="med"/>
          </a:ln>
        </p:spPr>
        <p:style>
          <a:lnRef idx="0">
            <a:scrgbClr r="0" g="0" b="0"/>
          </a:lnRef>
          <a:fillRef idx="0">
            <a:scrgbClr r="0" g="0" b="0"/>
          </a:fillRef>
          <a:effectRef idx="0">
            <a:scrgbClr r="0" g="0" b="0"/>
          </a:effectRef>
          <a:fontRef idx="minor"/>
        </p:style>
      </p:sp>
      <p:sp>
        <p:nvSpPr>
          <p:cNvPr id="613" name="CustomShape 9"/>
          <p:cNvSpPr/>
          <p:nvPr/>
        </p:nvSpPr>
        <p:spPr>
          <a:xfrm>
            <a:off x="10587600" y="5451480"/>
            <a:ext cx="57132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i="1" strike="noStrike" spc="-1">
                <a:solidFill>
                  <a:srgbClr val="000000"/>
                </a:solidFill>
                <a:latin typeface="Times New Roman"/>
                <a:ea typeface="굴림"/>
              </a:rPr>
              <a:t>mg</a:t>
            </a:r>
            <a:endParaRPr lang="en-US" sz="2400" b="0" strike="noStrike" spc="-1">
              <a:latin typeface="Arial"/>
            </a:endParaRPr>
          </a:p>
        </p:txBody>
      </p:sp>
      <p:sp>
        <p:nvSpPr>
          <p:cNvPr id="614" name="Line 10"/>
          <p:cNvSpPr/>
          <p:nvPr/>
        </p:nvSpPr>
        <p:spPr>
          <a:xfrm>
            <a:off x="10524960" y="4470120"/>
            <a:ext cx="0" cy="457200"/>
          </a:xfrm>
          <a:prstGeom prst="line">
            <a:avLst/>
          </a:prstGeom>
          <a:ln w="63360">
            <a:solidFill>
              <a:srgbClr val="009900"/>
            </a:solidFill>
            <a:round/>
            <a:headEnd type="triangle" w="med" len="med"/>
          </a:ln>
        </p:spPr>
        <p:style>
          <a:lnRef idx="0">
            <a:scrgbClr r="0" g="0" b="0"/>
          </a:lnRef>
          <a:fillRef idx="0">
            <a:scrgbClr r="0" g="0" b="0"/>
          </a:fillRef>
          <a:effectRef idx="0">
            <a:scrgbClr r="0" g="0" b="0"/>
          </a:effectRef>
          <a:fontRef idx="minor"/>
        </p:style>
      </p:sp>
      <p:sp>
        <p:nvSpPr>
          <p:cNvPr id="615" name="CustomShape 11"/>
          <p:cNvSpPr/>
          <p:nvPr/>
        </p:nvSpPr>
        <p:spPr>
          <a:xfrm>
            <a:off x="10560240" y="4016520"/>
            <a:ext cx="400680" cy="4561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2400" b="1" strike="noStrike" spc="-1">
                <a:solidFill>
                  <a:srgbClr val="009900"/>
                </a:solidFill>
                <a:latin typeface="Times New Roman"/>
                <a:ea typeface="굴림"/>
              </a:rPr>
              <a:t>N</a:t>
            </a:r>
            <a:endParaRPr lang="en-US" sz="2400" b="0" strike="noStrike" spc="-1">
              <a:latin typeface="Arial"/>
            </a:endParaRPr>
          </a:p>
        </p:txBody>
      </p:sp>
      <p:sp>
        <p:nvSpPr>
          <p:cNvPr id="616" name="Line 12"/>
          <p:cNvSpPr/>
          <p:nvPr/>
        </p:nvSpPr>
        <p:spPr>
          <a:xfrm>
            <a:off x="10089885" y="3708360"/>
            <a:ext cx="15840" cy="723960"/>
          </a:xfrm>
          <a:prstGeom prst="line">
            <a:avLst/>
          </a:prstGeom>
          <a:ln w="101520">
            <a:solidFill>
              <a:srgbClr val="FF00FF"/>
            </a:solidFill>
            <a:round/>
            <a:tailEnd type="triangle" w="med" len="med"/>
          </a:ln>
        </p:spPr>
        <p:style>
          <a:lnRef idx="0">
            <a:scrgbClr r="0" g="0" b="0"/>
          </a:lnRef>
          <a:fillRef idx="0">
            <a:scrgbClr r="0" g="0" b="0"/>
          </a:fillRef>
          <a:effectRef idx="0">
            <a:scrgbClr r="0" g="0" b="0"/>
          </a:effectRef>
          <a:fontRef idx="minor"/>
        </p:style>
      </p:sp>
      <p:pic>
        <p:nvPicPr>
          <p:cNvPr id="617" name="Picture 616"/>
          <p:cNvPicPr/>
          <p:nvPr/>
        </p:nvPicPr>
        <p:blipFill>
          <a:blip r:embed="rId3"/>
          <a:stretch/>
        </p:blipFill>
        <p:spPr>
          <a:xfrm>
            <a:off x="2616120" y="3454560"/>
            <a:ext cx="2921040" cy="444600"/>
          </a:xfrm>
          <a:prstGeom prst="rect">
            <a:avLst/>
          </a:prstGeom>
          <a:ln>
            <a:noFill/>
          </a:ln>
        </p:spPr>
      </p:pic>
      <p:pic>
        <p:nvPicPr>
          <p:cNvPr id="618" name="Picture 617"/>
          <p:cNvPicPr/>
          <p:nvPr/>
        </p:nvPicPr>
        <p:blipFill>
          <a:blip r:embed="rId4"/>
          <a:stretch/>
        </p:blipFill>
        <p:spPr>
          <a:xfrm>
            <a:off x="939960" y="4000680"/>
            <a:ext cx="2984400" cy="1015920"/>
          </a:xfrm>
          <a:prstGeom prst="rect">
            <a:avLst/>
          </a:prstGeom>
          <a:ln>
            <a:noFill/>
          </a:ln>
        </p:spPr>
      </p:pic>
      <p:pic>
        <p:nvPicPr>
          <p:cNvPr id="619" name="Picture 618"/>
          <p:cNvPicPr/>
          <p:nvPr/>
        </p:nvPicPr>
        <p:blipFill>
          <a:blip r:embed="rId5"/>
          <a:stretch/>
        </p:blipFill>
        <p:spPr>
          <a:xfrm>
            <a:off x="4080420" y="4000500"/>
            <a:ext cx="3809880" cy="368280"/>
          </a:xfrm>
          <a:prstGeom prst="rect">
            <a:avLst/>
          </a:prstGeom>
          <a:ln>
            <a:noFill/>
          </a:ln>
        </p:spPr>
      </p:pic>
      <p:pic>
        <p:nvPicPr>
          <p:cNvPr id="620" name="Picture 619"/>
          <p:cNvPicPr/>
          <p:nvPr/>
        </p:nvPicPr>
        <p:blipFill>
          <a:blip r:embed="rId6"/>
          <a:stretch/>
        </p:blipFill>
        <p:spPr>
          <a:xfrm>
            <a:off x="4368960" y="4432320"/>
            <a:ext cx="1612800" cy="495360"/>
          </a:xfrm>
          <a:prstGeom prst="rect">
            <a:avLst/>
          </a:prstGeom>
          <a:ln>
            <a:noFill/>
          </a:ln>
        </p:spPr>
      </p:pic>
      <p:pic>
        <p:nvPicPr>
          <p:cNvPr id="621" name="Picture 620"/>
          <p:cNvPicPr/>
          <p:nvPr/>
        </p:nvPicPr>
        <p:blipFill>
          <a:blip r:embed="rId7"/>
          <a:stretch/>
        </p:blipFill>
        <p:spPr>
          <a:xfrm>
            <a:off x="2781360" y="5105520"/>
            <a:ext cx="3898800" cy="368280"/>
          </a:xfrm>
          <a:prstGeom prst="rect">
            <a:avLst/>
          </a:prstGeom>
          <a:ln>
            <a:noFill/>
          </a:ln>
        </p:spPr>
      </p:pic>
      <p:pic>
        <p:nvPicPr>
          <p:cNvPr id="622" name="Picture 621"/>
          <p:cNvPicPr/>
          <p:nvPr/>
        </p:nvPicPr>
        <p:blipFill>
          <a:blip r:embed="rId8"/>
          <a:stretch/>
        </p:blipFill>
        <p:spPr>
          <a:xfrm>
            <a:off x="2717640" y="5511960"/>
            <a:ext cx="1574640" cy="495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2" presetClass="entr" presetSubtype="4" fill="hold" nodeType="clickEffect">
                                  <p:stCondLst>
                                    <p:cond delay="0"/>
                                  </p:stCondLst>
                                  <p:childTnLst>
                                    <p:set>
                                      <p:cBhvr>
                                        <p:cTn id="6" dur="1" fill="hold">
                                          <p:stCondLst>
                                            <p:cond delay="0"/>
                                          </p:stCondLst>
                                        </p:cTn>
                                        <p:tgtEl>
                                          <p:spTgt spid="608"/>
                                        </p:tgtEl>
                                        <p:attrNameLst>
                                          <p:attrName>style.visibility</p:attrName>
                                        </p:attrNameLst>
                                      </p:cBhvr>
                                      <p:to>
                                        <p:strVal val="visible"/>
                                      </p:to>
                                    </p:set>
                                    <p:anim calcmode="lin" valueType="num">
                                      <p:cBhvr additive="repl">
                                        <p:cTn id="7" dur="500" fill="hold"/>
                                        <p:tgtEl>
                                          <p:spTgt spid="608"/>
                                        </p:tgtEl>
                                        <p:attrNameLst>
                                          <p:attrName>ppt_x</p:attrName>
                                        </p:attrNameLst>
                                      </p:cBhvr>
                                      <p:tavLst>
                                        <p:tav tm="0">
                                          <p:val>
                                            <p:strVal val="#ppt_x"/>
                                          </p:val>
                                        </p:tav>
                                        <p:tav tm="100000">
                                          <p:val>
                                            <p:strVal val="#ppt_x"/>
                                          </p:val>
                                        </p:tav>
                                      </p:tavLst>
                                    </p:anim>
                                    <p:anim calcmode="lin" valueType="num">
                                      <p:cBhvr additive="repl">
                                        <p:cTn id="8" dur="500" fill="hold"/>
                                        <p:tgtEl>
                                          <p:spTgt spid="608"/>
                                        </p:tgtEl>
                                        <p:attrNameLst>
                                          <p:attrName>ppt_y</p:attrName>
                                        </p:attrNameLst>
                                      </p:cBhvr>
                                      <p:tavLst>
                                        <p:tav tm="0">
                                          <p:val>
                                            <p:strVal val="1+#ppt_h/2"/>
                                          </p:val>
                                        </p:tav>
                                        <p:tav tm="100000">
                                          <p:val>
                                            <p:strVal val="#ppt_y"/>
                                          </p:val>
                                        </p:tav>
                                      </p:tavLst>
                                    </p:anim>
                                  </p:childTnLst>
                                </p:cTn>
                              </p:par>
                            </p:childTnLst>
                          </p:cTn>
                        </p:par>
                        <p:par>
                          <p:cTn id="9" fill="hold" nodeType="afterEffect">
                            <p:stCondLst>
                              <p:cond delay="500"/>
                            </p:stCondLst>
                            <p:childTnLst>
                              <p:par>
                                <p:cTn id="10" presetID="4" presetClass="entr" presetSubtype="16" fill="hold" nodeType="afterEffect">
                                  <p:stCondLst>
                                    <p:cond delay="0"/>
                                  </p:stCondLst>
                                  <p:childTnLst>
                                    <p:set>
                                      <p:cBhvr>
                                        <p:cTn id="11" dur="1" fill="hold">
                                          <p:stCondLst>
                                            <p:cond delay="0"/>
                                          </p:stCondLst>
                                        </p:cTn>
                                        <p:tgtEl>
                                          <p:spTgt spid="609"/>
                                        </p:tgtEl>
                                        <p:attrNameLst>
                                          <p:attrName>style.visibility</p:attrName>
                                        </p:attrNameLst>
                                      </p:cBhvr>
                                      <p:to>
                                        <p:strVal val="visible"/>
                                      </p:to>
                                    </p:set>
                                    <p:animEffect transition="in" filter="box(in)">
                                      <p:cBhvr additive="repl">
                                        <p:cTn id="12" dur="500"/>
                                        <p:tgtEl>
                                          <p:spTgt spid="609"/>
                                        </p:tgtEl>
                                      </p:cBhvr>
                                    </p:animEffect>
                                  </p:childTnLst>
                                </p:cTn>
                              </p:par>
                            </p:childTnLst>
                          </p:cTn>
                        </p:par>
                      </p:childTnLst>
                    </p:cTn>
                  </p:par>
                  <p:par>
                    <p:cTn id="13" fill="hold" nodeType="clickEffect">
                      <p:stCondLst>
                        <p:cond delay="indefinite"/>
                      </p:stCondLst>
                      <p:childTnLst>
                        <p:par>
                          <p:cTn id="14" fill="hold" nodeType="withEffect">
                            <p:stCondLst>
                              <p:cond delay="0"/>
                            </p:stCondLst>
                            <p:childTnLst>
                              <p:par>
                                <p:cTn id="15" presetID="2" presetClass="entr" presetSubtype="1" fill="hold" nodeType="clickEffect">
                                  <p:stCondLst>
                                    <p:cond delay="0"/>
                                  </p:stCondLst>
                                  <p:childTnLst>
                                    <p:set>
                                      <p:cBhvr>
                                        <p:cTn id="16" dur="1" fill="hold">
                                          <p:stCondLst>
                                            <p:cond delay="0"/>
                                          </p:stCondLst>
                                        </p:cTn>
                                        <p:tgtEl>
                                          <p:spTgt spid="610"/>
                                        </p:tgtEl>
                                        <p:attrNameLst>
                                          <p:attrName>style.visibility</p:attrName>
                                        </p:attrNameLst>
                                      </p:cBhvr>
                                      <p:to>
                                        <p:strVal val="visible"/>
                                      </p:to>
                                    </p:set>
                                    <p:anim calcmode="lin" valueType="num">
                                      <p:cBhvr additive="repl">
                                        <p:cTn id="17" dur="500" fill="hold"/>
                                        <p:tgtEl>
                                          <p:spTgt spid="610"/>
                                        </p:tgtEl>
                                        <p:attrNameLst>
                                          <p:attrName>ppt_x</p:attrName>
                                        </p:attrNameLst>
                                      </p:cBhvr>
                                      <p:tavLst>
                                        <p:tav tm="0">
                                          <p:val>
                                            <p:strVal val="#ppt_x"/>
                                          </p:val>
                                        </p:tav>
                                        <p:tav tm="100000">
                                          <p:val>
                                            <p:strVal val="#ppt_x"/>
                                          </p:val>
                                        </p:tav>
                                      </p:tavLst>
                                    </p:anim>
                                    <p:anim calcmode="lin" valueType="num">
                                      <p:cBhvr additive="repl">
                                        <p:cTn id="18" dur="500" fill="hold"/>
                                        <p:tgtEl>
                                          <p:spTgt spid="610"/>
                                        </p:tgtEl>
                                        <p:attrNameLst>
                                          <p:attrName>ppt_y</p:attrName>
                                        </p:attrNameLst>
                                      </p:cBhvr>
                                      <p:tavLst>
                                        <p:tav tm="0">
                                          <p:val>
                                            <p:strVal val="0-#ppt_h/2"/>
                                          </p:val>
                                        </p:tav>
                                        <p:tav tm="100000">
                                          <p:val>
                                            <p:strVal val="#ppt_y"/>
                                          </p:val>
                                        </p:tav>
                                      </p:tavLst>
                                    </p:anim>
                                  </p:childTnLst>
                                </p:cTn>
                              </p:par>
                            </p:childTnLst>
                          </p:cTn>
                        </p:par>
                        <p:par>
                          <p:cTn id="19" fill="hold" nodeType="afterEffect">
                            <p:stCondLst>
                              <p:cond delay="500"/>
                            </p:stCondLst>
                            <p:childTnLst>
                              <p:par>
                                <p:cTn id="20" presetID="4" presetClass="entr" presetSubtype="16" fill="hold" nodeType="afterEffect">
                                  <p:stCondLst>
                                    <p:cond delay="0"/>
                                  </p:stCondLst>
                                  <p:childTnLst>
                                    <p:set>
                                      <p:cBhvr>
                                        <p:cTn id="21" dur="1" fill="hold">
                                          <p:stCondLst>
                                            <p:cond delay="0"/>
                                          </p:stCondLst>
                                        </p:cTn>
                                        <p:tgtEl>
                                          <p:spTgt spid="611"/>
                                        </p:tgtEl>
                                        <p:attrNameLst>
                                          <p:attrName>style.visibility</p:attrName>
                                        </p:attrNameLst>
                                      </p:cBhvr>
                                      <p:to>
                                        <p:strVal val="visible"/>
                                      </p:to>
                                    </p:set>
                                    <p:animEffect transition="in" filter="box(in)">
                                      <p:cBhvr additive="repl">
                                        <p:cTn id="22" dur="500"/>
                                        <p:tgtEl>
                                          <p:spTgt spid="611"/>
                                        </p:tgtEl>
                                      </p:cBhvr>
                                    </p:animEffect>
                                  </p:childTnLst>
                                </p:cTn>
                              </p:par>
                            </p:childTnLst>
                          </p:cTn>
                        </p:par>
                      </p:childTnLst>
                    </p:cTn>
                  </p:par>
                  <p:par>
                    <p:cTn id="23" fill="hold" nodeType="clickEffect">
                      <p:stCondLst>
                        <p:cond delay="indefinite"/>
                      </p:stCondLst>
                      <p:childTnLst>
                        <p:par>
                          <p:cTn id="24" fill="hold" nodeType="withEffect">
                            <p:stCondLst>
                              <p:cond delay="0"/>
                            </p:stCondLst>
                            <p:childTnLst>
                              <p:par>
                                <p:cTn id="25" presetID="2" presetClass="entr" presetSubtype="4" fill="hold" nodeType="clickEffect">
                                  <p:stCondLst>
                                    <p:cond delay="0"/>
                                  </p:stCondLst>
                                  <p:childTnLst>
                                    <p:set>
                                      <p:cBhvr>
                                        <p:cTn id="26" dur="1" fill="hold">
                                          <p:stCondLst>
                                            <p:cond delay="0"/>
                                          </p:stCondLst>
                                        </p:cTn>
                                        <p:tgtEl>
                                          <p:spTgt spid="612"/>
                                        </p:tgtEl>
                                        <p:attrNameLst>
                                          <p:attrName>style.visibility</p:attrName>
                                        </p:attrNameLst>
                                      </p:cBhvr>
                                      <p:to>
                                        <p:strVal val="visible"/>
                                      </p:to>
                                    </p:set>
                                    <p:anim calcmode="lin" valueType="num">
                                      <p:cBhvr additive="repl">
                                        <p:cTn id="27" dur="500" fill="hold"/>
                                        <p:tgtEl>
                                          <p:spTgt spid="612"/>
                                        </p:tgtEl>
                                        <p:attrNameLst>
                                          <p:attrName>ppt_x</p:attrName>
                                        </p:attrNameLst>
                                      </p:cBhvr>
                                      <p:tavLst>
                                        <p:tav tm="0">
                                          <p:val>
                                            <p:strVal val="#ppt_x"/>
                                          </p:val>
                                        </p:tav>
                                        <p:tav tm="100000">
                                          <p:val>
                                            <p:strVal val="#ppt_x"/>
                                          </p:val>
                                        </p:tav>
                                      </p:tavLst>
                                    </p:anim>
                                    <p:anim calcmode="lin" valueType="num">
                                      <p:cBhvr additive="repl">
                                        <p:cTn id="28" dur="500" fill="hold"/>
                                        <p:tgtEl>
                                          <p:spTgt spid="612"/>
                                        </p:tgtEl>
                                        <p:attrNameLst>
                                          <p:attrName>ppt_y</p:attrName>
                                        </p:attrNameLst>
                                      </p:cBhvr>
                                      <p:tavLst>
                                        <p:tav tm="0">
                                          <p:val>
                                            <p:strVal val="1+#ppt_h/2"/>
                                          </p:val>
                                        </p:tav>
                                        <p:tav tm="100000">
                                          <p:val>
                                            <p:strVal val="#ppt_y"/>
                                          </p:val>
                                        </p:tav>
                                      </p:tavLst>
                                    </p:anim>
                                  </p:childTnLst>
                                </p:cTn>
                              </p:par>
                            </p:childTnLst>
                          </p:cTn>
                        </p:par>
                        <p:par>
                          <p:cTn id="29" fill="hold" nodeType="afterEffect">
                            <p:stCondLst>
                              <p:cond delay="500"/>
                            </p:stCondLst>
                            <p:childTnLst>
                              <p:par>
                                <p:cTn id="30" presetID="4" presetClass="entr" presetSubtype="16" fill="hold" nodeType="afterEffect">
                                  <p:stCondLst>
                                    <p:cond delay="0"/>
                                  </p:stCondLst>
                                  <p:childTnLst>
                                    <p:set>
                                      <p:cBhvr>
                                        <p:cTn id="31" dur="1" fill="hold">
                                          <p:stCondLst>
                                            <p:cond delay="0"/>
                                          </p:stCondLst>
                                        </p:cTn>
                                        <p:tgtEl>
                                          <p:spTgt spid="613"/>
                                        </p:tgtEl>
                                        <p:attrNameLst>
                                          <p:attrName>style.visibility</p:attrName>
                                        </p:attrNameLst>
                                      </p:cBhvr>
                                      <p:to>
                                        <p:strVal val="visible"/>
                                      </p:to>
                                    </p:set>
                                    <p:animEffect transition="in" filter="box(in)">
                                      <p:cBhvr additive="repl">
                                        <p:cTn id="32" dur="500"/>
                                        <p:tgtEl>
                                          <p:spTgt spid="613"/>
                                        </p:tgtEl>
                                      </p:cBhvr>
                                    </p:animEffect>
                                  </p:childTnLst>
                                </p:cTn>
                              </p:par>
                            </p:childTnLst>
                          </p:cTn>
                        </p:par>
                      </p:childTnLst>
                    </p:cTn>
                  </p:par>
                  <p:par>
                    <p:cTn id="33" fill="hold" nodeType="clickEffect">
                      <p:stCondLst>
                        <p:cond delay="indefinite"/>
                      </p:stCondLst>
                      <p:childTnLst>
                        <p:par>
                          <p:cTn id="34" fill="hold" nodeType="withEffect">
                            <p:stCondLst>
                              <p:cond delay="0"/>
                            </p:stCondLst>
                            <p:childTnLst>
                              <p:par>
                                <p:cTn id="35" presetID="2" presetClass="entr" presetSubtype="1" fill="hold" nodeType="clickEffect">
                                  <p:stCondLst>
                                    <p:cond delay="0"/>
                                  </p:stCondLst>
                                  <p:childTnLst>
                                    <p:set>
                                      <p:cBhvr>
                                        <p:cTn id="36" dur="1" fill="hold">
                                          <p:stCondLst>
                                            <p:cond delay="0"/>
                                          </p:stCondLst>
                                        </p:cTn>
                                        <p:tgtEl>
                                          <p:spTgt spid="614"/>
                                        </p:tgtEl>
                                        <p:attrNameLst>
                                          <p:attrName>style.visibility</p:attrName>
                                        </p:attrNameLst>
                                      </p:cBhvr>
                                      <p:to>
                                        <p:strVal val="visible"/>
                                      </p:to>
                                    </p:set>
                                    <p:anim calcmode="lin" valueType="num">
                                      <p:cBhvr additive="repl">
                                        <p:cTn id="37" dur="500" fill="hold"/>
                                        <p:tgtEl>
                                          <p:spTgt spid="614"/>
                                        </p:tgtEl>
                                        <p:attrNameLst>
                                          <p:attrName>ppt_x</p:attrName>
                                        </p:attrNameLst>
                                      </p:cBhvr>
                                      <p:tavLst>
                                        <p:tav tm="0">
                                          <p:val>
                                            <p:strVal val="#ppt_x"/>
                                          </p:val>
                                        </p:tav>
                                        <p:tav tm="100000">
                                          <p:val>
                                            <p:strVal val="#ppt_x"/>
                                          </p:val>
                                        </p:tav>
                                      </p:tavLst>
                                    </p:anim>
                                    <p:anim calcmode="lin" valueType="num">
                                      <p:cBhvr additive="repl">
                                        <p:cTn id="38" dur="500" fill="hold"/>
                                        <p:tgtEl>
                                          <p:spTgt spid="614"/>
                                        </p:tgtEl>
                                        <p:attrNameLst>
                                          <p:attrName>ppt_y</p:attrName>
                                        </p:attrNameLst>
                                      </p:cBhvr>
                                      <p:tavLst>
                                        <p:tav tm="0">
                                          <p:val>
                                            <p:strVal val="0-#ppt_h/2"/>
                                          </p:val>
                                        </p:tav>
                                        <p:tav tm="100000">
                                          <p:val>
                                            <p:strVal val="#ppt_y"/>
                                          </p:val>
                                        </p:tav>
                                      </p:tavLst>
                                    </p:anim>
                                  </p:childTnLst>
                                </p:cTn>
                              </p:par>
                            </p:childTnLst>
                          </p:cTn>
                        </p:par>
                        <p:par>
                          <p:cTn id="39" fill="hold" nodeType="afterEffect">
                            <p:stCondLst>
                              <p:cond delay="500"/>
                            </p:stCondLst>
                            <p:childTnLst>
                              <p:par>
                                <p:cTn id="40" presetID="4" presetClass="entr" presetSubtype="16" fill="hold" nodeType="afterEffect">
                                  <p:stCondLst>
                                    <p:cond delay="0"/>
                                  </p:stCondLst>
                                  <p:childTnLst>
                                    <p:set>
                                      <p:cBhvr>
                                        <p:cTn id="41" dur="1" fill="hold">
                                          <p:stCondLst>
                                            <p:cond delay="0"/>
                                          </p:stCondLst>
                                        </p:cTn>
                                        <p:tgtEl>
                                          <p:spTgt spid="615"/>
                                        </p:tgtEl>
                                        <p:attrNameLst>
                                          <p:attrName>style.visibility</p:attrName>
                                        </p:attrNameLst>
                                      </p:cBhvr>
                                      <p:to>
                                        <p:strVal val="visible"/>
                                      </p:to>
                                    </p:set>
                                    <p:animEffect transition="in" filter="box(in)">
                                      <p:cBhvr additive="repl">
                                        <p:cTn id="42" dur="500"/>
                                        <p:tgtEl>
                                          <p:spTgt spid="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TextShape 1"/>
          <p:cNvSpPr txBox="1"/>
          <p:nvPr/>
        </p:nvSpPr>
        <p:spPr>
          <a:xfrm>
            <a:off x="571680" y="838080"/>
            <a:ext cx="9429480" cy="579240"/>
          </a:xfrm>
          <a:prstGeom prst="rect">
            <a:avLst/>
          </a:prstGeom>
          <a:noFill/>
          <a:ln>
            <a:noFill/>
          </a:ln>
        </p:spPr>
        <p:txBody>
          <a:bodyPr lIns="0" tIns="0" rIns="0" bIns="0" anchor="ctr">
            <a:noAutofit/>
          </a:bodyPr>
          <a:lstStyle/>
          <a:p>
            <a:pPr>
              <a:lnSpc>
                <a:spcPct val="100000"/>
              </a:lnSpc>
            </a:pPr>
            <a:r>
              <a:rPr lang="en-US" sz="2800" b="1" strike="noStrike" spc="-1">
                <a:solidFill>
                  <a:srgbClr val="0D3857"/>
                </a:solidFill>
                <a:latin typeface="Arial"/>
                <a:ea typeface="ＭＳ Ｐゴシック"/>
              </a:rPr>
              <a:t>Note About the Normal Force</a:t>
            </a:r>
            <a:endParaRPr lang="en-US" sz="2800" b="0" strike="noStrike" spc="-1">
              <a:solidFill>
                <a:srgbClr val="000000"/>
              </a:solidFill>
              <a:latin typeface="Arial"/>
            </a:endParaRPr>
          </a:p>
        </p:txBody>
      </p:sp>
      <p:sp>
        <p:nvSpPr>
          <p:cNvPr id="625" name="TextShape 2"/>
          <p:cNvSpPr txBox="1"/>
          <p:nvPr/>
        </p:nvSpPr>
        <p:spPr>
          <a:xfrm>
            <a:off x="571680" y="1719360"/>
            <a:ext cx="5810040" cy="4452480"/>
          </a:xfrm>
          <a:prstGeom prst="rect">
            <a:avLst/>
          </a:prstGeom>
          <a:noFill/>
          <a:ln>
            <a:noFill/>
          </a:ln>
        </p:spPr>
        <p:txBody>
          <a:bodyPr lIns="0" tIns="0" rIns="0" bIns="0">
            <a:noAutofit/>
          </a:bodyPr>
          <a:lstStyle/>
          <a:p>
            <a:pPr marL="343080" indent="-342720">
              <a:lnSpc>
                <a:spcPct val="90000"/>
              </a:lnSpc>
              <a:spcBef>
                <a:spcPts val="1001"/>
              </a:spcBef>
              <a:buClr>
                <a:srgbClr val="000000"/>
              </a:buClr>
              <a:buFont typeface="Arial"/>
              <a:buChar char="●"/>
            </a:pPr>
            <a:r>
              <a:rPr lang="en-US" sz="2000" b="0" strike="noStrike" spc="-1">
                <a:solidFill>
                  <a:srgbClr val="000000"/>
                </a:solidFill>
                <a:latin typeface="Times New Roman"/>
                <a:ea typeface="ＭＳ Ｐゴシック"/>
              </a:rPr>
              <a:t>The normal force is </a:t>
            </a:r>
            <a:r>
              <a:rPr lang="en-US" sz="2000" b="1" strike="noStrike" spc="-1">
                <a:solidFill>
                  <a:srgbClr val="000000"/>
                </a:solidFill>
                <a:latin typeface="Times New Roman"/>
                <a:ea typeface="ＭＳ Ｐゴシック"/>
              </a:rPr>
              <a:t>not</a:t>
            </a:r>
            <a:r>
              <a:rPr lang="en-US" sz="2000" b="0" strike="noStrike" spc="-1">
                <a:solidFill>
                  <a:srgbClr val="000000"/>
                </a:solidFill>
                <a:latin typeface="Times New Roman"/>
                <a:ea typeface="ＭＳ Ｐゴシック"/>
              </a:rPr>
              <a:t> always equal to the gravitational force of the object.</a:t>
            </a:r>
            <a:endParaRPr lang="en-US" sz="2000" b="0" strike="noStrike" spc="-1">
              <a:solidFill>
                <a:srgbClr val="000000"/>
              </a:solidFill>
              <a:latin typeface="Arial"/>
            </a:endParaRPr>
          </a:p>
          <a:p>
            <a:pPr marL="343080" indent="-342720">
              <a:lnSpc>
                <a:spcPct val="90000"/>
              </a:lnSpc>
              <a:spcBef>
                <a:spcPts val="1001"/>
              </a:spcBef>
              <a:buClr>
                <a:srgbClr val="000000"/>
              </a:buClr>
              <a:buFont typeface="Times New Roman"/>
              <a:buChar char="●"/>
            </a:pPr>
            <a:r>
              <a:rPr lang="en-US" sz="2000" b="0" strike="noStrike" spc="-1">
                <a:solidFill>
                  <a:srgbClr val="000000"/>
                </a:solidFill>
                <a:latin typeface="Times New Roman"/>
                <a:ea typeface="ＭＳ Ｐゴシック"/>
              </a:rPr>
              <a:t>For example, in this case </a:t>
            </a:r>
            <a:endParaRPr lang="en-US" sz="2000" b="0" strike="noStrike" spc="-1">
              <a:solidFill>
                <a:srgbClr val="000000"/>
              </a:solidFill>
              <a:latin typeface="Arial"/>
            </a:endParaRPr>
          </a:p>
          <a:p>
            <a:pPr>
              <a:lnSpc>
                <a:spcPct val="90000"/>
              </a:lnSpc>
              <a:spcBef>
                <a:spcPts val="901"/>
              </a:spcBef>
              <a:tabLst>
                <a:tab pos="0" algn="l"/>
              </a:tabLst>
            </a:pPr>
            <a:endParaRPr lang="en-US" sz="2000" b="0" strike="noStrike" spc="-1">
              <a:solidFill>
                <a:srgbClr val="000000"/>
              </a:solidFill>
              <a:latin typeface="Arial"/>
            </a:endParaRPr>
          </a:p>
          <a:p>
            <a:pPr>
              <a:lnSpc>
                <a:spcPct val="90000"/>
              </a:lnSpc>
              <a:spcBef>
                <a:spcPts val="901"/>
              </a:spcBef>
              <a:tabLst>
                <a:tab pos="0" algn="l"/>
              </a:tabLst>
            </a:pPr>
            <a:endParaRPr lang="en-US" sz="2000" b="0" strike="noStrike" spc="-1">
              <a:solidFill>
                <a:srgbClr val="000000"/>
              </a:solidFill>
              <a:latin typeface="Arial"/>
            </a:endParaRPr>
          </a:p>
          <a:p>
            <a:pPr>
              <a:lnSpc>
                <a:spcPct val="90000"/>
              </a:lnSpc>
              <a:spcBef>
                <a:spcPts val="901"/>
              </a:spcBef>
              <a:tabLst>
                <a:tab pos="0" algn="l"/>
              </a:tabLst>
            </a:pPr>
            <a:endParaRPr lang="en-US" sz="2000" b="0" strike="noStrike" spc="-1">
              <a:solidFill>
                <a:srgbClr val="000000"/>
              </a:solidFill>
              <a:latin typeface="Arial"/>
            </a:endParaRPr>
          </a:p>
          <a:p>
            <a:pPr>
              <a:lnSpc>
                <a:spcPct val="90000"/>
              </a:lnSpc>
              <a:spcBef>
                <a:spcPts val="901"/>
              </a:spcBef>
              <a:tabLst>
                <a:tab pos="0" algn="l"/>
              </a:tabLst>
            </a:pPr>
            <a:endParaRPr lang="en-US" sz="2000" b="0" strike="noStrike" spc="-1">
              <a:solidFill>
                <a:srgbClr val="000000"/>
              </a:solidFill>
              <a:latin typeface="Arial"/>
            </a:endParaRPr>
          </a:p>
          <a:p>
            <a:pPr>
              <a:lnSpc>
                <a:spcPct val="90000"/>
              </a:lnSpc>
              <a:spcBef>
                <a:spcPts val="901"/>
              </a:spcBef>
              <a:tabLst>
                <a:tab pos="0" algn="l"/>
              </a:tabLst>
            </a:pPr>
            <a:endParaRPr lang="en-US" sz="2000" b="0" strike="noStrike" spc="-1">
              <a:solidFill>
                <a:srgbClr val="000000"/>
              </a:solidFill>
              <a:latin typeface="Arial"/>
            </a:endParaRPr>
          </a:p>
          <a:p>
            <a:pPr>
              <a:lnSpc>
                <a:spcPct val="90000"/>
              </a:lnSpc>
              <a:spcBef>
                <a:spcPts val="1001"/>
              </a:spcBef>
              <a:tabLst>
                <a:tab pos="0" algn="l"/>
              </a:tabLst>
            </a:pPr>
            <a:r>
              <a:rPr lang="en-US" sz="1800" b="1" strike="noStrike" spc="-1">
                <a:solidFill>
                  <a:srgbClr val="000000"/>
                </a:solidFill>
                <a:latin typeface="Arial"/>
                <a:ea typeface="ＭＳ Ｐゴシック"/>
              </a:rPr>
              <a:t>  </a:t>
            </a:r>
            <a:r>
              <a:rPr lang="en-US" sz="1800" b="0" strike="noStrike" spc="-1">
                <a:solidFill>
                  <a:srgbClr val="000000"/>
                </a:solidFill>
                <a:latin typeface="Arial"/>
                <a:ea typeface="ＭＳ Ｐゴシック"/>
              </a:rPr>
              <a:t>  </a:t>
            </a:r>
            <a:r>
              <a:rPr lang="en-US" sz="2000" b="0" strike="noStrike" spc="-1">
                <a:solidFill>
                  <a:srgbClr val="000000"/>
                </a:solidFill>
                <a:latin typeface="Arial"/>
                <a:ea typeface="ＭＳ Ｐゴシック"/>
              </a:rPr>
              <a:t>may also be less than </a:t>
            </a:r>
            <a:endParaRPr lang="en-US" sz="2000" b="0" strike="noStrike" spc="-1">
              <a:solidFill>
                <a:srgbClr val="000000"/>
              </a:solidFill>
              <a:latin typeface="Arial"/>
            </a:endParaRPr>
          </a:p>
        </p:txBody>
      </p:sp>
      <p:sp>
        <p:nvSpPr>
          <p:cNvPr id="626" name="CustomShape 3"/>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5.7</a:t>
            </a:r>
            <a:endParaRPr lang="en-US" sz="1200" b="0" strike="noStrike" spc="-1">
              <a:latin typeface="Arial"/>
            </a:endParaRPr>
          </a:p>
        </p:txBody>
      </p:sp>
      <p:pic>
        <p:nvPicPr>
          <p:cNvPr id="627" name="Picture 10" descr="0509"/>
          <p:cNvPicPr/>
          <p:nvPr/>
        </p:nvPicPr>
        <p:blipFill>
          <a:blip r:embed="rId2"/>
          <a:stretch/>
        </p:blipFill>
        <p:spPr>
          <a:xfrm>
            <a:off x="6605640" y="1295280"/>
            <a:ext cx="4633560" cy="4571640"/>
          </a:xfrm>
          <a:prstGeom prst="rect">
            <a:avLst/>
          </a:prstGeom>
          <a:ln>
            <a:noFill/>
          </a:ln>
        </p:spPr>
      </p:pic>
      <p:pic>
        <p:nvPicPr>
          <p:cNvPr id="628" name="Picture 627"/>
          <p:cNvPicPr/>
          <p:nvPr/>
        </p:nvPicPr>
        <p:blipFill>
          <a:blip r:embed="rId3"/>
          <a:stretch/>
        </p:blipFill>
        <p:spPr>
          <a:xfrm>
            <a:off x="762120" y="3009960"/>
            <a:ext cx="3124080" cy="1117440"/>
          </a:xfrm>
          <a:prstGeom prst="rect">
            <a:avLst/>
          </a:prstGeom>
          <a:ln>
            <a:noFill/>
          </a:ln>
        </p:spPr>
      </p:pic>
      <p:pic>
        <p:nvPicPr>
          <p:cNvPr id="629" name="Picture 628"/>
          <p:cNvPicPr/>
          <p:nvPr/>
        </p:nvPicPr>
        <p:blipFill>
          <a:blip r:embed="rId4"/>
          <a:stretch/>
        </p:blipFill>
        <p:spPr>
          <a:xfrm>
            <a:off x="571680" y="4724280"/>
            <a:ext cx="279360" cy="317520"/>
          </a:xfrm>
          <a:prstGeom prst="rect">
            <a:avLst/>
          </a:prstGeom>
          <a:ln>
            <a:noFill/>
          </a:ln>
        </p:spPr>
      </p:pic>
      <p:pic>
        <p:nvPicPr>
          <p:cNvPr id="630" name="Picture 629"/>
          <p:cNvPicPr/>
          <p:nvPr/>
        </p:nvPicPr>
        <p:blipFill>
          <a:blip r:embed="rId5"/>
          <a:stretch/>
        </p:blipFill>
        <p:spPr>
          <a:xfrm>
            <a:off x="3429000" y="4724280"/>
            <a:ext cx="317520" cy="3808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TextShape 1"/>
          <p:cNvSpPr txBox="1"/>
          <p:nvPr/>
        </p:nvSpPr>
        <p:spPr>
          <a:xfrm>
            <a:off x="0" y="762120"/>
            <a:ext cx="6400440" cy="609120"/>
          </a:xfrm>
          <a:prstGeom prst="rect">
            <a:avLst/>
          </a:prstGeom>
          <a:noFill/>
          <a:ln>
            <a:noFill/>
          </a:ln>
        </p:spPr>
        <p:txBody>
          <a:bodyPr lIns="0" tIns="0" rIns="0" bIns="0" anchor="ctr">
            <a:noAutofit/>
          </a:bodyPr>
          <a:lstStyle/>
          <a:p>
            <a:pPr>
              <a:lnSpc>
                <a:spcPct val="100000"/>
              </a:lnSpc>
            </a:pPr>
            <a:r>
              <a:rPr lang="en-US" sz="3600" b="1" strike="noStrike" spc="-1">
                <a:solidFill>
                  <a:srgbClr val="000000"/>
                </a:solidFill>
                <a:latin typeface="Arial"/>
                <a:ea typeface="ＭＳ Ｐゴシック"/>
              </a:rPr>
              <a:t>Problem 5.6</a:t>
            </a:r>
            <a:r>
              <a:rPr lang="en-US" sz="3200" b="0" strike="noStrike" spc="-1">
                <a:solidFill>
                  <a:srgbClr val="0D3857"/>
                </a:solidFill>
                <a:latin typeface="Arial"/>
                <a:ea typeface="ＭＳ Ｐゴシック"/>
              </a:rPr>
              <a:t>  The Runway Car</a:t>
            </a:r>
            <a:endParaRPr lang="en-US" sz="3200" b="0" strike="noStrike" spc="-1">
              <a:solidFill>
                <a:srgbClr val="000000"/>
              </a:solidFill>
              <a:latin typeface="Arial"/>
            </a:endParaRPr>
          </a:p>
        </p:txBody>
      </p:sp>
      <p:sp>
        <p:nvSpPr>
          <p:cNvPr id="632" name="TextShape 2"/>
          <p:cNvSpPr txBox="1"/>
          <p:nvPr/>
        </p:nvSpPr>
        <p:spPr>
          <a:xfrm>
            <a:off x="152280" y="1523880"/>
            <a:ext cx="7009920" cy="4495320"/>
          </a:xfrm>
          <a:prstGeom prst="rect">
            <a:avLst/>
          </a:prstGeom>
          <a:noFill/>
          <a:ln>
            <a:noFill/>
          </a:ln>
        </p:spPr>
        <p:txBody>
          <a:bodyPr lIns="0" tIns="0" rIns="0" bIns="0">
            <a:noAutofit/>
          </a:bodyPr>
          <a:lstStyle/>
          <a:p>
            <a:pPr>
              <a:lnSpc>
                <a:spcPts val="2200"/>
              </a:lnSpc>
              <a:spcBef>
                <a:spcPts val="1199"/>
              </a:spcBef>
              <a:tabLst>
                <a:tab pos="0" algn="l"/>
              </a:tabLst>
            </a:pPr>
            <a:r>
              <a:rPr lang="en-US" sz="2400" b="0" strike="noStrike" spc="-1">
                <a:solidFill>
                  <a:srgbClr val="000000"/>
                </a:solidFill>
                <a:latin typeface="Times New Roman"/>
                <a:ea typeface="ＭＳ Ｐゴシック"/>
              </a:rPr>
              <a:t>A car of mass m is on an icy driveway inclined at an angle </a:t>
            </a:r>
            <a:r>
              <a:rPr lang="el-GR" sz="2400" b="0" strike="noStrike" spc="-1">
                <a:solidFill>
                  <a:srgbClr val="000000"/>
                </a:solidFill>
                <a:latin typeface="Times New Roman"/>
                <a:ea typeface="ＭＳ Ｐゴシック"/>
              </a:rPr>
              <a:t>θ</a:t>
            </a:r>
            <a:r>
              <a:rPr lang="en-US" sz="2400" b="0" strike="noStrike" spc="-1">
                <a:solidFill>
                  <a:srgbClr val="000000"/>
                </a:solidFill>
                <a:latin typeface="Times New Roman"/>
                <a:ea typeface="ＭＳ Ｐゴシック"/>
              </a:rPr>
              <a:t> as in Figure 5.11a.</a:t>
            </a:r>
            <a:endParaRPr lang="en-US" sz="2400" b="0" strike="noStrike" spc="-1">
              <a:solidFill>
                <a:srgbClr val="000000"/>
              </a:solidFill>
              <a:latin typeface="Arial"/>
            </a:endParaRPr>
          </a:p>
          <a:p>
            <a:pPr marL="514440" indent="-514080">
              <a:lnSpc>
                <a:spcPts val="2200"/>
              </a:lnSpc>
              <a:spcBef>
                <a:spcPts val="1199"/>
              </a:spcBef>
              <a:buClr>
                <a:srgbClr val="000000"/>
              </a:buClr>
              <a:buFont typeface="StarSymbol"/>
              <a:buAutoNum type="alphaUcParenR"/>
              <a:tabLst>
                <a:tab pos="0" algn="l"/>
              </a:tabLst>
            </a:pPr>
            <a:r>
              <a:rPr lang="en-US" sz="2400" b="0" strike="noStrike" spc="-1">
                <a:solidFill>
                  <a:srgbClr val="000000"/>
                </a:solidFill>
                <a:latin typeface="Times New Roman"/>
                <a:ea typeface="ＭＳ Ｐゴシック"/>
              </a:rPr>
              <a:t>Find the acceleration of the car, assuming that the driveway is frictionless.</a:t>
            </a:r>
            <a:endParaRPr lang="en-US" sz="2400" b="0" strike="noStrike" spc="-1">
              <a:solidFill>
                <a:srgbClr val="000000"/>
              </a:solidFill>
              <a:latin typeface="Arial"/>
            </a:endParaRPr>
          </a:p>
          <a:p>
            <a:pPr marL="514440" indent="-514080">
              <a:lnSpc>
                <a:spcPts val="2200"/>
              </a:lnSpc>
              <a:spcBef>
                <a:spcPts val="1199"/>
              </a:spcBef>
              <a:buClr>
                <a:srgbClr val="000000"/>
              </a:buClr>
              <a:buFont typeface="StarSymbol"/>
              <a:buAutoNum type="alphaUcParenR"/>
              <a:tabLst>
                <a:tab pos="0" algn="l"/>
              </a:tabLst>
            </a:pPr>
            <a:r>
              <a:rPr lang="en-US" sz="2400" b="0" strike="noStrike" spc="-1">
                <a:solidFill>
                  <a:srgbClr val="000000"/>
                </a:solidFill>
                <a:latin typeface="Times New Roman"/>
                <a:ea typeface="ＭＳ Ｐゴシック"/>
              </a:rPr>
              <a:t>Suppose the car is released from rest at the top of the incline and the distance from the car’s front bumper to the bottom of the incline is d. How long does it take the front bumper to reach the bottom of the hill, and what is the car’s speed as it arrives there?</a:t>
            </a:r>
            <a:endParaRPr lang="en-US" sz="2400" b="0" strike="noStrike" spc="-1">
              <a:solidFill>
                <a:srgbClr val="000000"/>
              </a:solidFill>
              <a:latin typeface="Arial"/>
            </a:endParaRPr>
          </a:p>
        </p:txBody>
      </p:sp>
      <p:pic>
        <p:nvPicPr>
          <p:cNvPr id="633" name="Picture 9" descr="0511b"/>
          <p:cNvPicPr/>
          <p:nvPr/>
        </p:nvPicPr>
        <p:blipFill>
          <a:blip r:embed="rId2"/>
          <a:stretch/>
        </p:blipFill>
        <p:spPr>
          <a:xfrm>
            <a:off x="7415280" y="990720"/>
            <a:ext cx="3660120" cy="45716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TextShape 1"/>
          <p:cNvSpPr txBox="1"/>
          <p:nvPr/>
        </p:nvSpPr>
        <p:spPr>
          <a:xfrm>
            <a:off x="571680" y="762120"/>
            <a:ext cx="10286640" cy="609120"/>
          </a:xfrm>
          <a:prstGeom prst="rect">
            <a:avLst/>
          </a:prstGeom>
          <a:noFill/>
          <a:ln>
            <a:noFill/>
          </a:ln>
        </p:spPr>
        <p:txBody>
          <a:bodyPr lIns="0" tIns="0" rIns="0" bIns="0" anchor="ctr">
            <a:noAutofit/>
          </a:bodyPr>
          <a:lstStyle/>
          <a:p>
            <a:pPr>
              <a:lnSpc>
                <a:spcPct val="100000"/>
              </a:lnSpc>
            </a:pPr>
            <a:r>
              <a:rPr lang="en-US" sz="2400" b="1" strike="noStrike" spc="-1">
                <a:solidFill>
                  <a:srgbClr val="000000"/>
                </a:solidFill>
                <a:latin typeface="Arial"/>
                <a:ea typeface="ＭＳ Ｐゴシック"/>
              </a:rPr>
              <a:t>Problem 5.6</a:t>
            </a:r>
            <a:r>
              <a:rPr lang="en-US" sz="2200" b="0" strike="noStrike" spc="-1">
                <a:solidFill>
                  <a:srgbClr val="0D3857"/>
                </a:solidFill>
                <a:latin typeface="Arial"/>
                <a:ea typeface="ＭＳ Ｐゴシック"/>
              </a:rPr>
              <a:t>  The Runway Car</a:t>
            </a:r>
            <a:endParaRPr lang="en-US" sz="2200" b="0" strike="noStrike" spc="-1">
              <a:solidFill>
                <a:srgbClr val="000000"/>
              </a:solidFill>
              <a:latin typeface="Arial"/>
            </a:endParaRPr>
          </a:p>
        </p:txBody>
      </p:sp>
      <p:sp>
        <p:nvSpPr>
          <p:cNvPr id="635" name="CustomShape 2"/>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5.7</a:t>
            </a:r>
            <a:endParaRPr lang="en-US" sz="1200" b="0" strike="noStrike" spc="-1">
              <a:latin typeface="Arial"/>
            </a:endParaRPr>
          </a:p>
        </p:txBody>
      </p:sp>
      <p:pic>
        <p:nvPicPr>
          <p:cNvPr id="636" name="Picture 7" descr="0511"/>
          <p:cNvPicPr/>
          <p:nvPr/>
        </p:nvPicPr>
        <p:blipFill>
          <a:blip r:embed="rId2"/>
          <a:stretch/>
        </p:blipFill>
        <p:spPr>
          <a:xfrm>
            <a:off x="5715000" y="1940040"/>
            <a:ext cx="5619240" cy="2784240"/>
          </a:xfrm>
          <a:prstGeom prst="rect">
            <a:avLst/>
          </a:prstGeom>
          <a:ln>
            <a:noFill/>
          </a:ln>
        </p:spPr>
      </p:pic>
      <p:pic>
        <p:nvPicPr>
          <p:cNvPr id="637" name="Picture 2"/>
          <p:cNvPicPr/>
          <p:nvPr/>
        </p:nvPicPr>
        <p:blipFill>
          <a:blip r:embed="rId3"/>
          <a:stretch/>
        </p:blipFill>
        <p:spPr>
          <a:xfrm>
            <a:off x="1066680" y="1658160"/>
            <a:ext cx="3909600" cy="1721160"/>
          </a:xfrm>
          <a:prstGeom prst="rect">
            <a:avLst/>
          </a:prstGeom>
          <a:ln>
            <a:noFill/>
          </a:ln>
        </p:spPr>
      </p:pic>
      <p:pic>
        <p:nvPicPr>
          <p:cNvPr id="638" name="Picture 3"/>
          <p:cNvPicPr/>
          <p:nvPr/>
        </p:nvPicPr>
        <p:blipFill>
          <a:blip r:embed="rId4"/>
          <a:stretch/>
        </p:blipFill>
        <p:spPr>
          <a:xfrm>
            <a:off x="599040" y="3279240"/>
            <a:ext cx="4390560" cy="33195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800" b="1" strike="noStrike" spc="-1">
                <a:solidFill>
                  <a:srgbClr val="0D3857"/>
                </a:solidFill>
                <a:latin typeface="Arial"/>
                <a:ea typeface="ＭＳ Ｐゴシック"/>
              </a:rPr>
              <a:t>The Concept of Force</a:t>
            </a:r>
            <a:endParaRPr lang="en-US" sz="2800" b="0" strike="noStrike" spc="-1">
              <a:solidFill>
                <a:srgbClr val="000000"/>
              </a:solidFill>
              <a:latin typeface="Arial"/>
            </a:endParaRPr>
          </a:p>
        </p:txBody>
      </p:sp>
      <p:sp>
        <p:nvSpPr>
          <p:cNvPr id="428" name="TextShape 2"/>
          <p:cNvSpPr txBox="1"/>
          <p:nvPr/>
        </p:nvSpPr>
        <p:spPr>
          <a:xfrm>
            <a:off x="571680" y="1676519"/>
            <a:ext cx="10286640" cy="5000505"/>
          </a:xfrm>
          <a:prstGeom prst="rect">
            <a:avLst/>
          </a:prstGeom>
          <a:noFill/>
          <a:ln>
            <a:noFill/>
          </a:ln>
        </p:spPr>
        <p:txBody>
          <a:bodyPr lIns="0" tIns="0" rIns="0" bIns="0">
            <a:noAutofit/>
          </a:bodyPr>
          <a:lstStyle/>
          <a:p>
            <a:pPr marL="343080" indent="-342720">
              <a:lnSpc>
                <a:spcPts val="2200"/>
              </a:lnSpc>
              <a:spcBef>
                <a:spcPts val="1199"/>
              </a:spcBef>
              <a:buClr>
                <a:srgbClr val="000000"/>
              </a:buClr>
              <a:buFont typeface="Wingdings" charset="2"/>
              <a:buChar char=""/>
            </a:pPr>
            <a:r>
              <a:rPr lang="en-US" sz="2400" b="0" strike="noStrike" spc="-1" dirty="0">
                <a:solidFill>
                  <a:srgbClr val="000000"/>
                </a:solidFill>
                <a:latin typeface="Times New Roman"/>
                <a:ea typeface="ＭＳ Ｐゴシック"/>
              </a:rPr>
              <a:t>Forces in everyday experience</a:t>
            </a:r>
            <a:endParaRPr lang="en-US" sz="2400" b="0" strike="noStrike" spc="-1" dirty="0">
              <a:solidFill>
                <a:srgbClr val="000000"/>
              </a:solidFill>
              <a:latin typeface="Arial"/>
            </a:endParaRPr>
          </a:p>
          <a:p>
            <a:pPr marL="452520" lvl="1" indent="-223560">
              <a:lnSpc>
                <a:spcPct val="100000"/>
              </a:lnSpc>
              <a:spcBef>
                <a:spcPts val="1199"/>
              </a:spcBef>
              <a:buClr>
                <a:srgbClr val="2187BA"/>
              </a:buClr>
              <a:buFont typeface="Wingdings" charset="2"/>
              <a:buChar char=""/>
            </a:pPr>
            <a:r>
              <a:rPr lang="en-US" sz="2400" b="1" strike="noStrike" spc="-1" dirty="0">
                <a:solidFill>
                  <a:srgbClr val="000000"/>
                </a:solidFill>
                <a:latin typeface="Times New Roman"/>
                <a:ea typeface="ＭＳ Ｐゴシック"/>
              </a:rPr>
              <a:t>Push or pull on an object to move it</a:t>
            </a:r>
            <a:endParaRPr lang="en-US" sz="2400" b="0" strike="noStrike" spc="-1" dirty="0">
              <a:solidFill>
                <a:srgbClr val="000000"/>
              </a:solidFill>
              <a:latin typeface="Arial"/>
            </a:endParaRPr>
          </a:p>
          <a:p>
            <a:pPr marL="452520" lvl="1" indent="-223560">
              <a:lnSpc>
                <a:spcPct val="100000"/>
              </a:lnSpc>
              <a:spcBef>
                <a:spcPts val="1199"/>
              </a:spcBef>
              <a:buClr>
                <a:srgbClr val="2187BA"/>
              </a:buClr>
              <a:buFont typeface="Wingdings" charset="2"/>
              <a:buChar char=""/>
            </a:pPr>
            <a:r>
              <a:rPr lang="en-US" sz="2400" b="1" strike="noStrike" spc="-1" dirty="0">
                <a:solidFill>
                  <a:srgbClr val="000000"/>
                </a:solidFill>
                <a:latin typeface="Times New Roman"/>
                <a:ea typeface="ＭＳ Ｐゴシック"/>
              </a:rPr>
              <a:t>Throw or kick a ball</a:t>
            </a:r>
            <a:r>
              <a:rPr lang="en-US" sz="2400" b="1" strike="noStrike" spc="-1" dirty="0" smtClean="0">
                <a:solidFill>
                  <a:srgbClr val="000000"/>
                </a:solidFill>
                <a:latin typeface="Times New Roman"/>
                <a:ea typeface="ＭＳ Ｐゴシック"/>
              </a:rPr>
              <a:t>.</a:t>
            </a:r>
          </a:p>
          <a:p>
            <a:pPr marL="452520" lvl="1" indent="-223560">
              <a:lnSpc>
                <a:spcPct val="100000"/>
              </a:lnSpc>
              <a:spcBef>
                <a:spcPts val="1199"/>
              </a:spcBef>
              <a:buClr>
                <a:srgbClr val="2187BA"/>
              </a:buClr>
              <a:buFont typeface="Wingdings" charset="2"/>
              <a:buChar char=""/>
            </a:pPr>
            <a:endParaRPr lang="en-US" sz="2400" b="0" strike="noStrike" spc="-1" dirty="0">
              <a:solidFill>
                <a:srgbClr val="000000"/>
              </a:solidFill>
              <a:latin typeface="Arial"/>
            </a:endParaRPr>
          </a:p>
          <a:p>
            <a:pPr marL="343080" indent="-342720">
              <a:lnSpc>
                <a:spcPts val="2200"/>
              </a:lnSpc>
              <a:spcBef>
                <a:spcPts val="1199"/>
              </a:spcBef>
              <a:buClr>
                <a:srgbClr val="000000"/>
              </a:buClr>
              <a:buFont typeface="Wingdings" charset="2"/>
              <a:buChar char=""/>
            </a:pPr>
            <a:r>
              <a:rPr lang="en-US" sz="2400" b="0" strike="noStrike" spc="-1" dirty="0">
                <a:solidFill>
                  <a:srgbClr val="000000"/>
                </a:solidFill>
                <a:latin typeface="Times New Roman"/>
                <a:ea typeface="ＭＳ Ｐゴシック"/>
              </a:rPr>
              <a:t>In these examples the word force refer to an interaction with an object by means of muscular activity and some change in the object’s velocity</a:t>
            </a:r>
            <a:r>
              <a:rPr lang="en-US" sz="2400" b="0" strike="noStrike" spc="-1" dirty="0" smtClean="0">
                <a:solidFill>
                  <a:srgbClr val="000000"/>
                </a:solidFill>
                <a:latin typeface="Times New Roman"/>
                <a:ea typeface="ＭＳ Ｐゴシック"/>
              </a:rPr>
              <a:t>.</a:t>
            </a:r>
          </a:p>
          <a:p>
            <a:pPr marL="360">
              <a:lnSpc>
                <a:spcPts val="2200"/>
              </a:lnSpc>
              <a:spcBef>
                <a:spcPts val="1199"/>
              </a:spcBef>
              <a:buClr>
                <a:srgbClr val="000000"/>
              </a:buClr>
            </a:pPr>
            <a:endParaRPr lang="en-US" sz="2400" b="0" strike="noStrike" spc="-1" dirty="0">
              <a:solidFill>
                <a:srgbClr val="000000"/>
              </a:solidFill>
              <a:latin typeface="Arial"/>
            </a:endParaRPr>
          </a:p>
          <a:p>
            <a:pPr marL="343080" indent="-342720" algn="just">
              <a:lnSpc>
                <a:spcPts val="2200"/>
              </a:lnSpc>
              <a:spcBef>
                <a:spcPts val="1199"/>
              </a:spcBef>
              <a:buClr>
                <a:srgbClr val="000000"/>
              </a:buClr>
              <a:buFont typeface="Wingdings" charset="2"/>
              <a:buChar char=""/>
            </a:pPr>
            <a:r>
              <a:rPr lang="en-US" sz="2400" b="1" strike="noStrike" spc="-1" dirty="0">
                <a:solidFill>
                  <a:srgbClr val="000000"/>
                </a:solidFill>
                <a:latin typeface="Times New Roman"/>
                <a:ea typeface="ＭＳ Ｐゴシック"/>
              </a:rPr>
              <a:t>Forces are what cause any change in the velocity of an object.</a:t>
            </a:r>
            <a:endParaRPr lang="en-US" sz="2400" b="0" strike="noStrike" spc="-1" dirty="0">
              <a:solidFill>
                <a:srgbClr val="000000"/>
              </a:solidFill>
              <a:latin typeface="Arial"/>
            </a:endParaRPr>
          </a:p>
          <a:p>
            <a:pPr marL="452520" lvl="1" indent="-223560" algn="just">
              <a:lnSpc>
                <a:spcPct val="100000"/>
              </a:lnSpc>
              <a:spcBef>
                <a:spcPts val="1199"/>
              </a:spcBef>
              <a:buClr>
                <a:srgbClr val="2187BA"/>
              </a:buClr>
              <a:buFont typeface="Wingdings" charset="2"/>
              <a:buChar char=""/>
            </a:pPr>
            <a:r>
              <a:rPr lang="en-US" sz="2400" b="0" strike="noStrike" spc="-1" dirty="0">
                <a:solidFill>
                  <a:srgbClr val="000000"/>
                </a:solidFill>
                <a:latin typeface="Times New Roman"/>
                <a:ea typeface="ＭＳ Ｐゴシック"/>
              </a:rPr>
              <a:t>Newton’s definition</a:t>
            </a:r>
            <a:endParaRPr lang="en-US" sz="2400" b="0" strike="noStrike" spc="-1" dirty="0">
              <a:solidFill>
                <a:srgbClr val="000000"/>
              </a:solidFill>
              <a:latin typeface="Arial"/>
            </a:endParaRPr>
          </a:p>
          <a:p>
            <a:pPr marL="452520" lvl="1" indent="-223560" algn="just">
              <a:lnSpc>
                <a:spcPct val="100000"/>
              </a:lnSpc>
              <a:spcBef>
                <a:spcPts val="1199"/>
              </a:spcBef>
              <a:buClr>
                <a:srgbClr val="2187BA"/>
              </a:buClr>
              <a:buFont typeface="Wingdings" charset="2"/>
              <a:buChar char=""/>
            </a:pPr>
            <a:r>
              <a:rPr lang="en-US" sz="2400" b="1" strike="noStrike" spc="-1" dirty="0">
                <a:solidFill>
                  <a:srgbClr val="000000"/>
                </a:solidFill>
                <a:latin typeface="Times New Roman"/>
                <a:ea typeface="ＭＳ Ｐゴシック"/>
              </a:rPr>
              <a:t>A force is that which causes an acceleration</a:t>
            </a:r>
            <a:endParaRPr lang="en-US" sz="2400" b="0" strike="noStrike" spc="-1" dirty="0">
              <a:solidFill>
                <a:srgbClr val="000000"/>
              </a:solidFill>
              <a:latin typeface="Arial"/>
            </a:endParaRPr>
          </a:p>
        </p:txBody>
      </p:sp>
      <p:sp>
        <p:nvSpPr>
          <p:cNvPr id="429" name="CustomShape 3"/>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5.1</a:t>
            </a:r>
            <a:endParaRPr lang="en-US" sz="1200" b="0" strike="noStrike" spc="-1">
              <a:latin typeface="Arial"/>
            </a:endParaRPr>
          </a:p>
        </p:txBody>
      </p:sp>
      <p:pic>
        <p:nvPicPr>
          <p:cNvPr id="430" name="Content Placeholder 3" descr="FG05_09-02AE"/>
          <p:cNvPicPr/>
          <p:nvPr/>
        </p:nvPicPr>
        <p:blipFill>
          <a:blip r:embed="rId2"/>
          <a:srcRect l="1354" t="14766" b="14766"/>
          <a:stretch/>
        </p:blipFill>
        <p:spPr>
          <a:xfrm>
            <a:off x="7238880" y="1050840"/>
            <a:ext cx="4190760" cy="17949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6" presetClass="entr" presetSubtype="16" fill="hold" nodeType="clickEffect">
                                  <p:stCondLst>
                                    <p:cond delay="0"/>
                                  </p:stCondLst>
                                  <p:childTnLst>
                                    <p:set>
                                      <p:cBhvr>
                                        <p:cTn id="6" dur="1" fill="hold">
                                          <p:stCondLst>
                                            <p:cond delay="0"/>
                                          </p:stCondLst>
                                        </p:cTn>
                                        <p:tgtEl>
                                          <p:spTgt spid="430"/>
                                        </p:tgtEl>
                                        <p:attrNameLst>
                                          <p:attrName>style.visibility</p:attrName>
                                        </p:attrNameLst>
                                      </p:cBhvr>
                                      <p:to>
                                        <p:strVal val="visible"/>
                                      </p:to>
                                    </p:set>
                                    <p:animEffect transition="in" filter="circle(in)">
                                      <p:cBhvr additive="repl">
                                        <p:cTn id="7" dur="2000"/>
                                        <p:tgtEl>
                                          <p:spTgt spid="430"/>
                                        </p:tgtEl>
                                      </p:cBhvr>
                                    </p:animEffect>
                                  </p:childTnLst>
                                </p:cTn>
                              </p:par>
                            </p:childTnLst>
                          </p:cTn>
                        </p:par>
                      </p:childTnLst>
                    </p:cTn>
                  </p:par>
                  <p:par>
                    <p:cTn id="8" fill="hold" nodeType="clickEffect">
                      <p:stCondLst>
                        <p:cond delay="indefinite"/>
                      </p:stCondLst>
                      <p:childTnLst>
                        <p:par>
                          <p:cTn id="9" fill="hold" nodeType="withEffect">
                            <p:stCondLst>
                              <p:cond delay="0"/>
                            </p:stCondLst>
                            <p:childTnLst>
                              <p:par>
                                <p:cTn id="10" presetID="42" presetClass="entr" fill="hold" nodeType="clickEffect">
                                  <p:stCondLst>
                                    <p:cond delay="0"/>
                                  </p:stCondLst>
                                  <p:childTnLst>
                                    <p:set>
                                      <p:cBhvr>
                                        <p:cTn id="11" dur="1" fill="hold">
                                          <p:stCondLst>
                                            <p:cond delay="0"/>
                                          </p:stCondLst>
                                        </p:cTn>
                                        <p:tgtEl>
                                          <p:spTgt spid="428">
                                            <p:txEl>
                                              <p:pRg st="0" end="0"/>
                                            </p:txEl>
                                          </p:spTgt>
                                        </p:tgtEl>
                                        <p:attrNameLst>
                                          <p:attrName>style.visibility</p:attrName>
                                        </p:attrNameLst>
                                      </p:cBhvr>
                                      <p:to>
                                        <p:strVal val="visible"/>
                                      </p:to>
                                    </p:set>
                                    <p:animEffect transition="in" filter="fade">
                                      <p:cBhvr additive="repl">
                                        <p:cTn id="12" dur="1000"/>
                                        <p:tgtEl>
                                          <p:spTgt spid="428">
                                            <p:txEl>
                                              <p:pRg st="0" end="0"/>
                                            </p:txEl>
                                          </p:spTgt>
                                        </p:tgtEl>
                                      </p:cBhvr>
                                    </p:animEffect>
                                    <p:anim calcmode="lin" valueType="num">
                                      <p:cBhvr additive="repl">
                                        <p:cTn id="13" dur="1000" fill="hold"/>
                                        <p:tgtEl>
                                          <p:spTgt spid="428">
                                            <p:txEl>
                                              <p:pRg st="0" end="0"/>
                                            </p:txEl>
                                          </p:spTgt>
                                        </p:tgtEl>
                                        <p:attrNameLst>
                                          <p:attrName>ppt_x</p:attrName>
                                        </p:attrNameLst>
                                      </p:cBhvr>
                                      <p:tavLst>
                                        <p:tav tm="0">
                                          <p:val>
                                            <p:strVal val="#ppt_x"/>
                                          </p:val>
                                        </p:tav>
                                        <p:tav tm="100000">
                                          <p:val>
                                            <p:strVal val="#ppt_x"/>
                                          </p:val>
                                        </p:tav>
                                      </p:tavLst>
                                    </p:anim>
                                    <p:anim calcmode="lin" valueType="num">
                                      <p:cBhvr additive="repl">
                                        <p:cTn id="14" dur="1000" fill="hold"/>
                                        <p:tgtEl>
                                          <p:spTgt spid="428">
                                            <p:txEl>
                                              <p:pRg st="0" end="0"/>
                                            </p:txEl>
                                          </p:spTgt>
                                        </p:tgtEl>
                                        <p:attrNameLst>
                                          <p:attrName>ppt_y</p:attrName>
                                        </p:attrNameLst>
                                      </p:cBhvr>
                                      <p:tavLst>
                                        <p:tav tm="0">
                                          <p:val>
                                            <p:strVal val="#ppt_y+.1"/>
                                          </p:val>
                                        </p:tav>
                                        <p:tav tm="100000">
                                          <p:val>
                                            <p:strVal val="#ppt_y"/>
                                          </p:val>
                                        </p:tav>
                                      </p:tavLst>
                                    </p:anim>
                                  </p:childTnLst>
                                </p:cTn>
                              </p:par>
                              <p:par>
                                <p:cTn id="15" presetID="42" presetClass="entr" fill="hold" nodeType="withEffect">
                                  <p:stCondLst>
                                    <p:cond delay="0"/>
                                  </p:stCondLst>
                                  <p:childTnLst>
                                    <p:set>
                                      <p:cBhvr>
                                        <p:cTn id="16" dur="1" fill="hold">
                                          <p:stCondLst>
                                            <p:cond delay="0"/>
                                          </p:stCondLst>
                                        </p:cTn>
                                        <p:tgtEl>
                                          <p:spTgt spid="428">
                                            <p:txEl>
                                              <p:pRg st="1" end="1"/>
                                            </p:txEl>
                                          </p:spTgt>
                                        </p:tgtEl>
                                        <p:attrNameLst>
                                          <p:attrName>style.visibility</p:attrName>
                                        </p:attrNameLst>
                                      </p:cBhvr>
                                      <p:to>
                                        <p:strVal val="visible"/>
                                      </p:to>
                                    </p:set>
                                    <p:animEffect transition="in" filter="fade">
                                      <p:cBhvr additive="repl">
                                        <p:cTn id="17" dur="1000"/>
                                        <p:tgtEl>
                                          <p:spTgt spid="428">
                                            <p:txEl>
                                              <p:pRg st="1" end="1"/>
                                            </p:txEl>
                                          </p:spTgt>
                                        </p:tgtEl>
                                      </p:cBhvr>
                                    </p:animEffect>
                                    <p:anim calcmode="lin" valueType="num">
                                      <p:cBhvr additive="repl">
                                        <p:cTn id="18" dur="1000" fill="hold"/>
                                        <p:tgtEl>
                                          <p:spTgt spid="428">
                                            <p:txEl>
                                              <p:pRg st="1" end="1"/>
                                            </p:txEl>
                                          </p:spTgt>
                                        </p:tgtEl>
                                        <p:attrNameLst>
                                          <p:attrName>ppt_x</p:attrName>
                                        </p:attrNameLst>
                                      </p:cBhvr>
                                      <p:tavLst>
                                        <p:tav tm="0">
                                          <p:val>
                                            <p:strVal val="#ppt_x"/>
                                          </p:val>
                                        </p:tav>
                                        <p:tav tm="100000">
                                          <p:val>
                                            <p:strVal val="#ppt_x"/>
                                          </p:val>
                                        </p:tav>
                                      </p:tavLst>
                                    </p:anim>
                                    <p:anim calcmode="lin" valueType="num">
                                      <p:cBhvr additive="repl">
                                        <p:cTn id="19" dur="1000" fill="hold"/>
                                        <p:tgtEl>
                                          <p:spTgt spid="428">
                                            <p:txEl>
                                              <p:pRg st="1" end="1"/>
                                            </p:txEl>
                                          </p:spTgt>
                                        </p:tgtEl>
                                        <p:attrNameLst>
                                          <p:attrName>ppt_y</p:attrName>
                                        </p:attrNameLst>
                                      </p:cBhvr>
                                      <p:tavLst>
                                        <p:tav tm="0">
                                          <p:val>
                                            <p:strVal val="#ppt_y+.1"/>
                                          </p:val>
                                        </p:tav>
                                        <p:tav tm="100000">
                                          <p:val>
                                            <p:strVal val="#ppt_y"/>
                                          </p:val>
                                        </p:tav>
                                      </p:tavLst>
                                    </p:anim>
                                  </p:childTnLst>
                                </p:cTn>
                              </p:par>
                              <p:par>
                                <p:cTn id="20" presetID="42" presetClass="entr" fill="hold" nodeType="withEffect">
                                  <p:stCondLst>
                                    <p:cond delay="0"/>
                                  </p:stCondLst>
                                  <p:childTnLst>
                                    <p:set>
                                      <p:cBhvr>
                                        <p:cTn id="21" dur="1" fill="hold">
                                          <p:stCondLst>
                                            <p:cond delay="0"/>
                                          </p:stCondLst>
                                        </p:cTn>
                                        <p:tgtEl>
                                          <p:spTgt spid="428">
                                            <p:txEl>
                                              <p:pRg st="2" end="2"/>
                                            </p:txEl>
                                          </p:spTgt>
                                        </p:tgtEl>
                                        <p:attrNameLst>
                                          <p:attrName>style.visibility</p:attrName>
                                        </p:attrNameLst>
                                      </p:cBhvr>
                                      <p:to>
                                        <p:strVal val="visible"/>
                                      </p:to>
                                    </p:set>
                                    <p:animEffect transition="in" filter="fade">
                                      <p:cBhvr additive="repl">
                                        <p:cTn id="22" dur="1000"/>
                                        <p:tgtEl>
                                          <p:spTgt spid="428">
                                            <p:txEl>
                                              <p:pRg st="2" end="2"/>
                                            </p:txEl>
                                          </p:spTgt>
                                        </p:tgtEl>
                                      </p:cBhvr>
                                    </p:animEffect>
                                    <p:anim calcmode="lin" valueType="num">
                                      <p:cBhvr additive="repl">
                                        <p:cTn id="23" dur="1000" fill="hold"/>
                                        <p:tgtEl>
                                          <p:spTgt spid="428">
                                            <p:txEl>
                                              <p:pRg st="2" end="2"/>
                                            </p:txEl>
                                          </p:spTgt>
                                        </p:tgtEl>
                                        <p:attrNameLst>
                                          <p:attrName>ppt_x</p:attrName>
                                        </p:attrNameLst>
                                      </p:cBhvr>
                                      <p:tavLst>
                                        <p:tav tm="0">
                                          <p:val>
                                            <p:strVal val="#ppt_x"/>
                                          </p:val>
                                        </p:tav>
                                        <p:tav tm="100000">
                                          <p:val>
                                            <p:strVal val="#ppt_x"/>
                                          </p:val>
                                        </p:tav>
                                      </p:tavLst>
                                    </p:anim>
                                    <p:anim calcmode="lin" valueType="num">
                                      <p:cBhvr additive="repl">
                                        <p:cTn id="24" dur="1000" fill="hold"/>
                                        <p:tgtEl>
                                          <p:spTgt spid="42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Effect">
                      <p:stCondLst>
                        <p:cond delay="indefinite"/>
                      </p:stCondLst>
                      <p:childTnLst>
                        <p:par>
                          <p:cTn id="26" fill="hold" nodeType="withEffect">
                            <p:stCondLst>
                              <p:cond delay="0"/>
                            </p:stCondLst>
                            <p:childTnLst>
                              <p:par>
                                <p:cTn id="27" presetID="42" presetClass="entr" fill="hold" nodeType="clickEffect">
                                  <p:stCondLst>
                                    <p:cond delay="0"/>
                                  </p:stCondLst>
                                  <p:childTnLst>
                                    <p:set>
                                      <p:cBhvr>
                                        <p:cTn id="28" dur="1" fill="hold">
                                          <p:stCondLst>
                                            <p:cond delay="0"/>
                                          </p:stCondLst>
                                        </p:cTn>
                                        <p:tgtEl>
                                          <p:spTgt spid="428">
                                            <p:txEl>
                                              <p:pRg st="4" end="4"/>
                                            </p:txEl>
                                          </p:spTgt>
                                        </p:tgtEl>
                                        <p:attrNameLst>
                                          <p:attrName>style.visibility</p:attrName>
                                        </p:attrNameLst>
                                      </p:cBhvr>
                                      <p:to>
                                        <p:strVal val="visible"/>
                                      </p:to>
                                    </p:set>
                                    <p:animEffect transition="in" filter="fade">
                                      <p:cBhvr additive="repl">
                                        <p:cTn id="29" dur="1000"/>
                                        <p:tgtEl>
                                          <p:spTgt spid="428">
                                            <p:txEl>
                                              <p:pRg st="4" end="4"/>
                                            </p:txEl>
                                          </p:spTgt>
                                        </p:tgtEl>
                                      </p:cBhvr>
                                    </p:animEffect>
                                    <p:anim calcmode="lin" valueType="num">
                                      <p:cBhvr additive="repl">
                                        <p:cTn id="30" dur="1000" fill="hold"/>
                                        <p:tgtEl>
                                          <p:spTgt spid="428">
                                            <p:txEl>
                                              <p:pRg st="4" end="4"/>
                                            </p:txEl>
                                          </p:spTgt>
                                        </p:tgtEl>
                                        <p:attrNameLst>
                                          <p:attrName>ppt_x</p:attrName>
                                        </p:attrNameLst>
                                      </p:cBhvr>
                                      <p:tavLst>
                                        <p:tav tm="0">
                                          <p:val>
                                            <p:strVal val="#ppt_x"/>
                                          </p:val>
                                        </p:tav>
                                        <p:tav tm="100000">
                                          <p:val>
                                            <p:strVal val="#ppt_x"/>
                                          </p:val>
                                        </p:tav>
                                      </p:tavLst>
                                    </p:anim>
                                    <p:anim calcmode="lin" valueType="num">
                                      <p:cBhvr additive="repl">
                                        <p:cTn id="31" dur="1000" fill="hold"/>
                                        <p:tgtEl>
                                          <p:spTgt spid="42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Effect">
                      <p:stCondLst>
                        <p:cond delay="indefinite"/>
                      </p:stCondLst>
                      <p:childTnLst>
                        <p:par>
                          <p:cTn id="33" fill="hold" nodeType="withEffect">
                            <p:stCondLst>
                              <p:cond delay="0"/>
                            </p:stCondLst>
                            <p:childTnLst>
                              <p:par>
                                <p:cTn id="34" presetID="42" presetClass="entr" fill="hold" nodeType="clickEffect">
                                  <p:stCondLst>
                                    <p:cond delay="0"/>
                                  </p:stCondLst>
                                  <p:childTnLst>
                                    <p:set>
                                      <p:cBhvr>
                                        <p:cTn id="35" dur="1" fill="hold">
                                          <p:stCondLst>
                                            <p:cond delay="0"/>
                                          </p:stCondLst>
                                        </p:cTn>
                                        <p:tgtEl>
                                          <p:spTgt spid="428">
                                            <p:txEl>
                                              <p:pRg st="6" end="6"/>
                                            </p:txEl>
                                          </p:spTgt>
                                        </p:tgtEl>
                                        <p:attrNameLst>
                                          <p:attrName>style.visibility</p:attrName>
                                        </p:attrNameLst>
                                      </p:cBhvr>
                                      <p:to>
                                        <p:strVal val="visible"/>
                                      </p:to>
                                    </p:set>
                                    <p:animEffect transition="in" filter="fade">
                                      <p:cBhvr additive="repl">
                                        <p:cTn id="36" dur="1000"/>
                                        <p:tgtEl>
                                          <p:spTgt spid="428">
                                            <p:txEl>
                                              <p:pRg st="6" end="6"/>
                                            </p:txEl>
                                          </p:spTgt>
                                        </p:tgtEl>
                                      </p:cBhvr>
                                    </p:animEffect>
                                    <p:anim calcmode="lin" valueType="num">
                                      <p:cBhvr additive="repl">
                                        <p:cTn id="37" dur="1000" fill="hold"/>
                                        <p:tgtEl>
                                          <p:spTgt spid="428">
                                            <p:txEl>
                                              <p:pRg st="6" end="6"/>
                                            </p:txEl>
                                          </p:spTgt>
                                        </p:tgtEl>
                                        <p:attrNameLst>
                                          <p:attrName>ppt_x</p:attrName>
                                        </p:attrNameLst>
                                      </p:cBhvr>
                                      <p:tavLst>
                                        <p:tav tm="0">
                                          <p:val>
                                            <p:strVal val="#ppt_x"/>
                                          </p:val>
                                        </p:tav>
                                        <p:tav tm="100000">
                                          <p:val>
                                            <p:strVal val="#ppt_x"/>
                                          </p:val>
                                        </p:tav>
                                      </p:tavLst>
                                    </p:anim>
                                    <p:anim calcmode="lin" valueType="num">
                                      <p:cBhvr additive="repl">
                                        <p:cTn id="38" dur="1000" fill="hold"/>
                                        <p:tgtEl>
                                          <p:spTgt spid="428">
                                            <p:txEl>
                                              <p:pRg st="6" end="6"/>
                                            </p:txEl>
                                          </p:spTgt>
                                        </p:tgtEl>
                                        <p:attrNameLst>
                                          <p:attrName>ppt_y</p:attrName>
                                        </p:attrNameLst>
                                      </p:cBhvr>
                                      <p:tavLst>
                                        <p:tav tm="0">
                                          <p:val>
                                            <p:strVal val="#ppt_y+.1"/>
                                          </p:val>
                                        </p:tav>
                                        <p:tav tm="100000">
                                          <p:val>
                                            <p:strVal val="#ppt_y"/>
                                          </p:val>
                                        </p:tav>
                                      </p:tavLst>
                                    </p:anim>
                                  </p:childTnLst>
                                </p:cTn>
                              </p:par>
                              <p:par>
                                <p:cTn id="39" presetID="42" presetClass="entr" fill="hold" nodeType="withEffect">
                                  <p:stCondLst>
                                    <p:cond delay="0"/>
                                  </p:stCondLst>
                                  <p:childTnLst>
                                    <p:set>
                                      <p:cBhvr>
                                        <p:cTn id="40" dur="1" fill="hold">
                                          <p:stCondLst>
                                            <p:cond delay="0"/>
                                          </p:stCondLst>
                                        </p:cTn>
                                        <p:tgtEl>
                                          <p:spTgt spid="428">
                                            <p:txEl>
                                              <p:pRg st="7" end="7"/>
                                            </p:txEl>
                                          </p:spTgt>
                                        </p:tgtEl>
                                        <p:attrNameLst>
                                          <p:attrName>style.visibility</p:attrName>
                                        </p:attrNameLst>
                                      </p:cBhvr>
                                      <p:to>
                                        <p:strVal val="visible"/>
                                      </p:to>
                                    </p:set>
                                    <p:animEffect transition="in" filter="fade">
                                      <p:cBhvr additive="repl">
                                        <p:cTn id="41" dur="1000"/>
                                        <p:tgtEl>
                                          <p:spTgt spid="428">
                                            <p:txEl>
                                              <p:pRg st="7" end="7"/>
                                            </p:txEl>
                                          </p:spTgt>
                                        </p:tgtEl>
                                      </p:cBhvr>
                                    </p:animEffect>
                                    <p:anim calcmode="lin" valueType="num">
                                      <p:cBhvr additive="repl">
                                        <p:cTn id="42" dur="1000" fill="hold"/>
                                        <p:tgtEl>
                                          <p:spTgt spid="428">
                                            <p:txEl>
                                              <p:pRg st="7" end="7"/>
                                            </p:txEl>
                                          </p:spTgt>
                                        </p:tgtEl>
                                        <p:attrNameLst>
                                          <p:attrName>ppt_x</p:attrName>
                                        </p:attrNameLst>
                                      </p:cBhvr>
                                      <p:tavLst>
                                        <p:tav tm="0">
                                          <p:val>
                                            <p:strVal val="#ppt_x"/>
                                          </p:val>
                                        </p:tav>
                                        <p:tav tm="100000">
                                          <p:val>
                                            <p:strVal val="#ppt_x"/>
                                          </p:val>
                                        </p:tav>
                                      </p:tavLst>
                                    </p:anim>
                                    <p:anim calcmode="lin" valueType="num">
                                      <p:cBhvr additive="repl">
                                        <p:cTn id="43" dur="1000" fill="hold"/>
                                        <p:tgtEl>
                                          <p:spTgt spid="428">
                                            <p:txEl>
                                              <p:pRg st="7" end="7"/>
                                            </p:txEl>
                                          </p:spTgt>
                                        </p:tgtEl>
                                        <p:attrNameLst>
                                          <p:attrName>ppt_y</p:attrName>
                                        </p:attrNameLst>
                                      </p:cBhvr>
                                      <p:tavLst>
                                        <p:tav tm="0">
                                          <p:val>
                                            <p:strVal val="#ppt_y+.1"/>
                                          </p:val>
                                        </p:tav>
                                        <p:tav tm="100000">
                                          <p:val>
                                            <p:strVal val="#ppt_y"/>
                                          </p:val>
                                        </p:tav>
                                      </p:tavLst>
                                    </p:anim>
                                  </p:childTnLst>
                                </p:cTn>
                              </p:par>
                              <p:par>
                                <p:cTn id="44" presetID="42" presetClass="entr" fill="hold" nodeType="withEffect">
                                  <p:stCondLst>
                                    <p:cond delay="0"/>
                                  </p:stCondLst>
                                  <p:childTnLst>
                                    <p:set>
                                      <p:cBhvr>
                                        <p:cTn id="45" dur="1" fill="hold">
                                          <p:stCondLst>
                                            <p:cond delay="0"/>
                                          </p:stCondLst>
                                        </p:cTn>
                                        <p:tgtEl>
                                          <p:spTgt spid="428">
                                            <p:txEl>
                                              <p:pRg st="8" end="8"/>
                                            </p:txEl>
                                          </p:spTgt>
                                        </p:tgtEl>
                                        <p:attrNameLst>
                                          <p:attrName>style.visibility</p:attrName>
                                        </p:attrNameLst>
                                      </p:cBhvr>
                                      <p:to>
                                        <p:strVal val="visible"/>
                                      </p:to>
                                    </p:set>
                                    <p:animEffect transition="in" filter="fade">
                                      <p:cBhvr additive="repl">
                                        <p:cTn id="46" dur="1000"/>
                                        <p:tgtEl>
                                          <p:spTgt spid="428">
                                            <p:txEl>
                                              <p:pRg st="8" end="8"/>
                                            </p:txEl>
                                          </p:spTgt>
                                        </p:tgtEl>
                                      </p:cBhvr>
                                    </p:animEffect>
                                    <p:anim calcmode="lin" valueType="num">
                                      <p:cBhvr additive="repl">
                                        <p:cTn id="47" dur="1000" fill="hold"/>
                                        <p:tgtEl>
                                          <p:spTgt spid="428">
                                            <p:txEl>
                                              <p:pRg st="8" end="8"/>
                                            </p:txEl>
                                          </p:spTgt>
                                        </p:tgtEl>
                                        <p:attrNameLst>
                                          <p:attrName>ppt_x</p:attrName>
                                        </p:attrNameLst>
                                      </p:cBhvr>
                                      <p:tavLst>
                                        <p:tav tm="0">
                                          <p:val>
                                            <p:strVal val="#ppt_x"/>
                                          </p:val>
                                        </p:tav>
                                        <p:tav tm="100000">
                                          <p:val>
                                            <p:strVal val="#ppt_x"/>
                                          </p:val>
                                        </p:tav>
                                      </p:tavLst>
                                    </p:anim>
                                    <p:anim calcmode="lin" valueType="num">
                                      <p:cBhvr additive="repl">
                                        <p:cTn id="48" dur="1000" fill="hold"/>
                                        <p:tgtEl>
                                          <p:spTgt spid="42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400" b="1" strike="noStrike" spc="-1">
                <a:solidFill>
                  <a:srgbClr val="000000"/>
                </a:solidFill>
                <a:latin typeface="Arial"/>
                <a:ea typeface="ＭＳ Ｐゴシック"/>
              </a:rPr>
              <a:t>Problem 5.7:</a:t>
            </a:r>
            <a:r>
              <a:rPr lang="en-US" sz="2400" b="1" strike="noStrike" spc="-1">
                <a:solidFill>
                  <a:srgbClr val="0D3857"/>
                </a:solidFill>
                <a:latin typeface="Arial"/>
                <a:ea typeface="ＭＳ Ｐゴシック"/>
              </a:rPr>
              <a:t>  One Block Pushes Another </a:t>
            </a:r>
            <a:endParaRPr lang="en-US" sz="2400" b="0" strike="noStrike" spc="-1">
              <a:solidFill>
                <a:srgbClr val="000000"/>
              </a:solidFill>
              <a:latin typeface="Arial"/>
            </a:endParaRPr>
          </a:p>
        </p:txBody>
      </p:sp>
      <p:sp>
        <p:nvSpPr>
          <p:cNvPr id="640" name="TextShape 2"/>
          <p:cNvSpPr txBox="1"/>
          <p:nvPr/>
        </p:nvSpPr>
        <p:spPr>
          <a:xfrm>
            <a:off x="571680" y="1676520"/>
            <a:ext cx="6514920" cy="4495320"/>
          </a:xfrm>
          <a:prstGeom prst="rect">
            <a:avLst/>
          </a:prstGeom>
          <a:noFill/>
          <a:ln>
            <a:noFill/>
          </a:ln>
        </p:spPr>
        <p:txBody>
          <a:bodyPr lIns="0" tIns="0" rIns="0" bIns="0">
            <a:noAutofit/>
          </a:bodyPr>
          <a:lstStyle/>
          <a:p>
            <a:pPr>
              <a:lnSpc>
                <a:spcPts val="2200"/>
              </a:lnSpc>
              <a:spcBef>
                <a:spcPts val="1199"/>
              </a:spcBef>
              <a:tabLst>
                <a:tab pos="0" algn="l"/>
              </a:tabLst>
            </a:pPr>
            <a:r>
              <a:rPr lang="en-US" sz="2400" b="0" strike="noStrike" spc="-1">
                <a:solidFill>
                  <a:srgbClr val="000000"/>
                </a:solidFill>
                <a:latin typeface="Times New Roman"/>
                <a:ea typeface="ＭＳ Ｐゴシック"/>
              </a:rPr>
              <a:t>Two blocks of masses </a:t>
            </a:r>
            <a:r>
              <a:rPr lang="en-US" sz="2400" b="0" i="1" strike="noStrike" spc="-1">
                <a:solidFill>
                  <a:srgbClr val="000000"/>
                </a:solidFill>
                <a:latin typeface="Times New Roman"/>
                <a:ea typeface="ＭＳ Ｐゴシック"/>
              </a:rPr>
              <a:t>m</a:t>
            </a:r>
            <a:r>
              <a:rPr lang="en-US" sz="2400" b="0" i="1" strike="noStrike" spc="-1" baseline="-25000">
                <a:solidFill>
                  <a:srgbClr val="000000"/>
                </a:solidFill>
                <a:latin typeface="Times New Roman"/>
                <a:ea typeface="ＭＳ Ｐゴシック"/>
              </a:rPr>
              <a:t>1 </a:t>
            </a:r>
            <a:r>
              <a:rPr lang="en-US" sz="2400" b="0" strike="noStrike" spc="-1">
                <a:solidFill>
                  <a:srgbClr val="000000"/>
                </a:solidFill>
                <a:latin typeface="Times New Roman"/>
                <a:ea typeface="ＭＳ Ｐゴシック"/>
              </a:rPr>
              <a:t> and </a:t>
            </a:r>
            <a:r>
              <a:rPr lang="en-US" sz="2400" b="0" i="1" strike="noStrike" spc="-1">
                <a:solidFill>
                  <a:srgbClr val="000000"/>
                </a:solidFill>
                <a:latin typeface="Times New Roman"/>
                <a:ea typeface="ＭＳ Ｐゴシック"/>
              </a:rPr>
              <a:t>m</a:t>
            </a:r>
            <a:r>
              <a:rPr lang="en-US" sz="2400" b="0" i="1" strike="noStrike" spc="-1" baseline="-25000">
                <a:solidFill>
                  <a:srgbClr val="000000"/>
                </a:solidFill>
                <a:latin typeface="Times New Roman"/>
                <a:ea typeface="ＭＳ Ｐゴシック"/>
              </a:rPr>
              <a:t>2</a:t>
            </a:r>
            <a:r>
              <a:rPr lang="en-US" sz="2400" b="0" strike="noStrike" spc="-1">
                <a:solidFill>
                  <a:srgbClr val="000000"/>
                </a:solidFill>
                <a:latin typeface="Times New Roman"/>
                <a:ea typeface="ＭＳ Ｐゴシック"/>
              </a:rPr>
              <a:t>,  with  </a:t>
            </a:r>
            <a:r>
              <a:rPr lang="en-US" sz="2400" b="0" i="1" strike="noStrike" spc="-1">
                <a:solidFill>
                  <a:srgbClr val="000000"/>
                </a:solidFill>
                <a:latin typeface="Times New Roman"/>
                <a:ea typeface="ＭＳ Ｐゴシック"/>
              </a:rPr>
              <a:t>m</a:t>
            </a:r>
            <a:r>
              <a:rPr lang="en-US" sz="2400" b="0" i="1" strike="noStrike" spc="-1" baseline="-25000">
                <a:solidFill>
                  <a:srgbClr val="000000"/>
                </a:solidFill>
                <a:latin typeface="Times New Roman"/>
                <a:ea typeface="ＭＳ Ｐゴシック"/>
              </a:rPr>
              <a:t>1</a:t>
            </a:r>
            <a:r>
              <a:rPr lang="en-US" sz="2400" b="0" strike="noStrike" spc="-1">
                <a:solidFill>
                  <a:srgbClr val="000000"/>
                </a:solidFill>
                <a:latin typeface="Times New Roman"/>
                <a:ea typeface="ＭＳ Ｐゴシック"/>
              </a:rPr>
              <a:t> &gt;</a:t>
            </a:r>
            <a:r>
              <a:rPr lang="en-US" sz="2400" b="0" i="1" strike="noStrike" spc="-1">
                <a:solidFill>
                  <a:srgbClr val="000000"/>
                </a:solidFill>
                <a:latin typeface="Times New Roman"/>
                <a:ea typeface="ＭＳ Ｐゴシック"/>
              </a:rPr>
              <a:t> m</a:t>
            </a:r>
            <a:r>
              <a:rPr lang="en-US" sz="2400" b="0" i="1" strike="noStrike" spc="-1" baseline="-25000">
                <a:solidFill>
                  <a:srgbClr val="000000"/>
                </a:solidFill>
                <a:latin typeface="Times New Roman"/>
                <a:ea typeface="ＭＳ Ｐゴシック"/>
              </a:rPr>
              <a:t>2</a:t>
            </a:r>
            <a:r>
              <a:rPr lang="en-US" sz="2400" b="0" strike="noStrike" spc="-1">
                <a:solidFill>
                  <a:srgbClr val="000000"/>
                </a:solidFill>
                <a:latin typeface="Times New Roman"/>
                <a:ea typeface="ＭＳ Ｐゴシック"/>
              </a:rPr>
              <a:t>, are placed in contact with each other on a frictionless, horizontal surface as in Active Figure. </a:t>
            </a:r>
            <a:endParaRPr lang="en-US" sz="2400" b="0" strike="noStrike" spc="-1">
              <a:solidFill>
                <a:srgbClr val="000000"/>
              </a:solidFill>
              <a:latin typeface="Arial"/>
            </a:endParaRPr>
          </a:p>
          <a:p>
            <a:pPr>
              <a:lnSpc>
                <a:spcPts val="2200"/>
              </a:lnSpc>
              <a:spcBef>
                <a:spcPts val="1199"/>
              </a:spcBef>
              <a:tabLst>
                <a:tab pos="0" algn="l"/>
              </a:tabLst>
            </a:pPr>
            <a:r>
              <a:rPr lang="en-US" sz="2400" b="0" strike="noStrike" spc="-1">
                <a:solidFill>
                  <a:srgbClr val="000000"/>
                </a:solidFill>
                <a:latin typeface="Times New Roman"/>
                <a:ea typeface="ＭＳ Ｐゴシック"/>
              </a:rPr>
              <a:t>A constant horizontal force is applied to </a:t>
            </a:r>
            <a:r>
              <a:rPr lang="en-US" sz="2400" b="0" i="1" strike="noStrike" spc="-1">
                <a:solidFill>
                  <a:srgbClr val="000000"/>
                </a:solidFill>
                <a:latin typeface="Times New Roman"/>
                <a:ea typeface="ＭＳ Ｐゴシック"/>
              </a:rPr>
              <a:t>m</a:t>
            </a:r>
            <a:r>
              <a:rPr lang="en-US" sz="2400" b="0" i="1" strike="noStrike" spc="-1" baseline="-25000">
                <a:solidFill>
                  <a:srgbClr val="000000"/>
                </a:solidFill>
                <a:latin typeface="Times New Roman"/>
                <a:ea typeface="ＭＳ Ｐゴシック"/>
              </a:rPr>
              <a:t>1</a:t>
            </a:r>
            <a:r>
              <a:rPr lang="en-US" sz="2400" b="0" strike="noStrike" spc="-1">
                <a:solidFill>
                  <a:srgbClr val="000000"/>
                </a:solidFill>
                <a:latin typeface="Times New Roman"/>
                <a:ea typeface="ＭＳ Ｐゴシック"/>
              </a:rPr>
              <a:t> as shown.</a:t>
            </a:r>
            <a:endParaRPr lang="en-US" sz="2400" b="0" strike="noStrike" spc="-1">
              <a:solidFill>
                <a:srgbClr val="000000"/>
              </a:solidFill>
              <a:latin typeface="Arial"/>
            </a:endParaRPr>
          </a:p>
          <a:p>
            <a:pPr>
              <a:lnSpc>
                <a:spcPts val="2200"/>
              </a:lnSpc>
              <a:spcBef>
                <a:spcPts val="1199"/>
              </a:spcBef>
              <a:tabLst>
                <a:tab pos="0" algn="l"/>
              </a:tabLst>
            </a:pPr>
            <a:r>
              <a:rPr lang="en-US" sz="2400" b="1" strike="noStrike" spc="-1">
                <a:solidFill>
                  <a:srgbClr val="000000"/>
                </a:solidFill>
                <a:latin typeface="Times New Roman"/>
                <a:ea typeface="ＭＳ Ｐゴシック"/>
              </a:rPr>
              <a:t>(a) </a:t>
            </a:r>
            <a:r>
              <a:rPr lang="en-US" sz="2400" b="0" strike="noStrike" spc="-1">
                <a:solidFill>
                  <a:srgbClr val="000000"/>
                </a:solidFill>
                <a:latin typeface="Times New Roman"/>
                <a:ea typeface="ＭＳ Ｐゴシック"/>
              </a:rPr>
              <a:t>Find the magnitude of the acceleration of the system.</a:t>
            </a:r>
            <a:endParaRPr lang="en-US" sz="2400" b="0" strike="noStrike" spc="-1">
              <a:solidFill>
                <a:srgbClr val="000000"/>
              </a:solidFill>
              <a:latin typeface="Arial"/>
            </a:endParaRPr>
          </a:p>
          <a:p>
            <a:pPr>
              <a:lnSpc>
                <a:spcPts val="2200"/>
              </a:lnSpc>
              <a:spcBef>
                <a:spcPts val="1199"/>
              </a:spcBef>
              <a:tabLst>
                <a:tab pos="0" algn="l"/>
              </a:tabLst>
            </a:pPr>
            <a:r>
              <a:t/>
            </a:r>
            <a:br/>
            <a:r>
              <a:rPr lang="en-US" sz="2400" b="0" strike="noStrike" spc="-1">
                <a:solidFill>
                  <a:srgbClr val="000000"/>
                </a:solidFill>
                <a:latin typeface="Times New Roman"/>
                <a:ea typeface="ＭＳ Ｐゴシック"/>
              </a:rPr>
              <a:t> </a:t>
            </a:r>
            <a:r>
              <a:rPr lang="en-US" sz="2400" b="1" strike="noStrike" spc="-1">
                <a:solidFill>
                  <a:srgbClr val="000000"/>
                </a:solidFill>
                <a:latin typeface="Times New Roman"/>
                <a:ea typeface="ＭＳ Ｐゴシック"/>
              </a:rPr>
              <a:t>(b) </a:t>
            </a:r>
            <a:r>
              <a:rPr lang="en-US" sz="2400" b="0" strike="noStrike" spc="-1">
                <a:solidFill>
                  <a:srgbClr val="000000"/>
                </a:solidFill>
                <a:latin typeface="Times New Roman"/>
                <a:ea typeface="ＭＳ Ｐゴシック"/>
              </a:rPr>
              <a:t>Determine the magnitude of the contact force between the two blocks.</a:t>
            </a:r>
            <a:endParaRPr lang="en-US" sz="2400" b="0" strike="noStrike" spc="-1">
              <a:solidFill>
                <a:srgbClr val="000000"/>
              </a:solidFill>
              <a:latin typeface="Arial"/>
            </a:endParaRPr>
          </a:p>
          <a:p>
            <a:pPr>
              <a:lnSpc>
                <a:spcPts val="2200"/>
              </a:lnSpc>
              <a:spcBef>
                <a:spcPts val="1199"/>
              </a:spcBef>
              <a:tabLst>
                <a:tab pos="0" algn="l"/>
              </a:tabLst>
            </a:pPr>
            <a:r>
              <a:t/>
            </a:r>
            <a:br/>
            <a:r>
              <a:rPr lang="en-US" sz="2400" b="0" strike="noStrike" spc="-1">
                <a:solidFill>
                  <a:srgbClr val="000000"/>
                </a:solidFill>
                <a:latin typeface="Times New Roman"/>
                <a:ea typeface="ＭＳ Ｐゴシック"/>
              </a:rPr>
              <a:t> </a:t>
            </a:r>
            <a:r>
              <a:t/>
            </a:r>
            <a:br/>
            <a:endParaRPr lang="en-US" sz="2400" b="0" strike="noStrike" spc="-1">
              <a:solidFill>
                <a:srgbClr val="000000"/>
              </a:solidFill>
              <a:latin typeface="Arial"/>
            </a:endParaRPr>
          </a:p>
        </p:txBody>
      </p:sp>
      <p:sp>
        <p:nvSpPr>
          <p:cNvPr id="641" name="CustomShape 3"/>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5.7</a:t>
            </a:r>
            <a:endParaRPr lang="en-US" sz="1200" b="0" strike="noStrike" spc="-1">
              <a:latin typeface="Arial"/>
            </a:endParaRPr>
          </a:p>
        </p:txBody>
      </p:sp>
      <p:pic>
        <p:nvPicPr>
          <p:cNvPr id="642" name="Picture 9" descr="0512"/>
          <p:cNvPicPr/>
          <p:nvPr/>
        </p:nvPicPr>
        <p:blipFill>
          <a:blip r:embed="rId2"/>
          <a:stretch/>
        </p:blipFill>
        <p:spPr>
          <a:xfrm>
            <a:off x="7010280" y="1897200"/>
            <a:ext cx="4274640" cy="32392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640">
                                            <p:txEl>
                                              <p:pRg st="0" end="0"/>
                                            </p:txEl>
                                          </p:spTgt>
                                        </p:tgtEl>
                                        <p:attrNameLst>
                                          <p:attrName>style.visibility</p:attrName>
                                        </p:attrNameLst>
                                      </p:cBhvr>
                                      <p:to>
                                        <p:strVal val="visible"/>
                                      </p:to>
                                    </p:set>
                                    <p:animEffect transition="in" filter="fade">
                                      <p:cBhvr additive="repl">
                                        <p:cTn id="7" dur="1000"/>
                                        <p:tgtEl>
                                          <p:spTgt spid="640">
                                            <p:txEl>
                                              <p:pRg st="0" end="0"/>
                                            </p:txEl>
                                          </p:spTgt>
                                        </p:tgtEl>
                                      </p:cBhvr>
                                    </p:animEffect>
                                    <p:anim calcmode="lin" valueType="num">
                                      <p:cBhvr additive="repl">
                                        <p:cTn id="8" dur="1000" fill="hold"/>
                                        <p:tgtEl>
                                          <p:spTgt spid="640">
                                            <p:txEl>
                                              <p:pRg st="0" end="0"/>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640">
                                            <p:txEl>
                                              <p:pRg st="0" end="0"/>
                                            </p:txEl>
                                          </p:spTgt>
                                        </p:tgtEl>
                                        <p:attrNameLst>
                                          <p:attrName>ppt_y</p:attrName>
                                        </p:attrNameLst>
                                      </p:cBhvr>
                                      <p:tavLst>
                                        <p:tav tm="0">
                                          <p:val>
                                            <p:strVal val="#ppt_y+.1"/>
                                          </p:val>
                                        </p:tav>
                                        <p:tav tm="100000">
                                          <p:val>
                                            <p:strVal val="#ppt_y"/>
                                          </p:val>
                                        </p:tav>
                                      </p:tavLst>
                                    </p:anim>
                                  </p:childTnLst>
                                </p:cTn>
                              </p:par>
                              <p:par>
                                <p:cTn id="10" presetID="42" presetClass="entr" fill="hold" nodeType="withEffect">
                                  <p:stCondLst>
                                    <p:cond delay="0"/>
                                  </p:stCondLst>
                                  <p:childTnLst>
                                    <p:set>
                                      <p:cBhvr>
                                        <p:cTn id="11" dur="1" fill="hold">
                                          <p:stCondLst>
                                            <p:cond delay="0"/>
                                          </p:stCondLst>
                                        </p:cTn>
                                        <p:tgtEl>
                                          <p:spTgt spid="640">
                                            <p:txEl>
                                              <p:pRg st="1" end="1"/>
                                            </p:txEl>
                                          </p:spTgt>
                                        </p:tgtEl>
                                        <p:attrNameLst>
                                          <p:attrName>style.visibility</p:attrName>
                                        </p:attrNameLst>
                                      </p:cBhvr>
                                      <p:to>
                                        <p:strVal val="visible"/>
                                      </p:to>
                                    </p:set>
                                    <p:animEffect transition="in" filter="fade">
                                      <p:cBhvr additive="repl">
                                        <p:cTn id="12" dur="1000"/>
                                        <p:tgtEl>
                                          <p:spTgt spid="640">
                                            <p:txEl>
                                              <p:pRg st="1" end="1"/>
                                            </p:txEl>
                                          </p:spTgt>
                                        </p:tgtEl>
                                      </p:cBhvr>
                                    </p:animEffect>
                                    <p:anim calcmode="lin" valueType="num">
                                      <p:cBhvr additive="repl">
                                        <p:cTn id="13" dur="1000" fill="hold"/>
                                        <p:tgtEl>
                                          <p:spTgt spid="640">
                                            <p:txEl>
                                              <p:pRg st="1" end="1"/>
                                            </p:txEl>
                                          </p:spTgt>
                                        </p:tgtEl>
                                        <p:attrNameLst>
                                          <p:attrName>ppt_x</p:attrName>
                                        </p:attrNameLst>
                                      </p:cBhvr>
                                      <p:tavLst>
                                        <p:tav tm="0">
                                          <p:val>
                                            <p:strVal val="#ppt_x"/>
                                          </p:val>
                                        </p:tav>
                                        <p:tav tm="100000">
                                          <p:val>
                                            <p:strVal val="#ppt_x"/>
                                          </p:val>
                                        </p:tav>
                                      </p:tavLst>
                                    </p:anim>
                                    <p:anim calcmode="lin" valueType="num">
                                      <p:cBhvr additive="repl">
                                        <p:cTn id="14" dur="1000" fill="hold"/>
                                        <p:tgtEl>
                                          <p:spTgt spid="64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42" presetClass="entr" fill="hold" nodeType="clickEffect">
                                  <p:stCondLst>
                                    <p:cond delay="0"/>
                                  </p:stCondLst>
                                  <p:childTnLst>
                                    <p:set>
                                      <p:cBhvr>
                                        <p:cTn id="18" dur="1" fill="hold">
                                          <p:stCondLst>
                                            <p:cond delay="0"/>
                                          </p:stCondLst>
                                        </p:cTn>
                                        <p:tgtEl>
                                          <p:spTgt spid="640">
                                            <p:txEl>
                                              <p:pRg st="2" end="2"/>
                                            </p:txEl>
                                          </p:spTgt>
                                        </p:tgtEl>
                                        <p:attrNameLst>
                                          <p:attrName>style.visibility</p:attrName>
                                        </p:attrNameLst>
                                      </p:cBhvr>
                                      <p:to>
                                        <p:strVal val="visible"/>
                                      </p:to>
                                    </p:set>
                                    <p:animEffect transition="in" filter="fade">
                                      <p:cBhvr additive="repl">
                                        <p:cTn id="19" dur="1000"/>
                                        <p:tgtEl>
                                          <p:spTgt spid="640">
                                            <p:txEl>
                                              <p:pRg st="2" end="2"/>
                                            </p:txEl>
                                          </p:spTgt>
                                        </p:tgtEl>
                                      </p:cBhvr>
                                    </p:animEffect>
                                    <p:anim calcmode="lin" valueType="num">
                                      <p:cBhvr additive="repl">
                                        <p:cTn id="20" dur="1000" fill="hold"/>
                                        <p:tgtEl>
                                          <p:spTgt spid="640">
                                            <p:txEl>
                                              <p:pRg st="2" end="2"/>
                                            </p:txEl>
                                          </p:spTgt>
                                        </p:tgtEl>
                                        <p:attrNameLst>
                                          <p:attrName>ppt_x</p:attrName>
                                        </p:attrNameLst>
                                      </p:cBhvr>
                                      <p:tavLst>
                                        <p:tav tm="0">
                                          <p:val>
                                            <p:strVal val="#ppt_x"/>
                                          </p:val>
                                        </p:tav>
                                        <p:tav tm="100000">
                                          <p:val>
                                            <p:strVal val="#ppt_x"/>
                                          </p:val>
                                        </p:tav>
                                      </p:tavLst>
                                    </p:anim>
                                    <p:anim calcmode="lin" valueType="num">
                                      <p:cBhvr additive="repl">
                                        <p:cTn id="21" dur="1000" fill="hold"/>
                                        <p:tgtEl>
                                          <p:spTgt spid="64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42" presetClass="entr" fill="hold" nodeType="clickEffect">
                                  <p:stCondLst>
                                    <p:cond delay="0"/>
                                  </p:stCondLst>
                                  <p:childTnLst>
                                    <p:set>
                                      <p:cBhvr>
                                        <p:cTn id="25" dur="1" fill="hold">
                                          <p:stCondLst>
                                            <p:cond delay="0"/>
                                          </p:stCondLst>
                                        </p:cTn>
                                        <p:tgtEl>
                                          <p:spTgt spid="640">
                                            <p:txEl>
                                              <p:pRg st="3" end="3"/>
                                            </p:txEl>
                                          </p:spTgt>
                                        </p:tgtEl>
                                        <p:attrNameLst>
                                          <p:attrName>style.visibility</p:attrName>
                                        </p:attrNameLst>
                                      </p:cBhvr>
                                      <p:to>
                                        <p:strVal val="visible"/>
                                      </p:to>
                                    </p:set>
                                    <p:animEffect transition="in" filter="fade">
                                      <p:cBhvr additive="repl">
                                        <p:cTn id="26" dur="1000"/>
                                        <p:tgtEl>
                                          <p:spTgt spid="640">
                                            <p:txEl>
                                              <p:pRg st="3" end="3"/>
                                            </p:txEl>
                                          </p:spTgt>
                                        </p:tgtEl>
                                      </p:cBhvr>
                                    </p:animEffect>
                                    <p:anim calcmode="lin" valueType="num">
                                      <p:cBhvr additive="repl">
                                        <p:cTn id="27" dur="1000" fill="hold"/>
                                        <p:tgtEl>
                                          <p:spTgt spid="640">
                                            <p:txEl>
                                              <p:pRg st="3" end="3"/>
                                            </p:txEl>
                                          </p:spTgt>
                                        </p:tgtEl>
                                        <p:attrNameLst>
                                          <p:attrName>ppt_x</p:attrName>
                                        </p:attrNameLst>
                                      </p:cBhvr>
                                      <p:tavLst>
                                        <p:tav tm="0">
                                          <p:val>
                                            <p:strVal val="#ppt_x"/>
                                          </p:val>
                                        </p:tav>
                                        <p:tav tm="100000">
                                          <p:val>
                                            <p:strVal val="#ppt_x"/>
                                          </p:val>
                                        </p:tav>
                                      </p:tavLst>
                                    </p:anim>
                                    <p:anim calcmode="lin" valueType="num">
                                      <p:cBhvr additive="repl">
                                        <p:cTn id="28" dur="1000" fill="hold"/>
                                        <p:tgtEl>
                                          <p:spTgt spid="64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3" name="Picture 3"/>
          <p:cNvPicPr/>
          <p:nvPr/>
        </p:nvPicPr>
        <p:blipFill>
          <a:blip r:embed="rId2"/>
          <a:stretch/>
        </p:blipFill>
        <p:spPr>
          <a:xfrm>
            <a:off x="2002320" y="820440"/>
            <a:ext cx="3528720" cy="1922400"/>
          </a:xfrm>
          <a:prstGeom prst="rect">
            <a:avLst/>
          </a:prstGeom>
          <a:ln>
            <a:noFill/>
          </a:ln>
        </p:spPr>
      </p:pic>
      <p:pic>
        <p:nvPicPr>
          <p:cNvPr id="644" name="Picture 4"/>
          <p:cNvPicPr/>
          <p:nvPr/>
        </p:nvPicPr>
        <p:blipFill>
          <a:blip r:embed="rId3"/>
          <a:stretch/>
        </p:blipFill>
        <p:spPr>
          <a:xfrm>
            <a:off x="1066680" y="2685600"/>
            <a:ext cx="4876560" cy="2038320"/>
          </a:xfrm>
          <a:prstGeom prst="rect">
            <a:avLst/>
          </a:prstGeom>
          <a:ln>
            <a:noFill/>
          </a:ln>
        </p:spPr>
      </p:pic>
      <p:pic>
        <p:nvPicPr>
          <p:cNvPr id="645" name="Picture 5"/>
          <p:cNvPicPr/>
          <p:nvPr/>
        </p:nvPicPr>
        <p:blipFill>
          <a:blip r:embed="rId4"/>
          <a:stretch/>
        </p:blipFill>
        <p:spPr>
          <a:xfrm>
            <a:off x="5616000" y="1143000"/>
            <a:ext cx="5596200" cy="3304800"/>
          </a:xfrm>
          <a:prstGeom prst="rect">
            <a:avLst/>
          </a:prstGeom>
          <a:ln>
            <a:noFill/>
          </a:ln>
        </p:spPr>
      </p:pic>
      <p:pic>
        <p:nvPicPr>
          <p:cNvPr id="646" name="Picture 2"/>
          <p:cNvPicPr/>
          <p:nvPr/>
        </p:nvPicPr>
        <p:blipFill>
          <a:blip r:embed="rId5"/>
          <a:stretch/>
        </p:blipFill>
        <p:spPr>
          <a:xfrm>
            <a:off x="723600" y="4724280"/>
            <a:ext cx="6086160" cy="1676160"/>
          </a:xfrm>
          <a:prstGeom prst="rect">
            <a:avLst/>
          </a:prstGeom>
          <a:ln>
            <a:noFill/>
          </a:ln>
        </p:spPr>
      </p:pic>
      <p:sp>
        <p:nvSpPr>
          <p:cNvPr id="647" name="CustomShape 1"/>
          <p:cNvSpPr/>
          <p:nvPr/>
        </p:nvSpPr>
        <p:spPr>
          <a:xfrm>
            <a:off x="152280" y="843120"/>
            <a:ext cx="16761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000000"/>
                </a:solidFill>
                <a:latin typeface="Arial"/>
                <a:ea typeface="ＭＳ Ｐゴシック"/>
              </a:rPr>
              <a:t>Solution:</a:t>
            </a: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6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200" b="1" strike="noStrike" spc="-1">
                <a:solidFill>
                  <a:srgbClr val="0D3857"/>
                </a:solidFill>
                <a:latin typeface="Arial"/>
                <a:ea typeface="ＭＳ Ｐゴシック"/>
              </a:rPr>
              <a:t>Problem 5.8:</a:t>
            </a:r>
            <a:r>
              <a:rPr lang="en-US" sz="2200" b="0" strike="noStrike" spc="-1">
                <a:solidFill>
                  <a:srgbClr val="0D3857"/>
                </a:solidFill>
                <a:latin typeface="Arial"/>
                <a:ea typeface="ＭＳ Ｐゴシック"/>
              </a:rPr>
              <a:t>   Apparent weight versus true weight</a:t>
            </a:r>
            <a:endParaRPr lang="en-US" sz="2200" b="0" strike="noStrike" spc="-1">
              <a:solidFill>
                <a:srgbClr val="000000"/>
              </a:solidFill>
              <a:latin typeface="Arial"/>
            </a:endParaRPr>
          </a:p>
        </p:txBody>
      </p:sp>
      <p:sp>
        <p:nvSpPr>
          <p:cNvPr id="649" name="CustomShape 2"/>
          <p:cNvSpPr/>
          <p:nvPr/>
        </p:nvSpPr>
        <p:spPr>
          <a:xfrm>
            <a:off x="380880" y="1806480"/>
            <a:ext cx="5562360" cy="375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0000"/>
                </a:solidFill>
                <a:latin typeface="Times New Roman"/>
                <a:ea typeface="ＭＳ Ｐゴシック"/>
              </a:rPr>
              <a:t>A person weighs a fish of mass </a:t>
            </a:r>
            <a:r>
              <a:rPr lang="en-US" sz="2000" b="0" i="1" strike="noStrike" spc="-1">
                <a:solidFill>
                  <a:srgbClr val="000000"/>
                </a:solidFill>
                <a:latin typeface="Times New Roman"/>
                <a:ea typeface="ＭＳ Ｐゴシック"/>
              </a:rPr>
              <a:t>m </a:t>
            </a:r>
            <a:r>
              <a:rPr lang="en-US" sz="2000" b="0" strike="noStrike" spc="-1">
                <a:solidFill>
                  <a:srgbClr val="000000"/>
                </a:solidFill>
                <a:latin typeface="Times New Roman"/>
                <a:ea typeface="ＭＳ Ｐゴシック"/>
              </a:rPr>
              <a:t>on a spring scale attached to the ceiling of an elevator as illustrated in Figure.</a:t>
            </a:r>
            <a:endParaRPr lang="en-US" sz="2000" b="0" strike="noStrike" spc="-1">
              <a:latin typeface="Arial"/>
            </a:endParaRPr>
          </a:p>
          <a:p>
            <a:pPr>
              <a:lnSpc>
                <a:spcPct val="100000"/>
              </a:lnSpc>
            </a:pPr>
            <a:r>
              <a:t/>
            </a:r>
            <a:br/>
            <a:r>
              <a:rPr lang="en-US" sz="2000" b="1" strike="noStrike" spc="-1">
                <a:solidFill>
                  <a:srgbClr val="000000"/>
                </a:solidFill>
                <a:latin typeface="Times New Roman"/>
                <a:ea typeface="ＭＳ Ｐゴシック"/>
              </a:rPr>
              <a:t>(A) </a:t>
            </a:r>
            <a:r>
              <a:rPr lang="en-US" sz="2000" b="0" strike="noStrike" spc="-1">
                <a:solidFill>
                  <a:srgbClr val="000000"/>
                </a:solidFill>
                <a:latin typeface="Times New Roman"/>
                <a:ea typeface="ＭＳ Ｐゴシック"/>
              </a:rPr>
              <a:t>Show that if the elevator accelerates either upward or downward, the spring scale gives a reading that is different from the weight of the fish.</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1" strike="noStrike" spc="-1">
                <a:solidFill>
                  <a:srgbClr val="000000"/>
                </a:solidFill>
                <a:latin typeface="Times New Roman"/>
                <a:ea typeface="ＭＳ Ｐゴシック"/>
              </a:rPr>
              <a:t>(B) </a:t>
            </a:r>
            <a:r>
              <a:rPr lang="en-US" sz="2000" b="0" strike="noStrike" spc="-1">
                <a:solidFill>
                  <a:srgbClr val="000000"/>
                </a:solidFill>
                <a:latin typeface="Times New Roman"/>
                <a:ea typeface="ＭＳ Ｐゴシック"/>
              </a:rPr>
              <a:t>Evaluate the scale readings for a 40.0-N fish if the elevator moves with an acceleration </a:t>
            </a:r>
            <a:r>
              <a:rPr lang="en-US" sz="2000" b="0" i="1" strike="noStrike" spc="-1">
                <a:solidFill>
                  <a:srgbClr val="000000"/>
                </a:solidFill>
                <a:latin typeface="Times New Roman"/>
                <a:ea typeface="ＭＳ Ｐゴシック"/>
              </a:rPr>
              <a:t>a</a:t>
            </a:r>
            <a:r>
              <a:rPr lang="en-US" sz="2000" b="0" i="1" strike="noStrike" spc="-1" baseline="-25000">
                <a:solidFill>
                  <a:srgbClr val="000000"/>
                </a:solidFill>
                <a:latin typeface="Times New Roman"/>
                <a:ea typeface="ＭＳ Ｐゴシック"/>
              </a:rPr>
              <a:t>y</a:t>
            </a:r>
            <a:r>
              <a:rPr lang="en-US" sz="2000" b="0" i="1" strike="noStrike" spc="-1">
                <a:solidFill>
                  <a:srgbClr val="000000"/>
                </a:solidFill>
                <a:latin typeface="Times New Roman"/>
                <a:ea typeface="ＭＳ Ｐゴシック"/>
              </a:rPr>
              <a:t> =±</a:t>
            </a:r>
            <a:r>
              <a:rPr lang="en-US" sz="2000" b="0" strike="noStrike" spc="-1">
                <a:solidFill>
                  <a:srgbClr val="000000"/>
                </a:solidFill>
                <a:latin typeface="Times New Roman"/>
                <a:ea typeface="ＭＳ Ｐゴシック"/>
              </a:rPr>
              <a:t>2.00 m/s</a:t>
            </a:r>
            <a:r>
              <a:rPr lang="en-US" sz="2000" b="0" strike="noStrike" spc="-1" baseline="30000">
                <a:solidFill>
                  <a:srgbClr val="000000"/>
                </a:solidFill>
                <a:latin typeface="Times New Roman"/>
                <a:ea typeface="ＭＳ Ｐゴシック"/>
              </a:rPr>
              <a:t>2</a:t>
            </a:r>
            <a:r>
              <a:rPr lang="en-US" sz="2000" b="0" strike="noStrike" spc="-1">
                <a:solidFill>
                  <a:srgbClr val="000000"/>
                </a:solidFill>
                <a:latin typeface="Times New Roman"/>
                <a:ea typeface="ＭＳ Ｐゴシック"/>
              </a:rPr>
              <a:t>.</a:t>
            </a:r>
            <a:r>
              <a:t/>
            </a:r>
            <a:br/>
            <a:endParaRPr lang="en-US" sz="2000" b="0" strike="noStrike" spc="-1">
              <a:latin typeface="Arial"/>
            </a:endParaRPr>
          </a:p>
        </p:txBody>
      </p:sp>
      <p:pic>
        <p:nvPicPr>
          <p:cNvPr id="650" name="Picture 2"/>
          <p:cNvPicPr/>
          <p:nvPr/>
        </p:nvPicPr>
        <p:blipFill>
          <a:blip r:embed="rId2"/>
          <a:stretch/>
        </p:blipFill>
        <p:spPr>
          <a:xfrm>
            <a:off x="5943600" y="1447920"/>
            <a:ext cx="5390640" cy="3200040"/>
          </a:xfrm>
          <a:prstGeom prst="rect">
            <a:avLst/>
          </a:prstGeom>
          <a:ln>
            <a:noFill/>
          </a:ln>
        </p:spPr>
      </p:pic>
      <p:sp>
        <p:nvSpPr>
          <p:cNvPr id="651" name="CustomShape 3"/>
          <p:cNvSpPr/>
          <p:nvPr/>
        </p:nvSpPr>
        <p:spPr>
          <a:xfrm>
            <a:off x="285840" y="4495680"/>
            <a:ext cx="565740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t/>
            </a:r>
            <a:br/>
            <a:endParaRPr lang="en-US" sz="1800" b="0" strike="noStrike" spc="-1">
              <a:latin typeface="Arial"/>
            </a:endParaRPr>
          </a:p>
        </p:txBody>
      </p:sp>
      <p:pic>
        <p:nvPicPr>
          <p:cNvPr id="652" name="Picture 2"/>
          <p:cNvPicPr/>
          <p:nvPr/>
        </p:nvPicPr>
        <p:blipFill>
          <a:blip r:embed="rId3"/>
          <a:stretch/>
        </p:blipFill>
        <p:spPr>
          <a:xfrm>
            <a:off x="7524720" y="4805280"/>
            <a:ext cx="1655280" cy="1533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649">
                                            <p:txEl>
                                              <p:pRg st="0" end="0"/>
                                            </p:txEl>
                                          </p:spTgt>
                                        </p:tgtEl>
                                        <p:attrNameLst>
                                          <p:attrName>style.visibility</p:attrName>
                                        </p:attrNameLst>
                                      </p:cBhvr>
                                      <p:to>
                                        <p:strVal val="visible"/>
                                      </p:to>
                                    </p:set>
                                    <p:animEffect transition="in" filter="fade">
                                      <p:cBhvr additive="repl">
                                        <p:cTn id="7" dur="1000"/>
                                        <p:tgtEl>
                                          <p:spTgt spid="649">
                                            <p:txEl>
                                              <p:pRg st="0" end="0"/>
                                            </p:txEl>
                                          </p:spTgt>
                                        </p:tgtEl>
                                      </p:cBhvr>
                                    </p:animEffect>
                                    <p:anim calcmode="lin" valueType="num">
                                      <p:cBhvr additive="repl">
                                        <p:cTn id="8" dur="1000" fill="hold"/>
                                        <p:tgtEl>
                                          <p:spTgt spid="649">
                                            <p:txEl>
                                              <p:pRg st="0" end="0"/>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6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42" presetClass="entr" fill="hold" nodeType="clickEffect">
                                  <p:stCondLst>
                                    <p:cond delay="0"/>
                                  </p:stCondLst>
                                  <p:childTnLst>
                                    <p:set>
                                      <p:cBhvr>
                                        <p:cTn id="13" dur="1" fill="hold">
                                          <p:stCondLst>
                                            <p:cond delay="0"/>
                                          </p:stCondLst>
                                        </p:cTn>
                                        <p:tgtEl>
                                          <p:spTgt spid="649">
                                            <p:txEl>
                                              <p:pRg st="1" end="1"/>
                                            </p:txEl>
                                          </p:spTgt>
                                        </p:tgtEl>
                                        <p:attrNameLst>
                                          <p:attrName>style.visibility</p:attrName>
                                        </p:attrNameLst>
                                      </p:cBhvr>
                                      <p:to>
                                        <p:strVal val="visible"/>
                                      </p:to>
                                    </p:set>
                                    <p:animEffect transition="in" filter="fade">
                                      <p:cBhvr additive="repl">
                                        <p:cTn id="14" dur="1000"/>
                                        <p:tgtEl>
                                          <p:spTgt spid="649">
                                            <p:txEl>
                                              <p:pRg st="1" end="1"/>
                                            </p:txEl>
                                          </p:spTgt>
                                        </p:tgtEl>
                                      </p:cBhvr>
                                    </p:animEffect>
                                    <p:anim calcmode="lin" valueType="num">
                                      <p:cBhvr additive="repl">
                                        <p:cTn id="15" dur="1000" fill="hold"/>
                                        <p:tgtEl>
                                          <p:spTgt spid="649">
                                            <p:txEl>
                                              <p:pRg st="1" end="1"/>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64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Effect">
                      <p:stCondLst>
                        <p:cond delay="indefinite"/>
                      </p:stCondLst>
                      <p:childTnLst>
                        <p:par>
                          <p:cTn id="18" fill="hold" nodeType="withEffect">
                            <p:stCondLst>
                              <p:cond delay="0"/>
                            </p:stCondLst>
                            <p:childTnLst>
                              <p:par>
                                <p:cTn id="19" presetID="42" presetClass="entr" fill="hold" nodeType="clickEffect">
                                  <p:stCondLst>
                                    <p:cond delay="0"/>
                                  </p:stCondLst>
                                  <p:childTnLst>
                                    <p:set>
                                      <p:cBhvr>
                                        <p:cTn id="20" dur="1" fill="hold">
                                          <p:stCondLst>
                                            <p:cond delay="0"/>
                                          </p:stCondLst>
                                        </p:cTn>
                                        <p:tgtEl>
                                          <p:spTgt spid="649">
                                            <p:txEl>
                                              <p:pRg st="3" end="3"/>
                                            </p:txEl>
                                          </p:spTgt>
                                        </p:tgtEl>
                                        <p:attrNameLst>
                                          <p:attrName>style.visibility</p:attrName>
                                        </p:attrNameLst>
                                      </p:cBhvr>
                                      <p:to>
                                        <p:strVal val="visible"/>
                                      </p:to>
                                    </p:set>
                                    <p:animEffect transition="in" filter="fade">
                                      <p:cBhvr additive="repl">
                                        <p:cTn id="21" dur="1000"/>
                                        <p:tgtEl>
                                          <p:spTgt spid="649">
                                            <p:txEl>
                                              <p:pRg st="3" end="3"/>
                                            </p:txEl>
                                          </p:spTgt>
                                        </p:tgtEl>
                                      </p:cBhvr>
                                    </p:animEffect>
                                    <p:anim calcmode="lin" valueType="num">
                                      <p:cBhvr additive="repl">
                                        <p:cTn id="22" dur="1000" fill="hold"/>
                                        <p:tgtEl>
                                          <p:spTgt spid="649">
                                            <p:txEl>
                                              <p:pRg st="3" end="3"/>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64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Effect">
                      <p:stCondLst>
                        <p:cond delay="indefinite"/>
                      </p:stCondLst>
                      <p:childTnLst>
                        <p:par>
                          <p:cTn id="25" fill="hold" nodeType="withEffect">
                            <p:stCondLst>
                              <p:cond delay="0"/>
                            </p:stCondLst>
                            <p:childTnLst>
                              <p:par>
                                <p:cTn id="26" presetID="42" presetClass="entr" fill="hold" nodeType="clickEffect">
                                  <p:stCondLst>
                                    <p:cond delay="0"/>
                                  </p:stCondLst>
                                  <p:childTnLst>
                                    <p:set>
                                      <p:cBhvr>
                                        <p:cTn id="27" dur="1" fill="hold">
                                          <p:stCondLst>
                                            <p:cond delay="0"/>
                                          </p:stCondLst>
                                        </p:cTn>
                                        <p:tgtEl>
                                          <p:spTgt spid="651">
                                            <p:txEl>
                                              <p:pRg st="0" end="0"/>
                                            </p:txEl>
                                          </p:spTgt>
                                        </p:tgtEl>
                                        <p:attrNameLst>
                                          <p:attrName>style.visibility</p:attrName>
                                        </p:attrNameLst>
                                      </p:cBhvr>
                                      <p:to>
                                        <p:strVal val="visible"/>
                                      </p:to>
                                    </p:set>
                                    <p:animEffect transition="in" filter="fade">
                                      <p:cBhvr additive="repl">
                                        <p:cTn id="28" dur="1000"/>
                                        <p:tgtEl>
                                          <p:spTgt spid="651">
                                            <p:txEl>
                                              <p:pRg st="0" end="0"/>
                                            </p:txEl>
                                          </p:spTgt>
                                        </p:tgtEl>
                                      </p:cBhvr>
                                    </p:animEffect>
                                    <p:anim calcmode="lin" valueType="num">
                                      <p:cBhvr additive="repl">
                                        <p:cTn id="29" dur="1000" fill="hold"/>
                                        <p:tgtEl>
                                          <p:spTgt spid="651">
                                            <p:txEl>
                                              <p:pRg st="0" end="0"/>
                                            </p:txEl>
                                          </p:spTgt>
                                        </p:tgtEl>
                                        <p:attrNameLst>
                                          <p:attrName>ppt_x</p:attrName>
                                        </p:attrNameLst>
                                      </p:cBhvr>
                                      <p:tavLst>
                                        <p:tav tm="0">
                                          <p:val>
                                            <p:strVal val="#ppt_x"/>
                                          </p:val>
                                        </p:tav>
                                        <p:tav tm="100000">
                                          <p:val>
                                            <p:strVal val="#ppt_x"/>
                                          </p:val>
                                        </p:tav>
                                      </p:tavLst>
                                    </p:anim>
                                    <p:anim calcmode="lin" valueType="num">
                                      <p:cBhvr additive="repl">
                                        <p:cTn id="30" dur="1000" fill="hold"/>
                                        <p:tgtEl>
                                          <p:spTgt spid="65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200" b="1" strike="noStrike" spc="-1">
                <a:solidFill>
                  <a:srgbClr val="0D3857"/>
                </a:solidFill>
                <a:latin typeface="Arial"/>
                <a:ea typeface="ＭＳ Ｐゴシック"/>
              </a:rPr>
              <a:t>Problem 5.8</a:t>
            </a:r>
            <a:r>
              <a:rPr lang="en-US" sz="2200" b="0" strike="noStrike" spc="-1">
                <a:solidFill>
                  <a:srgbClr val="0D3857"/>
                </a:solidFill>
                <a:latin typeface="Arial"/>
                <a:ea typeface="ＭＳ Ｐゴシック"/>
              </a:rPr>
              <a:t>   Weighing a Fish in an Elevator</a:t>
            </a:r>
            <a:endParaRPr lang="en-US" sz="2200" b="0" strike="noStrike" spc="-1">
              <a:solidFill>
                <a:srgbClr val="000000"/>
              </a:solidFill>
              <a:latin typeface="Arial"/>
            </a:endParaRPr>
          </a:p>
        </p:txBody>
      </p:sp>
      <p:pic>
        <p:nvPicPr>
          <p:cNvPr id="654" name="Picture 2"/>
          <p:cNvPicPr/>
          <p:nvPr/>
        </p:nvPicPr>
        <p:blipFill>
          <a:blip r:embed="rId2"/>
          <a:stretch/>
        </p:blipFill>
        <p:spPr>
          <a:xfrm>
            <a:off x="7043760" y="1828800"/>
            <a:ext cx="4106520" cy="2437920"/>
          </a:xfrm>
          <a:prstGeom prst="rect">
            <a:avLst/>
          </a:prstGeom>
          <a:ln>
            <a:noFill/>
          </a:ln>
        </p:spPr>
      </p:pic>
      <p:sp>
        <p:nvSpPr>
          <p:cNvPr id="655" name="CustomShape 2"/>
          <p:cNvSpPr/>
          <p:nvPr/>
        </p:nvSpPr>
        <p:spPr>
          <a:xfrm>
            <a:off x="95400" y="1752480"/>
            <a:ext cx="6949800" cy="319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2400" b="0" strike="noStrike" spc="-1">
                <a:solidFill>
                  <a:srgbClr val="FF0000"/>
                </a:solidFill>
                <a:latin typeface="Times New Roman"/>
                <a:ea typeface="ＭＳ Ｐゴシック"/>
              </a:rPr>
              <a:t>What If? </a:t>
            </a:r>
            <a:r>
              <a:rPr lang="en-US" sz="2400" b="0" strike="noStrike" spc="-1">
                <a:solidFill>
                  <a:srgbClr val="000000"/>
                </a:solidFill>
                <a:latin typeface="Times New Roman"/>
                <a:ea typeface="ＭＳ Ｐゴシック"/>
              </a:rPr>
              <a:t>Suppose the elevator cable breaks and the elevator and its contents are in free-fall .What happens to the reading on the scale?</a:t>
            </a:r>
            <a:endParaRPr lang="en-US" sz="2400" b="0" strike="noStrike" spc="-1">
              <a:latin typeface="Arial"/>
            </a:endParaRPr>
          </a:p>
          <a:p>
            <a:pPr algn="just">
              <a:lnSpc>
                <a:spcPct val="100000"/>
              </a:lnSpc>
            </a:pPr>
            <a:r>
              <a:rPr lang="en-US" sz="2400" b="1" strike="noStrike" spc="-1">
                <a:solidFill>
                  <a:srgbClr val="000000"/>
                </a:solidFill>
                <a:latin typeface="Times New Roman"/>
                <a:ea typeface="ＭＳ Ｐゴシック"/>
              </a:rPr>
              <a:t>Answer: </a:t>
            </a:r>
            <a:r>
              <a:rPr lang="en-US" sz="2400" b="0" strike="noStrike" spc="-1">
                <a:solidFill>
                  <a:srgbClr val="000000"/>
                </a:solidFill>
                <a:latin typeface="Times New Roman"/>
                <a:ea typeface="ＭＳ Ｐゴシック"/>
              </a:rPr>
              <a:t>If  the  elevator  falls  freely,  its  acceleration is a</a:t>
            </a:r>
            <a:r>
              <a:rPr lang="en-US" sz="2400" b="0" strike="noStrike" spc="-1" baseline="-8000">
                <a:solidFill>
                  <a:srgbClr val="000000"/>
                </a:solidFill>
                <a:latin typeface="Times New Roman"/>
                <a:ea typeface="ＭＳ Ｐゴシック"/>
              </a:rPr>
              <a:t>y </a:t>
            </a:r>
            <a:r>
              <a:rPr lang="en-US" sz="2400" b="0" strike="noStrike" spc="-1">
                <a:solidFill>
                  <a:srgbClr val="000000"/>
                </a:solidFill>
                <a:latin typeface="Times New Roman"/>
                <a:ea typeface="ＭＳ Ｐゴシック"/>
              </a:rPr>
              <a:t>= -g. We see from (2) </a:t>
            </a:r>
            <a:endParaRPr lang="en-US" sz="2400" b="0" strike="noStrike" spc="-1">
              <a:latin typeface="Arial"/>
            </a:endParaRPr>
          </a:p>
          <a:p>
            <a:pPr algn="just">
              <a:lnSpc>
                <a:spcPct val="100000"/>
              </a:lnSpc>
            </a:pPr>
            <a:r>
              <a:rPr lang="en-US" sz="2400" b="0" strike="noStrike" spc="-1">
                <a:solidFill>
                  <a:srgbClr val="000000"/>
                </a:solidFill>
                <a:latin typeface="Times New Roman"/>
                <a:ea typeface="ＭＳ Ｐゴシック"/>
              </a:rPr>
              <a:t>T = m(g-a</a:t>
            </a:r>
            <a:r>
              <a:rPr lang="en-US" sz="2400" b="0" strike="noStrike" spc="-1" baseline="-8000">
                <a:solidFill>
                  <a:srgbClr val="000000"/>
                </a:solidFill>
                <a:latin typeface="Times New Roman"/>
                <a:ea typeface="ＭＳ Ｐゴシック"/>
              </a:rPr>
              <a:t>y</a:t>
            </a:r>
            <a:r>
              <a:rPr lang="en-US" sz="2400" b="0" strike="noStrike" spc="-1">
                <a:solidFill>
                  <a:srgbClr val="000000"/>
                </a:solidFill>
                <a:latin typeface="Times New Roman"/>
                <a:ea typeface="ＭＳ Ｐゴシック"/>
              </a:rPr>
              <a:t>), that the scale reading T is zero in this case; that is, the fish appears to be weightless.</a:t>
            </a:r>
            <a:endParaRPr lang="en-US" sz="2400" b="0" strike="noStrike" spc="-1">
              <a:latin typeface="Arial"/>
            </a:endParaRPr>
          </a:p>
          <a:p>
            <a:pPr algn="just">
              <a:lnSpc>
                <a:spcPct val="100000"/>
              </a:lnSpc>
            </a:pPr>
            <a:r>
              <a:t/>
            </a:r>
            <a:br/>
            <a:endParaRPr lang="en-US" sz="2400" b="0" strike="noStrike" spc="-1">
              <a:latin typeface="Arial"/>
            </a:endParaRPr>
          </a:p>
        </p:txBody>
      </p:sp>
      <p:pic>
        <p:nvPicPr>
          <p:cNvPr id="656" name="Picture 2"/>
          <p:cNvPicPr/>
          <p:nvPr/>
        </p:nvPicPr>
        <p:blipFill>
          <a:blip r:embed="rId3"/>
          <a:stretch/>
        </p:blipFill>
        <p:spPr>
          <a:xfrm>
            <a:off x="7905600" y="4648320"/>
            <a:ext cx="1655280" cy="1533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655"/>
                                        </p:tgtEl>
                                        <p:attrNameLst>
                                          <p:attrName>style.visibility</p:attrName>
                                        </p:attrNameLst>
                                      </p:cBhvr>
                                      <p:to>
                                        <p:strVal val="visible"/>
                                      </p:to>
                                    </p:set>
                                    <p:animEffect transition="in" filter="fade">
                                      <p:cBhvr additive="repl">
                                        <p:cTn id="7" dur="1000"/>
                                        <p:tgtEl>
                                          <p:spTgt spid="655"/>
                                        </p:tgtEl>
                                      </p:cBhvr>
                                    </p:animEffect>
                                    <p:anim calcmode="lin" valueType="num">
                                      <p:cBhvr additive="repl">
                                        <p:cTn id="8" dur="1000" fill="hold"/>
                                        <p:tgtEl>
                                          <p:spTgt spid="655"/>
                                        </p:tgtEl>
                                        <p:attrNameLst>
                                          <p:attrName>ppt_x</p:attrName>
                                        </p:attrNameLst>
                                      </p:cBhvr>
                                      <p:tavLst>
                                        <p:tav tm="0">
                                          <p:val>
                                            <p:strVal val="#ppt_x"/>
                                          </p:val>
                                        </p:tav>
                                        <p:tav tm="100000">
                                          <p:val>
                                            <p:strVal val="#ppt_x"/>
                                          </p:val>
                                        </p:tav>
                                      </p:tavLst>
                                    </p:anim>
                                    <p:anim calcmode="lin" valueType="num">
                                      <p:cBhvr additive="repl">
                                        <p:cTn id="9" dur="1000" fill="hold"/>
                                        <p:tgtEl>
                                          <p:spTgt spid="6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800" b="1" strike="noStrike" spc="-1">
                <a:solidFill>
                  <a:srgbClr val="0D3857"/>
                </a:solidFill>
                <a:latin typeface="Arial"/>
                <a:ea typeface="ＭＳ Ｐゴシック"/>
              </a:rPr>
              <a:t>Problem 5.9:  </a:t>
            </a:r>
            <a:r>
              <a:rPr lang="en-US" sz="2800" b="0" strike="noStrike" spc="-1">
                <a:solidFill>
                  <a:srgbClr val="0D3857"/>
                </a:solidFill>
                <a:latin typeface="Arial"/>
                <a:ea typeface="ＭＳ Ｐゴシック"/>
              </a:rPr>
              <a:t>The Atwood’s Machine</a:t>
            </a:r>
            <a:endParaRPr lang="en-US" sz="2800" b="0" strike="noStrike" spc="-1">
              <a:solidFill>
                <a:srgbClr val="000000"/>
              </a:solidFill>
              <a:latin typeface="Arial"/>
            </a:endParaRPr>
          </a:p>
        </p:txBody>
      </p:sp>
      <p:sp>
        <p:nvSpPr>
          <p:cNvPr id="658" name="CustomShape 2"/>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5.7</a:t>
            </a:r>
            <a:endParaRPr lang="en-US" sz="1200" b="0" strike="noStrike" spc="-1">
              <a:latin typeface="Arial"/>
            </a:endParaRPr>
          </a:p>
        </p:txBody>
      </p:sp>
      <p:pic>
        <p:nvPicPr>
          <p:cNvPr id="659" name="Picture 7" descr="0514"/>
          <p:cNvPicPr/>
          <p:nvPr/>
        </p:nvPicPr>
        <p:blipFill>
          <a:blip r:embed="rId2"/>
          <a:stretch/>
        </p:blipFill>
        <p:spPr>
          <a:xfrm>
            <a:off x="6626160" y="1676520"/>
            <a:ext cx="4613040" cy="4258800"/>
          </a:xfrm>
          <a:prstGeom prst="rect">
            <a:avLst/>
          </a:prstGeom>
          <a:ln>
            <a:noFill/>
          </a:ln>
        </p:spPr>
      </p:pic>
      <p:sp>
        <p:nvSpPr>
          <p:cNvPr id="660" name="CustomShape 3"/>
          <p:cNvSpPr/>
          <p:nvPr/>
        </p:nvSpPr>
        <p:spPr>
          <a:xfrm>
            <a:off x="95400" y="1676520"/>
            <a:ext cx="6286320" cy="411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2400" b="0" strike="noStrike" spc="-1">
                <a:solidFill>
                  <a:srgbClr val="000000"/>
                </a:solidFill>
                <a:latin typeface="Times New Roman"/>
                <a:ea typeface="ＭＳ Ｐゴシック"/>
              </a:rPr>
              <a:t>When two objects of unequal mass are hung vertically over a frictionless pulley of negligible mass as in Active Figure, the arrangement is called an </a:t>
            </a:r>
            <a:r>
              <a:rPr lang="en-US" sz="2400" b="0" i="1" strike="noStrike" spc="-1">
                <a:solidFill>
                  <a:srgbClr val="000000"/>
                </a:solidFill>
                <a:latin typeface="Times New Roman"/>
                <a:ea typeface="ＭＳ Ｐゴシック"/>
              </a:rPr>
              <a:t>Atwood machine</a:t>
            </a:r>
            <a:r>
              <a:rPr lang="en-US" sz="2400" b="0" strike="noStrike" spc="-1">
                <a:solidFill>
                  <a:srgbClr val="000000"/>
                </a:solidFill>
                <a:latin typeface="Times New Roman"/>
                <a:ea typeface="ＭＳ Ｐゴシック"/>
              </a:rPr>
              <a:t>. </a:t>
            </a:r>
            <a:endParaRPr lang="en-US" sz="2400" b="0" strike="noStrike" spc="-1">
              <a:latin typeface="Arial"/>
            </a:endParaRPr>
          </a:p>
          <a:p>
            <a:pPr algn="just">
              <a:lnSpc>
                <a:spcPct val="100000"/>
              </a:lnSpc>
            </a:pPr>
            <a:r>
              <a:rPr lang="en-US" sz="2400" b="0" strike="noStrike" spc="-1">
                <a:solidFill>
                  <a:srgbClr val="000000"/>
                </a:solidFill>
                <a:latin typeface="Times New Roman"/>
                <a:ea typeface="ＭＳ Ｐゴシック"/>
              </a:rPr>
              <a:t>The device is sometimes used in the laboratory to calculate the value of </a:t>
            </a:r>
            <a:r>
              <a:rPr lang="en-US" sz="2400" b="0" i="1" strike="noStrike" spc="-1">
                <a:solidFill>
                  <a:srgbClr val="000000"/>
                </a:solidFill>
                <a:latin typeface="Times New Roman"/>
                <a:ea typeface="ＭＳ Ｐゴシック"/>
              </a:rPr>
              <a:t>g</a:t>
            </a:r>
            <a:r>
              <a:rPr lang="en-US" sz="2400" b="0" strike="noStrike" spc="-1">
                <a:solidFill>
                  <a:srgbClr val="000000"/>
                </a:solidFill>
                <a:latin typeface="Times New Roman"/>
                <a:ea typeface="ＭＳ Ｐゴシック"/>
              </a:rPr>
              <a:t>. </a:t>
            </a:r>
            <a:endParaRPr lang="en-US" sz="2400" b="0" strike="noStrike" spc="-1">
              <a:latin typeface="Arial"/>
            </a:endParaRPr>
          </a:p>
          <a:p>
            <a:pPr algn="just">
              <a:lnSpc>
                <a:spcPct val="100000"/>
              </a:lnSpc>
            </a:pPr>
            <a:endParaRPr lang="en-US" sz="2400" b="0" strike="noStrike" spc="-1">
              <a:latin typeface="Arial"/>
            </a:endParaRPr>
          </a:p>
          <a:p>
            <a:pPr algn="just">
              <a:lnSpc>
                <a:spcPct val="100000"/>
              </a:lnSpc>
            </a:pPr>
            <a:r>
              <a:rPr lang="en-US" sz="2400" b="1" strike="noStrike" spc="-1">
                <a:solidFill>
                  <a:srgbClr val="000000"/>
                </a:solidFill>
                <a:latin typeface="Times New Roman"/>
                <a:ea typeface="ＭＳ Ｐゴシック"/>
              </a:rPr>
              <a:t>Determine the magnitude of the acceleration of the two objects and the tension in the lightweight cord.</a:t>
            </a:r>
            <a:r>
              <a:t/>
            </a:r>
            <a:b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800" b="1" strike="noStrike" spc="-1">
                <a:solidFill>
                  <a:srgbClr val="0D3857"/>
                </a:solidFill>
                <a:latin typeface="Arial"/>
                <a:ea typeface="ＭＳ Ｐゴシック"/>
              </a:rPr>
              <a:t>Solution:</a:t>
            </a:r>
            <a:endParaRPr lang="en-US" sz="2800" b="0" strike="noStrike" spc="-1">
              <a:solidFill>
                <a:srgbClr val="000000"/>
              </a:solidFill>
              <a:latin typeface="Arial"/>
            </a:endParaRPr>
          </a:p>
        </p:txBody>
      </p:sp>
      <p:sp>
        <p:nvSpPr>
          <p:cNvPr id="662" name="CustomShape 2"/>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5.7</a:t>
            </a:r>
            <a:endParaRPr lang="en-US" sz="1200" b="0" strike="noStrike" spc="-1">
              <a:latin typeface="Arial"/>
            </a:endParaRPr>
          </a:p>
        </p:txBody>
      </p:sp>
      <p:pic>
        <p:nvPicPr>
          <p:cNvPr id="663" name="Picture 7" descr="0514"/>
          <p:cNvPicPr/>
          <p:nvPr/>
        </p:nvPicPr>
        <p:blipFill>
          <a:blip r:embed="rId2"/>
          <a:stretch/>
        </p:blipFill>
        <p:spPr>
          <a:xfrm>
            <a:off x="7360560" y="1676520"/>
            <a:ext cx="3878640" cy="3580920"/>
          </a:xfrm>
          <a:prstGeom prst="rect">
            <a:avLst/>
          </a:prstGeom>
          <a:ln>
            <a:noFill/>
          </a:ln>
        </p:spPr>
      </p:pic>
      <p:pic>
        <p:nvPicPr>
          <p:cNvPr id="664" name="Picture 2"/>
          <p:cNvPicPr/>
          <p:nvPr/>
        </p:nvPicPr>
        <p:blipFill>
          <a:blip r:embed="rId3"/>
          <a:stretch/>
        </p:blipFill>
        <p:spPr>
          <a:xfrm>
            <a:off x="457200" y="1676520"/>
            <a:ext cx="5724000" cy="417960"/>
          </a:xfrm>
          <a:prstGeom prst="rect">
            <a:avLst/>
          </a:prstGeom>
          <a:ln>
            <a:noFill/>
          </a:ln>
        </p:spPr>
      </p:pic>
      <p:pic>
        <p:nvPicPr>
          <p:cNvPr id="665" name="Picture 3"/>
          <p:cNvPicPr/>
          <p:nvPr/>
        </p:nvPicPr>
        <p:blipFill>
          <a:blip r:embed="rId4"/>
          <a:stretch/>
        </p:blipFill>
        <p:spPr>
          <a:xfrm>
            <a:off x="457200" y="2362320"/>
            <a:ext cx="3921840" cy="605520"/>
          </a:xfrm>
          <a:prstGeom prst="rect">
            <a:avLst/>
          </a:prstGeom>
          <a:ln>
            <a:noFill/>
          </a:ln>
        </p:spPr>
      </p:pic>
      <p:pic>
        <p:nvPicPr>
          <p:cNvPr id="666" name="Picture 4"/>
          <p:cNvPicPr/>
          <p:nvPr/>
        </p:nvPicPr>
        <p:blipFill>
          <a:blip r:embed="rId5"/>
          <a:stretch/>
        </p:blipFill>
        <p:spPr>
          <a:xfrm>
            <a:off x="0" y="3138480"/>
            <a:ext cx="6557760" cy="657000"/>
          </a:xfrm>
          <a:prstGeom prst="rect">
            <a:avLst/>
          </a:prstGeom>
          <a:ln>
            <a:noFill/>
          </a:ln>
        </p:spPr>
      </p:pic>
      <p:pic>
        <p:nvPicPr>
          <p:cNvPr id="667" name="Picture 5"/>
          <p:cNvPicPr/>
          <p:nvPr/>
        </p:nvPicPr>
        <p:blipFill>
          <a:blip r:embed="rId6"/>
          <a:stretch/>
        </p:blipFill>
        <p:spPr>
          <a:xfrm>
            <a:off x="750960" y="3795840"/>
            <a:ext cx="5430240" cy="928440"/>
          </a:xfrm>
          <a:prstGeom prst="rect">
            <a:avLst/>
          </a:prstGeom>
          <a:ln>
            <a:noFill/>
          </a:ln>
        </p:spPr>
      </p:pic>
      <p:pic>
        <p:nvPicPr>
          <p:cNvPr id="668" name="Picture 6"/>
          <p:cNvPicPr/>
          <p:nvPr/>
        </p:nvPicPr>
        <p:blipFill>
          <a:blip r:embed="rId7"/>
          <a:stretch/>
        </p:blipFill>
        <p:spPr>
          <a:xfrm>
            <a:off x="914400" y="5249880"/>
            <a:ext cx="5686560" cy="8067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6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6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6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6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800" b="1" strike="noStrike" spc="-1">
                <a:solidFill>
                  <a:srgbClr val="0D3857"/>
                </a:solidFill>
                <a:latin typeface="Arial"/>
                <a:ea typeface="ＭＳ Ｐゴシック"/>
              </a:rPr>
              <a:t>Solution:</a:t>
            </a:r>
            <a:endParaRPr lang="en-US" sz="2800" b="0" strike="noStrike" spc="-1">
              <a:solidFill>
                <a:srgbClr val="000000"/>
              </a:solidFill>
              <a:latin typeface="Arial"/>
            </a:endParaRPr>
          </a:p>
        </p:txBody>
      </p:sp>
      <p:sp>
        <p:nvSpPr>
          <p:cNvPr id="670" name="CustomShape 2"/>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5.7</a:t>
            </a:r>
            <a:endParaRPr lang="en-US" sz="1200" b="0" strike="noStrike" spc="-1">
              <a:latin typeface="Arial"/>
            </a:endParaRPr>
          </a:p>
        </p:txBody>
      </p:sp>
      <p:pic>
        <p:nvPicPr>
          <p:cNvPr id="671" name="Picture 7" descr="0514"/>
          <p:cNvPicPr/>
          <p:nvPr/>
        </p:nvPicPr>
        <p:blipFill>
          <a:blip r:embed="rId2"/>
          <a:stretch/>
        </p:blipFill>
        <p:spPr>
          <a:xfrm>
            <a:off x="7360560" y="1676520"/>
            <a:ext cx="3878640" cy="3580920"/>
          </a:xfrm>
          <a:prstGeom prst="rect">
            <a:avLst/>
          </a:prstGeom>
          <a:ln>
            <a:noFill/>
          </a:ln>
        </p:spPr>
      </p:pic>
      <p:pic>
        <p:nvPicPr>
          <p:cNvPr id="672" name="Picture 6"/>
          <p:cNvPicPr/>
          <p:nvPr/>
        </p:nvPicPr>
        <p:blipFill>
          <a:blip r:embed="rId3"/>
          <a:stretch/>
        </p:blipFill>
        <p:spPr>
          <a:xfrm>
            <a:off x="228600" y="1981080"/>
            <a:ext cx="5686560" cy="806760"/>
          </a:xfrm>
          <a:prstGeom prst="rect">
            <a:avLst/>
          </a:prstGeom>
          <a:ln>
            <a:noFill/>
          </a:ln>
        </p:spPr>
      </p:pic>
      <p:pic>
        <p:nvPicPr>
          <p:cNvPr id="673" name="Picture 2"/>
          <p:cNvPicPr/>
          <p:nvPr/>
        </p:nvPicPr>
        <p:blipFill>
          <a:blip r:embed="rId4"/>
          <a:stretch/>
        </p:blipFill>
        <p:spPr>
          <a:xfrm>
            <a:off x="701640" y="2788560"/>
            <a:ext cx="4038120" cy="1233360"/>
          </a:xfrm>
          <a:prstGeom prst="rect">
            <a:avLst/>
          </a:prstGeom>
          <a:ln>
            <a:noFill/>
          </a:ln>
        </p:spPr>
      </p:pic>
      <p:pic>
        <p:nvPicPr>
          <p:cNvPr id="674" name="Picture 3"/>
          <p:cNvPicPr/>
          <p:nvPr/>
        </p:nvPicPr>
        <p:blipFill>
          <a:blip r:embed="rId5"/>
          <a:stretch/>
        </p:blipFill>
        <p:spPr>
          <a:xfrm>
            <a:off x="701640" y="4191120"/>
            <a:ext cx="5153400" cy="8377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800" b="1" strike="noStrike" spc="-1">
                <a:solidFill>
                  <a:srgbClr val="0D3857"/>
                </a:solidFill>
                <a:latin typeface="Arial"/>
                <a:ea typeface="ＭＳ Ｐゴシック"/>
              </a:rPr>
              <a:t>Problem 5.9:  </a:t>
            </a:r>
            <a:r>
              <a:rPr lang="en-US" sz="2800" b="0" strike="noStrike" spc="-1">
                <a:solidFill>
                  <a:srgbClr val="0D3857"/>
                </a:solidFill>
                <a:latin typeface="Arial"/>
                <a:ea typeface="ＭＳ Ｐゴシック"/>
              </a:rPr>
              <a:t>The Atwood’s Machine</a:t>
            </a:r>
            <a:endParaRPr lang="en-US" sz="2800" b="0" strike="noStrike" spc="-1">
              <a:solidFill>
                <a:srgbClr val="000000"/>
              </a:solidFill>
              <a:latin typeface="Arial"/>
            </a:endParaRPr>
          </a:p>
        </p:txBody>
      </p:sp>
      <p:sp>
        <p:nvSpPr>
          <p:cNvPr id="676" name="CustomShape 2"/>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5.7</a:t>
            </a:r>
            <a:endParaRPr lang="en-US" sz="1200" b="0" strike="noStrike" spc="-1">
              <a:latin typeface="Arial"/>
            </a:endParaRPr>
          </a:p>
        </p:txBody>
      </p:sp>
      <p:pic>
        <p:nvPicPr>
          <p:cNvPr id="677" name="Picture 7" descr="0514"/>
          <p:cNvPicPr/>
          <p:nvPr/>
        </p:nvPicPr>
        <p:blipFill>
          <a:blip r:embed="rId2"/>
          <a:stretch/>
        </p:blipFill>
        <p:spPr>
          <a:xfrm>
            <a:off x="6896099" y="1086330"/>
            <a:ext cx="4044975" cy="3046830"/>
          </a:xfrm>
          <a:prstGeom prst="rect">
            <a:avLst/>
          </a:prstGeom>
          <a:ln>
            <a:noFill/>
          </a:ln>
        </p:spPr>
      </p:pic>
      <p:sp>
        <p:nvSpPr>
          <p:cNvPr id="678" name="CustomShape 3"/>
          <p:cNvSpPr/>
          <p:nvPr/>
        </p:nvSpPr>
        <p:spPr>
          <a:xfrm>
            <a:off x="95400" y="1676520"/>
            <a:ext cx="6286320" cy="165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a:solidFill>
                  <a:srgbClr val="FF0000"/>
                </a:solidFill>
                <a:latin typeface="Times New Roman"/>
                <a:ea typeface="ＭＳ Ｐゴシック"/>
              </a:rPr>
              <a:t>What  If? </a:t>
            </a:r>
            <a:r>
              <a:rPr lang="en-US" sz="2400" b="0" strike="noStrike" spc="-1">
                <a:solidFill>
                  <a:srgbClr val="000000"/>
                </a:solidFill>
                <a:latin typeface="Times New Roman"/>
                <a:ea typeface="ＭＳ Ｐゴシック"/>
              </a:rPr>
              <a:t>(A) Describe the  motion of the  system  if the objects have equal masses, that is, m</a:t>
            </a:r>
            <a:r>
              <a:rPr lang="en-US" sz="2400" b="0" strike="noStrike" spc="-1" baseline="-25000">
                <a:solidFill>
                  <a:srgbClr val="000000"/>
                </a:solidFill>
                <a:latin typeface="Times New Roman"/>
                <a:ea typeface="ＭＳ Ｐゴシック"/>
              </a:rPr>
              <a:t>1</a:t>
            </a:r>
            <a:r>
              <a:rPr lang="en-US" sz="2400" b="0" strike="noStrike" spc="-1">
                <a:solidFill>
                  <a:srgbClr val="000000"/>
                </a:solidFill>
                <a:latin typeface="Times New Roman"/>
                <a:ea typeface="ＭＳ Ｐゴシック"/>
              </a:rPr>
              <a:t>= m</a:t>
            </a:r>
            <a:r>
              <a:rPr lang="en-US" sz="2400" b="0" strike="noStrike" spc="-1" baseline="-25000">
                <a:solidFill>
                  <a:srgbClr val="000000"/>
                </a:solidFill>
                <a:latin typeface="Times New Roman"/>
                <a:ea typeface="ＭＳ Ｐゴシック"/>
              </a:rPr>
              <a:t>2</a:t>
            </a:r>
            <a:r>
              <a:rPr lang="en-US" sz="2400" b="0" strike="noStrike" spc="-1">
                <a:solidFill>
                  <a:srgbClr val="000000"/>
                </a:solidFill>
                <a:latin typeface="Times New Roman"/>
                <a:ea typeface="ＭＳ Ｐゴシック"/>
              </a:rPr>
              <a:t>. </a:t>
            </a:r>
            <a:endParaRPr lang="en-US" sz="2400" b="0" strike="noStrike" spc="-1">
              <a:latin typeface="Arial"/>
            </a:endParaRPr>
          </a:p>
          <a:p>
            <a:pPr>
              <a:lnSpc>
                <a:spcPct val="100000"/>
              </a:lnSpc>
            </a:pPr>
            <a:r>
              <a:rPr lang="en-US" sz="2400" b="0" strike="noStrike" spc="-1">
                <a:solidFill>
                  <a:srgbClr val="000000"/>
                </a:solidFill>
                <a:latin typeface="Times New Roman"/>
                <a:ea typeface="ＭＳ Ｐゴシック"/>
              </a:rPr>
              <a:t>(B) Describe the motion of the system if one of the masses is much larger than the other, m</a:t>
            </a:r>
            <a:r>
              <a:rPr lang="en-US" sz="2400" b="0" strike="noStrike" spc="-1" baseline="-25000">
                <a:solidFill>
                  <a:srgbClr val="000000"/>
                </a:solidFill>
                <a:latin typeface="Times New Roman"/>
                <a:ea typeface="ＭＳ Ｐゴシック"/>
              </a:rPr>
              <a:t>1</a:t>
            </a:r>
            <a:r>
              <a:rPr lang="en-US" sz="2400" b="0" strike="noStrike" spc="-1">
                <a:solidFill>
                  <a:srgbClr val="000000"/>
                </a:solidFill>
                <a:latin typeface="Times New Roman"/>
                <a:ea typeface="ＭＳ Ｐゴシック"/>
              </a:rPr>
              <a:t>&gt;&gt; m</a:t>
            </a:r>
            <a:r>
              <a:rPr lang="en-US" sz="2400" b="0" strike="noStrike" spc="-1" baseline="-25000">
                <a:solidFill>
                  <a:srgbClr val="000000"/>
                </a:solidFill>
                <a:latin typeface="Times New Roman"/>
                <a:ea typeface="ＭＳ Ｐゴシック"/>
              </a:rPr>
              <a:t>2</a:t>
            </a:r>
            <a:endParaRPr lang="en-US" sz="2400" b="0" strike="noStrike" spc="-1">
              <a:latin typeface="Arial"/>
            </a:endParaRPr>
          </a:p>
        </p:txBody>
      </p:sp>
      <p:pic>
        <p:nvPicPr>
          <p:cNvPr id="679" name="Picture 3"/>
          <p:cNvPicPr/>
          <p:nvPr/>
        </p:nvPicPr>
        <p:blipFill>
          <a:blip r:embed="rId3"/>
          <a:stretch/>
        </p:blipFill>
        <p:spPr>
          <a:xfrm>
            <a:off x="0" y="4286160"/>
            <a:ext cx="11265840" cy="768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200" b="0" strike="noStrike" spc="-1">
                <a:solidFill>
                  <a:srgbClr val="000000"/>
                </a:solidFill>
                <a:latin typeface="Arial"/>
                <a:ea typeface="ＭＳ Ｐゴシック"/>
              </a:rPr>
              <a:t>Problem 5.10:</a:t>
            </a:r>
            <a:r>
              <a:rPr lang="en-US" sz="2200" b="0" strike="noStrike" spc="-1">
                <a:solidFill>
                  <a:srgbClr val="0D3857"/>
                </a:solidFill>
                <a:latin typeface="Arial"/>
                <a:ea typeface="ＭＳ Ｐゴシック"/>
              </a:rPr>
              <a:t> Acceleration of two Objects connected by a cord</a:t>
            </a:r>
            <a:endParaRPr lang="en-US" sz="2200" b="0" strike="noStrike" spc="-1">
              <a:solidFill>
                <a:srgbClr val="000000"/>
              </a:solidFill>
              <a:latin typeface="Arial"/>
            </a:endParaRPr>
          </a:p>
        </p:txBody>
      </p:sp>
      <p:sp>
        <p:nvSpPr>
          <p:cNvPr id="681" name="CustomShape 2"/>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5.7</a:t>
            </a:r>
            <a:endParaRPr lang="en-US" sz="1200" b="0" strike="noStrike" spc="-1">
              <a:latin typeface="Arial"/>
            </a:endParaRPr>
          </a:p>
        </p:txBody>
      </p:sp>
      <p:pic>
        <p:nvPicPr>
          <p:cNvPr id="682" name="Picture 7" descr="0515"/>
          <p:cNvPicPr/>
          <p:nvPr/>
        </p:nvPicPr>
        <p:blipFill>
          <a:blip r:embed="rId2"/>
          <a:stretch/>
        </p:blipFill>
        <p:spPr>
          <a:xfrm>
            <a:off x="6762600" y="1371600"/>
            <a:ext cx="4454280" cy="4754880"/>
          </a:xfrm>
          <a:prstGeom prst="rect">
            <a:avLst/>
          </a:prstGeom>
          <a:ln>
            <a:noFill/>
          </a:ln>
        </p:spPr>
      </p:pic>
      <p:sp>
        <p:nvSpPr>
          <p:cNvPr id="683" name="CustomShape 3"/>
          <p:cNvSpPr/>
          <p:nvPr/>
        </p:nvSpPr>
        <p:spPr>
          <a:xfrm>
            <a:off x="457200" y="1765440"/>
            <a:ext cx="6286320" cy="379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2400" b="0" strike="noStrike" spc="-1">
                <a:solidFill>
                  <a:srgbClr val="000000"/>
                </a:solidFill>
                <a:latin typeface="Times New Roman"/>
                <a:ea typeface="ＭＳ Ｐゴシック"/>
              </a:rPr>
              <a:t>A ball of mass </a:t>
            </a:r>
            <a:r>
              <a:rPr lang="en-US" sz="2400" b="0" i="1" strike="noStrike" spc="-1">
                <a:solidFill>
                  <a:srgbClr val="000000"/>
                </a:solidFill>
                <a:latin typeface="Times New Roman"/>
                <a:ea typeface="ＭＳ Ｐゴシック"/>
              </a:rPr>
              <a:t>m</a:t>
            </a:r>
            <a:r>
              <a:rPr lang="en-US" sz="2400" b="0" i="1" strike="noStrike" spc="-1" baseline="-25000">
                <a:solidFill>
                  <a:srgbClr val="000000"/>
                </a:solidFill>
                <a:latin typeface="Times New Roman"/>
                <a:ea typeface="ＭＳ Ｐゴシック"/>
              </a:rPr>
              <a:t>1</a:t>
            </a:r>
            <a:r>
              <a:rPr lang="en-US" sz="2400" b="0" strike="noStrike" spc="-1">
                <a:solidFill>
                  <a:srgbClr val="000000"/>
                </a:solidFill>
                <a:latin typeface="Times New Roman"/>
                <a:ea typeface="ＭＳ Ｐゴシック"/>
              </a:rPr>
              <a:t> and a block of mass </a:t>
            </a:r>
            <a:r>
              <a:rPr lang="en-US" sz="2400" b="0" i="1" strike="noStrike" spc="-1">
                <a:solidFill>
                  <a:srgbClr val="000000"/>
                </a:solidFill>
                <a:latin typeface="Times New Roman"/>
                <a:ea typeface="ＭＳ Ｐゴシック"/>
              </a:rPr>
              <a:t>m</a:t>
            </a:r>
            <a:r>
              <a:rPr lang="en-US" sz="2400" b="0" i="1" strike="noStrike" spc="-1" baseline="-25000">
                <a:solidFill>
                  <a:srgbClr val="000000"/>
                </a:solidFill>
                <a:latin typeface="Times New Roman"/>
                <a:ea typeface="ＭＳ Ｐゴシック"/>
              </a:rPr>
              <a:t>2</a:t>
            </a:r>
            <a:r>
              <a:rPr lang="en-US" sz="2400" b="0" strike="noStrike" spc="-1">
                <a:solidFill>
                  <a:srgbClr val="000000"/>
                </a:solidFill>
                <a:latin typeface="Times New Roman"/>
                <a:ea typeface="ＭＳ Ｐゴシック"/>
              </a:rPr>
              <a:t> are attached by a lightweight cord that passes over a frictionless pulley of negligible mass as in Figure.</a:t>
            </a:r>
            <a:endParaRPr lang="en-US" sz="2400" b="0" strike="noStrike" spc="-1">
              <a:latin typeface="Arial"/>
            </a:endParaRPr>
          </a:p>
          <a:p>
            <a:pPr algn="just">
              <a:lnSpc>
                <a:spcPct val="100000"/>
              </a:lnSpc>
            </a:pPr>
            <a:endParaRPr lang="en-US" sz="2400" b="0" strike="noStrike" spc="-1">
              <a:latin typeface="Arial"/>
            </a:endParaRPr>
          </a:p>
          <a:p>
            <a:pPr>
              <a:lnSpc>
                <a:spcPct val="100000"/>
              </a:lnSpc>
            </a:pPr>
            <a:r>
              <a:rPr lang="en-US" sz="2400" b="0" strike="noStrike" spc="-1">
                <a:solidFill>
                  <a:srgbClr val="000000"/>
                </a:solidFill>
                <a:latin typeface="Times New Roman"/>
                <a:ea typeface="ＭＳ Ｐゴシック"/>
              </a:rPr>
              <a:t> The block lies on a frictionless incline of angle </a:t>
            </a:r>
            <a:r>
              <a:rPr lang="en-US" sz="2400" b="0" strike="noStrike" spc="-1">
                <a:solidFill>
                  <a:srgbClr val="000000"/>
                </a:solidFill>
                <a:latin typeface="Symbol"/>
                <a:ea typeface="ＭＳ Ｐゴシック"/>
              </a:rPr>
              <a:t></a:t>
            </a:r>
            <a:r>
              <a:rPr lang="en-US" sz="2400" b="0" strike="noStrike" spc="-1">
                <a:solidFill>
                  <a:srgbClr val="000000"/>
                </a:solidFill>
                <a:latin typeface="Times New Roman"/>
                <a:ea typeface="ＭＳ Ｐゴシック"/>
              </a:rPr>
              <a:t>. </a:t>
            </a:r>
            <a:endParaRPr lang="en-US" sz="2400" b="0" strike="noStrike" spc="-1">
              <a:latin typeface="Arial"/>
            </a:endParaRPr>
          </a:p>
          <a:p>
            <a:pPr algn="just">
              <a:lnSpc>
                <a:spcPct val="100000"/>
              </a:lnSpc>
            </a:pPr>
            <a:endParaRPr lang="en-US" sz="2400" b="0" strike="noStrike" spc="-1">
              <a:latin typeface="Arial"/>
            </a:endParaRPr>
          </a:p>
          <a:p>
            <a:pPr>
              <a:lnSpc>
                <a:spcPct val="100000"/>
              </a:lnSpc>
            </a:pPr>
            <a:r>
              <a:rPr lang="en-US" sz="2400" b="1" strike="noStrike" spc="-1">
                <a:solidFill>
                  <a:srgbClr val="000000"/>
                </a:solidFill>
                <a:latin typeface="Times New Roman"/>
                <a:ea typeface="ＭＳ Ｐゴシック"/>
              </a:rPr>
              <a:t>Find the magnitude of the acceleration of the two objects and the tension in the cord</a:t>
            </a:r>
            <a:r>
              <a:rPr lang="en-US" sz="2400" b="0" strike="noStrike" spc="-1">
                <a:solidFill>
                  <a:srgbClr val="000000"/>
                </a:solidFill>
                <a:latin typeface="Times New Roman"/>
                <a:ea typeface="ＭＳ Ｐゴシック"/>
              </a:rPr>
              <a:t>.</a:t>
            </a:r>
            <a:r>
              <a:t/>
            </a:r>
            <a:br/>
            <a:endParaRPr lang="en-US"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200" b="0" strike="noStrike" spc="-1">
                <a:solidFill>
                  <a:srgbClr val="000000"/>
                </a:solidFill>
                <a:latin typeface="Arial"/>
                <a:ea typeface="ＭＳ Ｐゴシック"/>
              </a:rPr>
              <a:t>Solution:</a:t>
            </a:r>
            <a:endParaRPr lang="en-US" sz="2200" b="0" strike="noStrike" spc="-1">
              <a:solidFill>
                <a:srgbClr val="000000"/>
              </a:solidFill>
              <a:latin typeface="Arial"/>
            </a:endParaRPr>
          </a:p>
        </p:txBody>
      </p:sp>
      <p:sp>
        <p:nvSpPr>
          <p:cNvPr id="685" name="CustomShape 2"/>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5.7</a:t>
            </a:r>
            <a:endParaRPr lang="en-US" sz="1200" b="0" strike="noStrike" spc="-1">
              <a:latin typeface="Arial"/>
            </a:endParaRPr>
          </a:p>
        </p:txBody>
      </p:sp>
      <p:pic>
        <p:nvPicPr>
          <p:cNvPr id="686" name="Picture 7" descr="0515"/>
          <p:cNvPicPr/>
          <p:nvPr/>
        </p:nvPicPr>
        <p:blipFill>
          <a:blip r:embed="rId2"/>
          <a:stretch/>
        </p:blipFill>
        <p:spPr>
          <a:xfrm>
            <a:off x="6762660" y="1218960"/>
            <a:ext cx="4355280" cy="4724280"/>
          </a:xfrm>
          <a:prstGeom prst="rect">
            <a:avLst/>
          </a:prstGeom>
          <a:ln>
            <a:noFill/>
          </a:ln>
        </p:spPr>
      </p:pic>
      <p:pic>
        <p:nvPicPr>
          <p:cNvPr id="687" name="Picture 2"/>
          <p:cNvPicPr/>
          <p:nvPr/>
        </p:nvPicPr>
        <p:blipFill>
          <a:blip r:embed="rId3"/>
          <a:stretch/>
        </p:blipFill>
        <p:spPr>
          <a:xfrm>
            <a:off x="502560" y="1504800"/>
            <a:ext cx="5212080" cy="1050480"/>
          </a:xfrm>
          <a:prstGeom prst="rect">
            <a:avLst/>
          </a:prstGeom>
          <a:ln>
            <a:noFill/>
          </a:ln>
        </p:spPr>
      </p:pic>
      <p:pic>
        <p:nvPicPr>
          <p:cNvPr id="688" name="Picture 3"/>
          <p:cNvPicPr/>
          <p:nvPr/>
        </p:nvPicPr>
        <p:blipFill>
          <a:blip r:embed="rId4"/>
          <a:stretch/>
        </p:blipFill>
        <p:spPr>
          <a:xfrm>
            <a:off x="838080" y="2906280"/>
            <a:ext cx="5734080" cy="1208160"/>
          </a:xfrm>
          <a:prstGeom prst="rect">
            <a:avLst/>
          </a:prstGeom>
          <a:ln>
            <a:noFill/>
          </a:ln>
        </p:spPr>
      </p:pic>
      <p:pic>
        <p:nvPicPr>
          <p:cNvPr id="689" name="Picture 4"/>
          <p:cNvPicPr/>
          <p:nvPr/>
        </p:nvPicPr>
        <p:blipFill>
          <a:blip r:embed="rId5"/>
          <a:stretch/>
        </p:blipFill>
        <p:spPr>
          <a:xfrm>
            <a:off x="1050120" y="4565520"/>
            <a:ext cx="4359600" cy="13777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6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6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TextShape 1"/>
          <p:cNvSpPr txBox="1"/>
          <p:nvPr/>
        </p:nvSpPr>
        <p:spPr>
          <a:xfrm>
            <a:off x="190440" y="914400"/>
            <a:ext cx="9429480" cy="502920"/>
          </a:xfrm>
          <a:prstGeom prst="rect">
            <a:avLst/>
          </a:prstGeom>
          <a:noFill/>
          <a:ln>
            <a:noFill/>
          </a:ln>
        </p:spPr>
        <p:txBody>
          <a:bodyPr lIns="0" tIns="0" rIns="0" bIns="0" anchor="ctr">
            <a:noAutofit/>
          </a:bodyPr>
          <a:lstStyle/>
          <a:p>
            <a:pPr>
              <a:lnSpc>
                <a:spcPct val="100000"/>
              </a:lnSpc>
            </a:pPr>
            <a:r>
              <a:rPr lang="en-US" sz="3200" b="1" strike="noStrike" spc="-1">
                <a:solidFill>
                  <a:srgbClr val="0D3857"/>
                </a:solidFill>
                <a:latin typeface="Arial"/>
                <a:ea typeface="ＭＳ Ｐゴシック"/>
              </a:rPr>
              <a:t>Classes of Forces</a:t>
            </a:r>
            <a:endParaRPr lang="en-US" sz="3200" b="0" strike="noStrike" spc="-1">
              <a:solidFill>
                <a:srgbClr val="000000"/>
              </a:solidFill>
              <a:latin typeface="Arial"/>
            </a:endParaRPr>
          </a:p>
        </p:txBody>
      </p:sp>
      <p:sp>
        <p:nvSpPr>
          <p:cNvPr id="432" name="TextShape 2"/>
          <p:cNvSpPr txBox="1"/>
          <p:nvPr/>
        </p:nvSpPr>
        <p:spPr>
          <a:xfrm>
            <a:off x="190440" y="3962520"/>
            <a:ext cx="11048760" cy="2634840"/>
          </a:xfrm>
          <a:prstGeom prst="rect">
            <a:avLst/>
          </a:prstGeom>
          <a:noFill/>
          <a:ln>
            <a:noFill/>
          </a:ln>
        </p:spPr>
        <p:txBody>
          <a:bodyPr lIns="0" tIns="0" rIns="0" bIns="0">
            <a:noAutofit/>
          </a:bodyPr>
          <a:lstStyle/>
          <a:p>
            <a:pPr marL="343080" indent="-342720">
              <a:lnSpc>
                <a:spcPts val="2200"/>
              </a:lnSpc>
              <a:spcBef>
                <a:spcPts val="1199"/>
              </a:spcBef>
              <a:buClr>
                <a:srgbClr val="000000"/>
              </a:buClr>
              <a:buFont typeface="Wingdings" charset="2"/>
              <a:buChar char=""/>
            </a:pPr>
            <a:r>
              <a:rPr lang="en-US" sz="2400" b="1" strike="noStrike" spc="-1" dirty="0">
                <a:solidFill>
                  <a:srgbClr val="000000"/>
                </a:solidFill>
                <a:latin typeface="Arial"/>
                <a:ea typeface="ＭＳ Ｐゴシック"/>
              </a:rPr>
              <a:t>Contact forces involve physical contact between two objects</a:t>
            </a:r>
            <a:endParaRPr lang="en-US" sz="2400" b="0" strike="noStrike" spc="-1" dirty="0">
              <a:solidFill>
                <a:srgbClr val="000000"/>
              </a:solidFill>
              <a:latin typeface="Arial"/>
            </a:endParaRPr>
          </a:p>
          <a:p>
            <a:pPr marL="452520" lvl="1" indent="-223560">
              <a:lnSpc>
                <a:spcPct val="100000"/>
              </a:lnSpc>
              <a:spcBef>
                <a:spcPts val="1199"/>
              </a:spcBef>
              <a:buClr>
                <a:srgbClr val="2187BA"/>
              </a:buClr>
              <a:buFont typeface="Wingdings" charset="2"/>
              <a:buChar char=""/>
            </a:pPr>
            <a:r>
              <a:rPr lang="en-US" sz="2400" b="1" strike="noStrike" spc="-1" dirty="0">
                <a:solidFill>
                  <a:srgbClr val="000000"/>
                </a:solidFill>
                <a:latin typeface="Arial"/>
                <a:ea typeface="ＭＳ Ｐゴシック"/>
              </a:rPr>
              <a:t>Examples a, b, </a:t>
            </a:r>
            <a:r>
              <a:rPr lang="en-US" sz="2400" b="1" strike="noStrike" spc="-1" dirty="0" smtClean="0">
                <a:solidFill>
                  <a:srgbClr val="000000"/>
                </a:solidFill>
                <a:latin typeface="Arial"/>
                <a:ea typeface="ＭＳ Ｐゴシック"/>
              </a:rPr>
              <a:t>c</a:t>
            </a:r>
          </a:p>
          <a:p>
            <a:pPr marL="452520" lvl="1" indent="-223560">
              <a:lnSpc>
                <a:spcPct val="100000"/>
              </a:lnSpc>
              <a:spcBef>
                <a:spcPts val="1199"/>
              </a:spcBef>
              <a:buClr>
                <a:srgbClr val="2187BA"/>
              </a:buClr>
              <a:buFont typeface="Wingdings" charset="2"/>
              <a:buChar char=""/>
            </a:pPr>
            <a:endParaRPr lang="en-US" sz="2400" b="0" strike="noStrike" spc="-1" dirty="0">
              <a:solidFill>
                <a:srgbClr val="000000"/>
              </a:solidFill>
              <a:latin typeface="Arial"/>
            </a:endParaRPr>
          </a:p>
          <a:p>
            <a:pPr marL="343080" indent="-342720">
              <a:lnSpc>
                <a:spcPts val="2200"/>
              </a:lnSpc>
              <a:spcBef>
                <a:spcPts val="1199"/>
              </a:spcBef>
              <a:buClr>
                <a:srgbClr val="000000"/>
              </a:buClr>
              <a:buFont typeface="Wingdings" charset="2"/>
              <a:buChar char=""/>
            </a:pPr>
            <a:r>
              <a:rPr lang="en-US" sz="2400" b="1" strike="noStrike" spc="-1" dirty="0">
                <a:solidFill>
                  <a:srgbClr val="000000"/>
                </a:solidFill>
                <a:latin typeface="Arial"/>
                <a:ea typeface="ＭＳ Ｐゴシック"/>
              </a:rPr>
              <a:t>Field forces does not involve physical contact between two objects they act through empty space</a:t>
            </a:r>
            <a:endParaRPr lang="en-US" sz="2400" b="0" strike="noStrike" spc="-1" dirty="0">
              <a:solidFill>
                <a:srgbClr val="000000"/>
              </a:solidFill>
              <a:latin typeface="Arial"/>
            </a:endParaRPr>
          </a:p>
          <a:p>
            <a:pPr marL="452520" lvl="1" indent="-223560">
              <a:lnSpc>
                <a:spcPct val="100000"/>
              </a:lnSpc>
              <a:spcBef>
                <a:spcPts val="1199"/>
              </a:spcBef>
              <a:buClr>
                <a:srgbClr val="2187BA"/>
              </a:buClr>
              <a:buFont typeface="Wingdings" charset="2"/>
              <a:buChar char=""/>
            </a:pPr>
            <a:r>
              <a:rPr lang="en-US" sz="2400" b="1" strike="noStrike" spc="-1" dirty="0">
                <a:solidFill>
                  <a:srgbClr val="000000"/>
                </a:solidFill>
                <a:latin typeface="Arial"/>
                <a:ea typeface="ＭＳ Ｐゴシック"/>
              </a:rPr>
              <a:t>Examples d, e, f</a:t>
            </a:r>
            <a:endParaRPr lang="en-US" sz="2400" b="0" strike="noStrike" spc="-1" dirty="0">
              <a:solidFill>
                <a:srgbClr val="000000"/>
              </a:solidFill>
              <a:latin typeface="Arial"/>
            </a:endParaRPr>
          </a:p>
        </p:txBody>
      </p:sp>
      <p:sp>
        <p:nvSpPr>
          <p:cNvPr id="433" name="CustomShape 3"/>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5.1</a:t>
            </a:r>
            <a:endParaRPr lang="en-US" sz="1200" b="0" strike="noStrike" spc="-1">
              <a:latin typeface="Arial"/>
            </a:endParaRPr>
          </a:p>
        </p:txBody>
      </p:sp>
      <p:pic>
        <p:nvPicPr>
          <p:cNvPr id="434" name="Picture 7" descr="0501"/>
          <p:cNvPicPr/>
          <p:nvPr/>
        </p:nvPicPr>
        <p:blipFill>
          <a:blip r:embed="rId3"/>
          <a:stretch/>
        </p:blipFill>
        <p:spPr>
          <a:xfrm>
            <a:off x="3809880" y="1003320"/>
            <a:ext cx="7451280" cy="24256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434"/>
                                        </p:tgtEl>
                                        <p:attrNameLst>
                                          <p:attrName>style.visibility</p:attrName>
                                        </p:attrNameLst>
                                      </p:cBhvr>
                                      <p:to>
                                        <p:strVal val="visible"/>
                                      </p:to>
                                    </p:set>
                                    <p:animEffect transition="in" filter="fade">
                                      <p:cBhvr additive="repl">
                                        <p:cTn id="7" dur="1000"/>
                                        <p:tgtEl>
                                          <p:spTgt spid="434"/>
                                        </p:tgtEl>
                                      </p:cBhvr>
                                    </p:animEffect>
                                    <p:anim calcmode="lin" valueType="num">
                                      <p:cBhvr additive="repl">
                                        <p:cTn id="8" dur="1000" fill="hold"/>
                                        <p:tgtEl>
                                          <p:spTgt spid="434"/>
                                        </p:tgtEl>
                                        <p:attrNameLst>
                                          <p:attrName>ppt_x</p:attrName>
                                        </p:attrNameLst>
                                      </p:cBhvr>
                                      <p:tavLst>
                                        <p:tav tm="0">
                                          <p:val>
                                            <p:strVal val="#ppt_x"/>
                                          </p:val>
                                        </p:tav>
                                        <p:tav tm="100000">
                                          <p:val>
                                            <p:strVal val="#ppt_x"/>
                                          </p:val>
                                        </p:tav>
                                      </p:tavLst>
                                    </p:anim>
                                    <p:anim calcmode="lin" valueType="num">
                                      <p:cBhvr additive="repl">
                                        <p:cTn id="9" dur="1000" fill="hold"/>
                                        <p:tgtEl>
                                          <p:spTgt spid="434"/>
                                        </p:tgtEl>
                                        <p:attrNameLst>
                                          <p:attrName>ppt_y</p:attrName>
                                        </p:attrNameLst>
                                      </p:cBhvr>
                                      <p:tavLst>
                                        <p:tav tm="0">
                                          <p:val>
                                            <p:strVal val="#ppt_y+.1"/>
                                          </p:val>
                                        </p:tav>
                                        <p:tav tm="100000">
                                          <p:val>
                                            <p:strVal val="#ppt_y"/>
                                          </p:val>
                                        </p:tav>
                                      </p:tavLst>
                                    </p:anim>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42" presetClass="entr" fill="hold" nodeType="clickEffect">
                                  <p:stCondLst>
                                    <p:cond delay="0"/>
                                  </p:stCondLst>
                                  <p:childTnLst>
                                    <p:set>
                                      <p:cBhvr>
                                        <p:cTn id="13" dur="1" fill="hold">
                                          <p:stCondLst>
                                            <p:cond delay="0"/>
                                          </p:stCondLst>
                                        </p:cTn>
                                        <p:tgtEl>
                                          <p:spTgt spid="432">
                                            <p:txEl>
                                              <p:pRg st="0" end="0"/>
                                            </p:txEl>
                                          </p:spTgt>
                                        </p:tgtEl>
                                        <p:attrNameLst>
                                          <p:attrName>style.visibility</p:attrName>
                                        </p:attrNameLst>
                                      </p:cBhvr>
                                      <p:to>
                                        <p:strVal val="visible"/>
                                      </p:to>
                                    </p:set>
                                    <p:animEffect transition="in" filter="fade">
                                      <p:cBhvr additive="repl">
                                        <p:cTn id="14" dur="1000"/>
                                        <p:tgtEl>
                                          <p:spTgt spid="432">
                                            <p:txEl>
                                              <p:pRg st="0" end="0"/>
                                            </p:txEl>
                                          </p:spTgt>
                                        </p:tgtEl>
                                      </p:cBhvr>
                                    </p:animEffect>
                                    <p:anim calcmode="lin" valueType="num">
                                      <p:cBhvr additive="repl">
                                        <p:cTn id="15" dur="1000" fill="hold"/>
                                        <p:tgtEl>
                                          <p:spTgt spid="432">
                                            <p:txEl>
                                              <p:pRg st="0" end="0"/>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432">
                                            <p:txEl>
                                              <p:pRg st="0" end="0"/>
                                            </p:txEl>
                                          </p:spTgt>
                                        </p:tgtEl>
                                        <p:attrNameLst>
                                          <p:attrName>ppt_y</p:attrName>
                                        </p:attrNameLst>
                                      </p:cBhvr>
                                      <p:tavLst>
                                        <p:tav tm="0">
                                          <p:val>
                                            <p:strVal val="#ppt_y+.1"/>
                                          </p:val>
                                        </p:tav>
                                        <p:tav tm="100000">
                                          <p:val>
                                            <p:strVal val="#ppt_y"/>
                                          </p:val>
                                        </p:tav>
                                      </p:tavLst>
                                    </p:anim>
                                  </p:childTnLst>
                                </p:cTn>
                              </p:par>
                              <p:par>
                                <p:cTn id="17" presetID="42" presetClass="entr" fill="hold" nodeType="withEffect">
                                  <p:stCondLst>
                                    <p:cond delay="0"/>
                                  </p:stCondLst>
                                  <p:childTnLst>
                                    <p:set>
                                      <p:cBhvr>
                                        <p:cTn id="18" dur="1" fill="hold">
                                          <p:stCondLst>
                                            <p:cond delay="0"/>
                                          </p:stCondLst>
                                        </p:cTn>
                                        <p:tgtEl>
                                          <p:spTgt spid="432">
                                            <p:txEl>
                                              <p:pRg st="1" end="1"/>
                                            </p:txEl>
                                          </p:spTgt>
                                        </p:tgtEl>
                                        <p:attrNameLst>
                                          <p:attrName>style.visibility</p:attrName>
                                        </p:attrNameLst>
                                      </p:cBhvr>
                                      <p:to>
                                        <p:strVal val="visible"/>
                                      </p:to>
                                    </p:set>
                                    <p:animEffect transition="in" filter="fade">
                                      <p:cBhvr additive="repl">
                                        <p:cTn id="19" dur="1000"/>
                                        <p:tgtEl>
                                          <p:spTgt spid="432">
                                            <p:txEl>
                                              <p:pRg st="1" end="1"/>
                                            </p:txEl>
                                          </p:spTgt>
                                        </p:tgtEl>
                                      </p:cBhvr>
                                    </p:animEffect>
                                    <p:anim calcmode="lin" valueType="num">
                                      <p:cBhvr additive="repl">
                                        <p:cTn id="20" dur="1000" fill="hold"/>
                                        <p:tgtEl>
                                          <p:spTgt spid="432">
                                            <p:txEl>
                                              <p:pRg st="1" end="1"/>
                                            </p:txEl>
                                          </p:spTgt>
                                        </p:tgtEl>
                                        <p:attrNameLst>
                                          <p:attrName>ppt_x</p:attrName>
                                        </p:attrNameLst>
                                      </p:cBhvr>
                                      <p:tavLst>
                                        <p:tav tm="0">
                                          <p:val>
                                            <p:strVal val="#ppt_x"/>
                                          </p:val>
                                        </p:tav>
                                        <p:tav tm="100000">
                                          <p:val>
                                            <p:strVal val="#ppt_x"/>
                                          </p:val>
                                        </p:tav>
                                      </p:tavLst>
                                    </p:anim>
                                    <p:anim calcmode="lin" valueType="num">
                                      <p:cBhvr additive="repl">
                                        <p:cTn id="21" dur="1000" fill="hold"/>
                                        <p:tgtEl>
                                          <p:spTgt spid="43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Effect">
                      <p:stCondLst>
                        <p:cond delay="indefinite"/>
                      </p:stCondLst>
                      <p:childTnLst>
                        <p:par>
                          <p:cTn id="23" fill="hold" nodeType="withEffect">
                            <p:stCondLst>
                              <p:cond delay="0"/>
                            </p:stCondLst>
                            <p:childTnLst>
                              <p:par>
                                <p:cTn id="24" presetID="42" presetClass="entr" fill="hold" nodeType="clickEffect">
                                  <p:stCondLst>
                                    <p:cond delay="0"/>
                                  </p:stCondLst>
                                  <p:childTnLst>
                                    <p:set>
                                      <p:cBhvr>
                                        <p:cTn id="25" dur="1" fill="hold">
                                          <p:stCondLst>
                                            <p:cond delay="0"/>
                                          </p:stCondLst>
                                        </p:cTn>
                                        <p:tgtEl>
                                          <p:spTgt spid="432">
                                            <p:txEl>
                                              <p:pRg st="3" end="3"/>
                                            </p:txEl>
                                          </p:spTgt>
                                        </p:tgtEl>
                                        <p:attrNameLst>
                                          <p:attrName>style.visibility</p:attrName>
                                        </p:attrNameLst>
                                      </p:cBhvr>
                                      <p:to>
                                        <p:strVal val="visible"/>
                                      </p:to>
                                    </p:set>
                                    <p:animEffect transition="in" filter="fade">
                                      <p:cBhvr additive="repl">
                                        <p:cTn id="26" dur="1000"/>
                                        <p:tgtEl>
                                          <p:spTgt spid="432">
                                            <p:txEl>
                                              <p:pRg st="3" end="3"/>
                                            </p:txEl>
                                          </p:spTgt>
                                        </p:tgtEl>
                                      </p:cBhvr>
                                    </p:animEffect>
                                    <p:anim calcmode="lin" valueType="num">
                                      <p:cBhvr additive="repl">
                                        <p:cTn id="27" dur="1000" fill="hold"/>
                                        <p:tgtEl>
                                          <p:spTgt spid="432">
                                            <p:txEl>
                                              <p:pRg st="3" end="3"/>
                                            </p:txEl>
                                          </p:spTgt>
                                        </p:tgtEl>
                                        <p:attrNameLst>
                                          <p:attrName>ppt_x</p:attrName>
                                        </p:attrNameLst>
                                      </p:cBhvr>
                                      <p:tavLst>
                                        <p:tav tm="0">
                                          <p:val>
                                            <p:strVal val="#ppt_x"/>
                                          </p:val>
                                        </p:tav>
                                        <p:tav tm="100000">
                                          <p:val>
                                            <p:strVal val="#ppt_x"/>
                                          </p:val>
                                        </p:tav>
                                      </p:tavLst>
                                    </p:anim>
                                    <p:anim calcmode="lin" valueType="num">
                                      <p:cBhvr additive="repl">
                                        <p:cTn id="28" dur="1000" fill="hold"/>
                                        <p:tgtEl>
                                          <p:spTgt spid="432">
                                            <p:txEl>
                                              <p:pRg st="3" end="3"/>
                                            </p:txEl>
                                          </p:spTgt>
                                        </p:tgtEl>
                                        <p:attrNameLst>
                                          <p:attrName>ppt_y</p:attrName>
                                        </p:attrNameLst>
                                      </p:cBhvr>
                                      <p:tavLst>
                                        <p:tav tm="0">
                                          <p:val>
                                            <p:strVal val="#ppt_y+.1"/>
                                          </p:val>
                                        </p:tav>
                                        <p:tav tm="100000">
                                          <p:val>
                                            <p:strVal val="#ppt_y"/>
                                          </p:val>
                                        </p:tav>
                                      </p:tavLst>
                                    </p:anim>
                                  </p:childTnLst>
                                </p:cTn>
                              </p:par>
                              <p:par>
                                <p:cTn id="29" presetID="42" presetClass="entr" fill="hold" nodeType="withEffect">
                                  <p:stCondLst>
                                    <p:cond delay="0"/>
                                  </p:stCondLst>
                                  <p:childTnLst>
                                    <p:set>
                                      <p:cBhvr>
                                        <p:cTn id="30" dur="1" fill="hold">
                                          <p:stCondLst>
                                            <p:cond delay="0"/>
                                          </p:stCondLst>
                                        </p:cTn>
                                        <p:tgtEl>
                                          <p:spTgt spid="432">
                                            <p:txEl>
                                              <p:pRg st="4" end="4"/>
                                            </p:txEl>
                                          </p:spTgt>
                                        </p:tgtEl>
                                        <p:attrNameLst>
                                          <p:attrName>style.visibility</p:attrName>
                                        </p:attrNameLst>
                                      </p:cBhvr>
                                      <p:to>
                                        <p:strVal val="visible"/>
                                      </p:to>
                                    </p:set>
                                    <p:animEffect transition="in" filter="fade">
                                      <p:cBhvr additive="repl">
                                        <p:cTn id="31" dur="1000"/>
                                        <p:tgtEl>
                                          <p:spTgt spid="432">
                                            <p:txEl>
                                              <p:pRg st="4" end="4"/>
                                            </p:txEl>
                                          </p:spTgt>
                                        </p:tgtEl>
                                      </p:cBhvr>
                                    </p:animEffect>
                                    <p:anim calcmode="lin" valueType="num">
                                      <p:cBhvr additive="repl">
                                        <p:cTn id="32" dur="1000" fill="hold"/>
                                        <p:tgtEl>
                                          <p:spTgt spid="432">
                                            <p:txEl>
                                              <p:pRg st="4" end="4"/>
                                            </p:txEl>
                                          </p:spTgt>
                                        </p:tgtEl>
                                        <p:attrNameLst>
                                          <p:attrName>ppt_x</p:attrName>
                                        </p:attrNameLst>
                                      </p:cBhvr>
                                      <p:tavLst>
                                        <p:tav tm="0">
                                          <p:val>
                                            <p:strVal val="#ppt_x"/>
                                          </p:val>
                                        </p:tav>
                                        <p:tav tm="100000">
                                          <p:val>
                                            <p:strVal val="#ppt_x"/>
                                          </p:val>
                                        </p:tav>
                                      </p:tavLst>
                                    </p:anim>
                                    <p:anim calcmode="lin" valueType="num">
                                      <p:cBhvr additive="repl">
                                        <p:cTn id="33" dur="1000" fill="hold"/>
                                        <p:tgtEl>
                                          <p:spTgt spid="43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200" b="0" strike="noStrike" spc="-1">
                <a:solidFill>
                  <a:srgbClr val="000000"/>
                </a:solidFill>
                <a:latin typeface="Arial"/>
                <a:ea typeface="ＭＳ Ｐゴシック"/>
              </a:rPr>
              <a:t>Solution:</a:t>
            </a:r>
            <a:endParaRPr lang="en-US" sz="2200" b="0" strike="noStrike" spc="-1">
              <a:solidFill>
                <a:srgbClr val="000000"/>
              </a:solidFill>
              <a:latin typeface="Arial"/>
            </a:endParaRPr>
          </a:p>
        </p:txBody>
      </p:sp>
      <p:sp>
        <p:nvSpPr>
          <p:cNvPr id="691" name="CustomShape 2"/>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5.7</a:t>
            </a:r>
            <a:endParaRPr lang="en-US" sz="1200" b="0" strike="noStrike" spc="-1">
              <a:latin typeface="Arial"/>
            </a:endParaRPr>
          </a:p>
        </p:txBody>
      </p:sp>
      <p:pic>
        <p:nvPicPr>
          <p:cNvPr id="692" name="Picture 7" descr="0515"/>
          <p:cNvPicPr/>
          <p:nvPr/>
        </p:nvPicPr>
        <p:blipFill>
          <a:blip r:embed="rId2"/>
          <a:stretch/>
        </p:blipFill>
        <p:spPr>
          <a:xfrm>
            <a:off x="6477120" y="1371600"/>
            <a:ext cx="4647960" cy="5088600"/>
          </a:xfrm>
          <a:prstGeom prst="rect">
            <a:avLst/>
          </a:prstGeom>
          <a:ln>
            <a:noFill/>
          </a:ln>
        </p:spPr>
      </p:pic>
      <p:pic>
        <p:nvPicPr>
          <p:cNvPr id="693" name="Picture 4"/>
          <p:cNvPicPr/>
          <p:nvPr/>
        </p:nvPicPr>
        <p:blipFill>
          <a:blip r:embed="rId3"/>
          <a:stretch/>
        </p:blipFill>
        <p:spPr>
          <a:xfrm>
            <a:off x="457200" y="1676520"/>
            <a:ext cx="4359600" cy="1377720"/>
          </a:xfrm>
          <a:prstGeom prst="rect">
            <a:avLst/>
          </a:prstGeom>
          <a:ln>
            <a:noFill/>
          </a:ln>
        </p:spPr>
      </p:pic>
      <p:pic>
        <p:nvPicPr>
          <p:cNvPr id="694" name="Picture 2"/>
          <p:cNvPicPr/>
          <p:nvPr/>
        </p:nvPicPr>
        <p:blipFill>
          <a:blip r:embed="rId4"/>
          <a:stretch/>
        </p:blipFill>
        <p:spPr>
          <a:xfrm>
            <a:off x="814320" y="3429000"/>
            <a:ext cx="3833280" cy="1195560"/>
          </a:xfrm>
          <a:prstGeom prst="rect">
            <a:avLst/>
          </a:prstGeom>
          <a:ln>
            <a:noFill/>
          </a:ln>
        </p:spPr>
      </p:pic>
      <p:pic>
        <p:nvPicPr>
          <p:cNvPr id="695" name="Picture 3"/>
          <p:cNvPicPr/>
          <p:nvPr/>
        </p:nvPicPr>
        <p:blipFill>
          <a:blip r:embed="rId5"/>
          <a:stretch/>
        </p:blipFill>
        <p:spPr>
          <a:xfrm>
            <a:off x="780120" y="4952880"/>
            <a:ext cx="4901760" cy="12420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200" b="0" strike="noStrike" spc="-1">
                <a:solidFill>
                  <a:srgbClr val="0D3857"/>
                </a:solidFill>
                <a:latin typeface="Arial"/>
                <a:ea typeface="ＭＳ Ｐゴシック"/>
              </a:rPr>
              <a:t>Solution:</a:t>
            </a:r>
            <a:endParaRPr lang="en-US" sz="2200" b="0" strike="noStrike" spc="-1">
              <a:solidFill>
                <a:srgbClr val="000000"/>
              </a:solidFill>
              <a:latin typeface="Arial"/>
            </a:endParaRPr>
          </a:p>
        </p:txBody>
      </p:sp>
      <p:sp>
        <p:nvSpPr>
          <p:cNvPr id="697" name="TextShape 2"/>
          <p:cNvSpPr txBox="1"/>
          <p:nvPr/>
        </p:nvSpPr>
        <p:spPr>
          <a:xfrm>
            <a:off x="571680" y="1676520"/>
            <a:ext cx="5524200" cy="4343040"/>
          </a:xfrm>
          <a:prstGeom prst="rect">
            <a:avLst/>
          </a:prstGeom>
          <a:noFill/>
          <a:ln>
            <a:noFill/>
          </a:ln>
        </p:spPr>
        <p:txBody>
          <a:bodyPr lIns="0" tIns="0" rIns="0" bIns="0">
            <a:noAutofit/>
          </a:bodyPr>
          <a:lstStyle/>
          <a:p>
            <a:pPr marL="343080" indent="-342720">
              <a:lnSpc>
                <a:spcPct val="90000"/>
              </a:lnSpc>
              <a:spcBef>
                <a:spcPts val="1001"/>
              </a:spcBef>
              <a:buClr>
                <a:srgbClr val="FF0000"/>
              </a:buClr>
              <a:buFont typeface="Times New Roman"/>
              <a:buChar char="●"/>
            </a:pPr>
            <a:r>
              <a:rPr lang="en-US" sz="2000" b="0" strike="noStrike" spc="-1">
                <a:solidFill>
                  <a:srgbClr val="FF0000"/>
                </a:solidFill>
                <a:latin typeface="Times New Roman"/>
                <a:ea typeface="ＭＳ Ｐゴシック"/>
              </a:rPr>
              <a:t>What If? </a:t>
            </a:r>
            <a:r>
              <a:rPr lang="en-US" sz="2000" b="0" strike="noStrike" spc="-1">
                <a:solidFill>
                  <a:srgbClr val="000000"/>
                </a:solidFill>
                <a:latin typeface="Times New Roman"/>
                <a:ea typeface="ＭＳ Ｐゴシック"/>
              </a:rPr>
              <a:t>(A) What happens in this situation if the angle </a:t>
            </a:r>
            <a:r>
              <a:rPr lang="en-US" sz="2000" b="0" strike="noStrike" spc="-1">
                <a:solidFill>
                  <a:srgbClr val="000000"/>
                </a:solidFill>
                <a:latin typeface="Symbol"/>
                <a:ea typeface="ＭＳ Ｐゴシック"/>
              </a:rPr>
              <a:t></a:t>
            </a:r>
            <a:r>
              <a:rPr lang="en-US" sz="2000" b="0" strike="noStrike" spc="-1">
                <a:solidFill>
                  <a:srgbClr val="000000"/>
                </a:solidFill>
                <a:latin typeface="Times New Roman"/>
                <a:ea typeface="ＭＳ Ｐゴシック"/>
              </a:rPr>
              <a:t> = 90</a:t>
            </a:r>
            <a:r>
              <a:rPr lang="en-US" sz="2000" b="0" strike="noStrike" spc="-1">
                <a:solidFill>
                  <a:srgbClr val="000000"/>
                </a:solidFill>
                <a:latin typeface="Symbol"/>
                <a:ea typeface="ＭＳ Ｐゴシック"/>
              </a:rPr>
              <a:t></a:t>
            </a:r>
            <a:r>
              <a:rPr lang="en-US" sz="2000" b="0" strike="noStrike" spc="-1">
                <a:solidFill>
                  <a:srgbClr val="000000"/>
                </a:solidFill>
                <a:latin typeface="Times New Roman"/>
                <a:ea typeface="ＭＳ Ｐゴシック"/>
              </a:rPr>
              <a:t> ? </a:t>
            </a:r>
            <a:endParaRPr lang="en-US" sz="2000" b="0" strike="noStrike" spc="-1">
              <a:solidFill>
                <a:srgbClr val="000000"/>
              </a:solidFill>
              <a:latin typeface="Arial"/>
            </a:endParaRPr>
          </a:p>
          <a:p>
            <a:pPr>
              <a:lnSpc>
                <a:spcPct val="90000"/>
              </a:lnSpc>
              <a:spcBef>
                <a:spcPts val="1001"/>
              </a:spcBef>
              <a:tabLst>
                <a:tab pos="0" algn="l"/>
              </a:tabLst>
            </a:pPr>
            <a:r>
              <a:rPr lang="en-US" sz="2000" b="0" strike="noStrike" spc="-1">
                <a:solidFill>
                  <a:srgbClr val="000000"/>
                </a:solidFill>
                <a:latin typeface="Times New Roman"/>
                <a:ea typeface="ＭＳ Ｐゴシック"/>
              </a:rPr>
              <a:t>(B) What happens if the mass m</a:t>
            </a:r>
            <a:r>
              <a:rPr lang="en-US" sz="2000" b="0" strike="noStrike" spc="-1" baseline="-10000">
                <a:solidFill>
                  <a:srgbClr val="000000"/>
                </a:solidFill>
                <a:latin typeface="Times New Roman"/>
                <a:ea typeface="ＭＳ Ｐゴシック"/>
              </a:rPr>
              <a:t>1</a:t>
            </a:r>
            <a:r>
              <a:rPr lang="en-US" sz="2000" b="0" strike="noStrike" spc="-1">
                <a:solidFill>
                  <a:srgbClr val="000000"/>
                </a:solidFill>
                <a:latin typeface="Times New Roman"/>
                <a:ea typeface="ＭＳ Ｐゴシック"/>
              </a:rPr>
              <a:t>= 0?</a:t>
            </a:r>
            <a:endParaRPr lang="en-US" sz="2000" b="0" strike="noStrike" spc="-1">
              <a:solidFill>
                <a:srgbClr val="000000"/>
              </a:solidFill>
              <a:latin typeface="Arial"/>
            </a:endParaRPr>
          </a:p>
        </p:txBody>
      </p:sp>
      <p:pic>
        <p:nvPicPr>
          <p:cNvPr id="698" name="Picture 7" descr="0515"/>
          <p:cNvPicPr/>
          <p:nvPr/>
        </p:nvPicPr>
        <p:blipFill>
          <a:blip r:embed="rId2"/>
          <a:stretch/>
        </p:blipFill>
        <p:spPr>
          <a:xfrm>
            <a:off x="6975360" y="1143000"/>
            <a:ext cx="4454280" cy="4876560"/>
          </a:xfrm>
          <a:prstGeom prst="rect">
            <a:avLst/>
          </a:prstGeom>
          <a:ln>
            <a:noFill/>
          </a:ln>
        </p:spPr>
      </p:pic>
      <p:pic>
        <p:nvPicPr>
          <p:cNvPr id="699" name="Picture 2"/>
          <p:cNvPicPr/>
          <p:nvPr/>
        </p:nvPicPr>
        <p:blipFill>
          <a:blip r:embed="rId3"/>
          <a:stretch/>
        </p:blipFill>
        <p:spPr>
          <a:xfrm>
            <a:off x="304920" y="3301920"/>
            <a:ext cx="8597520" cy="7362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200" b="0" strike="noStrike" spc="-1">
                <a:solidFill>
                  <a:srgbClr val="0D3857"/>
                </a:solidFill>
                <a:latin typeface="Arial"/>
                <a:ea typeface="ＭＳ Ｐゴシック"/>
              </a:rPr>
              <a:t>Solution:</a:t>
            </a:r>
            <a:endParaRPr lang="en-US" sz="2200" b="0" strike="noStrike" spc="-1">
              <a:solidFill>
                <a:srgbClr val="000000"/>
              </a:solidFill>
              <a:latin typeface="Arial"/>
            </a:endParaRPr>
          </a:p>
        </p:txBody>
      </p:sp>
      <p:pic>
        <p:nvPicPr>
          <p:cNvPr id="701" name="Picture 7" descr="0515"/>
          <p:cNvPicPr/>
          <p:nvPr/>
        </p:nvPicPr>
        <p:blipFill>
          <a:blip r:embed="rId2"/>
          <a:stretch/>
        </p:blipFill>
        <p:spPr>
          <a:xfrm>
            <a:off x="6975360" y="1143000"/>
            <a:ext cx="4454280" cy="4876560"/>
          </a:xfrm>
          <a:prstGeom prst="rect">
            <a:avLst/>
          </a:prstGeom>
          <a:ln>
            <a:noFill/>
          </a:ln>
        </p:spPr>
      </p:pic>
      <p:pic>
        <p:nvPicPr>
          <p:cNvPr id="702" name="Picture 2"/>
          <p:cNvPicPr/>
          <p:nvPr/>
        </p:nvPicPr>
        <p:blipFill>
          <a:blip r:embed="rId3"/>
          <a:stretch/>
        </p:blipFill>
        <p:spPr>
          <a:xfrm>
            <a:off x="320400" y="1676520"/>
            <a:ext cx="4370760" cy="609120"/>
          </a:xfrm>
          <a:prstGeom prst="rect">
            <a:avLst/>
          </a:prstGeom>
          <a:ln>
            <a:noFill/>
          </a:ln>
        </p:spPr>
      </p:pic>
      <p:pic>
        <p:nvPicPr>
          <p:cNvPr id="703" name="Picture 3"/>
          <p:cNvPicPr/>
          <p:nvPr/>
        </p:nvPicPr>
        <p:blipFill>
          <a:blip r:embed="rId4"/>
          <a:stretch/>
        </p:blipFill>
        <p:spPr>
          <a:xfrm>
            <a:off x="158760" y="3273480"/>
            <a:ext cx="8635680" cy="615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800" b="1" strike="noStrike" spc="-1">
                <a:solidFill>
                  <a:srgbClr val="0D3857"/>
                </a:solidFill>
                <a:latin typeface="Arial"/>
                <a:ea typeface="ＭＳ Ｐゴシック"/>
              </a:rPr>
              <a:t>Forces of Friction</a:t>
            </a:r>
            <a:endParaRPr lang="en-US" sz="2800" b="0" strike="noStrike" spc="-1">
              <a:solidFill>
                <a:srgbClr val="000000"/>
              </a:solidFill>
              <a:latin typeface="Arial"/>
            </a:endParaRPr>
          </a:p>
        </p:txBody>
      </p:sp>
      <p:sp>
        <p:nvSpPr>
          <p:cNvPr id="705" name="TextShape 2"/>
          <p:cNvSpPr txBox="1"/>
          <p:nvPr/>
        </p:nvSpPr>
        <p:spPr>
          <a:xfrm>
            <a:off x="533520" y="1676520"/>
            <a:ext cx="10362960" cy="3733560"/>
          </a:xfrm>
          <a:prstGeom prst="rect">
            <a:avLst/>
          </a:prstGeom>
          <a:noFill/>
          <a:ln>
            <a:noFill/>
          </a:ln>
        </p:spPr>
        <p:txBody>
          <a:bodyPr lIns="0" tIns="0" rIns="0" bIns="0">
            <a:noAutofit/>
          </a:bodyPr>
          <a:lstStyle/>
          <a:p>
            <a:pPr marL="343080" indent="-342720">
              <a:lnSpc>
                <a:spcPts val="2200"/>
              </a:lnSpc>
              <a:spcBef>
                <a:spcPts val="1199"/>
              </a:spcBef>
              <a:buClr>
                <a:srgbClr val="000000"/>
              </a:buClr>
              <a:buFont typeface="Arial"/>
              <a:buChar char="●"/>
            </a:pPr>
            <a:r>
              <a:rPr lang="en-US" sz="2400" b="0" strike="noStrike" spc="-1">
                <a:solidFill>
                  <a:srgbClr val="000000"/>
                </a:solidFill>
                <a:latin typeface="Times New Roman"/>
                <a:ea typeface="ＭＳ Ｐゴシック"/>
              </a:rPr>
              <a:t>When an object is in motion on a surface or through a viscous medium, there will be a resistance to the motion. This is due to the interactions between the object and its environment.</a:t>
            </a:r>
            <a:endParaRPr lang="en-US" sz="2400" b="0" strike="noStrike" spc="-1">
              <a:solidFill>
                <a:srgbClr val="000000"/>
              </a:solidFill>
              <a:latin typeface="Arial"/>
            </a:endParaRPr>
          </a:p>
          <a:p>
            <a:pPr marL="343080" indent="-342720">
              <a:lnSpc>
                <a:spcPts val="2200"/>
              </a:lnSpc>
              <a:spcBef>
                <a:spcPts val="1199"/>
              </a:spcBef>
              <a:buClr>
                <a:srgbClr val="000000"/>
              </a:buClr>
              <a:buFont typeface="Arial"/>
              <a:buChar char="●"/>
            </a:pPr>
            <a:r>
              <a:rPr lang="en-US" sz="2400" b="0" strike="noStrike" spc="-1">
                <a:solidFill>
                  <a:srgbClr val="000000"/>
                </a:solidFill>
                <a:latin typeface="Times New Roman"/>
                <a:ea typeface="ＭＳ Ｐゴシック"/>
              </a:rPr>
              <a:t>This resistance is called the </a:t>
            </a:r>
            <a:r>
              <a:rPr lang="en-US" sz="2400" b="1" i="1" strike="noStrike" spc="-1">
                <a:solidFill>
                  <a:srgbClr val="000000"/>
                </a:solidFill>
                <a:latin typeface="Times New Roman"/>
                <a:ea typeface="ＭＳ Ｐゴシック"/>
              </a:rPr>
              <a:t>force of friction.</a:t>
            </a:r>
            <a:endParaRPr lang="en-US" sz="2400" b="0" strike="noStrike" spc="-1">
              <a:solidFill>
                <a:srgbClr val="000000"/>
              </a:solidFill>
              <a:latin typeface="Arial"/>
            </a:endParaRPr>
          </a:p>
          <a:p>
            <a:pPr marL="343080" indent="-342720">
              <a:lnSpc>
                <a:spcPts val="2200"/>
              </a:lnSpc>
              <a:spcBef>
                <a:spcPts val="1199"/>
              </a:spcBef>
              <a:buClr>
                <a:srgbClr val="000000"/>
              </a:buClr>
              <a:buFont typeface="Arial"/>
              <a:buChar char="●"/>
            </a:pPr>
            <a:r>
              <a:rPr lang="en-US" sz="2400" b="1" i="1" strike="noStrike" spc="-1">
                <a:solidFill>
                  <a:srgbClr val="000000"/>
                </a:solidFill>
                <a:latin typeface="Times New Roman"/>
                <a:ea typeface="ＭＳ Ｐゴシック"/>
              </a:rPr>
              <a:t>Forces of friction are very important in our everyday lives. They allow us to walk or run and are necessary for the motion of wheeled vehicles.</a:t>
            </a:r>
            <a:endParaRPr lang="en-US" sz="2400" b="0" strike="noStrike" spc="-1">
              <a:solidFill>
                <a:srgbClr val="000000"/>
              </a:solidFill>
              <a:latin typeface="Arial"/>
            </a:endParaRPr>
          </a:p>
          <a:p>
            <a:pPr>
              <a:lnSpc>
                <a:spcPts val="2200"/>
              </a:lnSpc>
              <a:spcBef>
                <a:spcPts val="901"/>
              </a:spcBef>
              <a:tabLst>
                <a:tab pos="0" algn="l"/>
              </a:tabLst>
            </a:pPr>
            <a:endParaRPr lang="en-US" sz="2400" b="0" strike="noStrike" spc="-1">
              <a:solidFill>
                <a:srgbClr val="000000"/>
              </a:solidFill>
              <a:latin typeface="Arial"/>
            </a:endParaRPr>
          </a:p>
          <a:p>
            <a:pPr>
              <a:lnSpc>
                <a:spcPts val="2200"/>
              </a:lnSpc>
              <a:spcBef>
                <a:spcPts val="901"/>
              </a:spcBef>
              <a:tabLst>
                <a:tab pos="0" algn="l"/>
              </a:tabLst>
            </a:pPr>
            <a:endParaRPr lang="en-US" sz="2400" b="0" strike="noStrike" spc="-1">
              <a:solidFill>
                <a:srgbClr val="000000"/>
              </a:solidFill>
              <a:latin typeface="Arial"/>
            </a:endParaRPr>
          </a:p>
          <a:p>
            <a:endParaRPr lang="en-US" sz="2400" b="0" strike="noStrike" spc="-1">
              <a:solidFill>
                <a:srgbClr val="000000"/>
              </a:solidFill>
              <a:latin typeface="Arial"/>
            </a:endParaRPr>
          </a:p>
          <a:p>
            <a:pPr>
              <a:lnSpc>
                <a:spcPts val="2200"/>
              </a:lnSpc>
              <a:spcBef>
                <a:spcPts val="901"/>
              </a:spcBef>
              <a:tabLst>
                <a:tab pos="0" algn="l"/>
              </a:tabLst>
            </a:pPr>
            <a:endParaRPr lang="en-US" sz="2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705">
                                            <p:txEl>
                                              <p:pRg st="0" end="0"/>
                                            </p:txEl>
                                          </p:spTgt>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ID="1" presetClass="entr" fill="hold" nodeType="clickEffect">
                                  <p:stCondLst>
                                    <p:cond delay="0"/>
                                  </p:stCondLst>
                                  <p:childTnLst>
                                    <p:set>
                                      <p:cBhvr>
                                        <p:cTn id="10" dur="1" fill="hold">
                                          <p:stCondLst>
                                            <p:cond delay="0"/>
                                          </p:stCondLst>
                                        </p:cTn>
                                        <p:tgtEl>
                                          <p:spTgt spid="705">
                                            <p:txEl>
                                              <p:pRg st="1" end="1"/>
                                            </p:txEl>
                                          </p:spTgt>
                                        </p:tgtEl>
                                        <p:attrNameLst>
                                          <p:attrName>style.visibility</p:attrName>
                                        </p:attrNameLst>
                                      </p:cBhvr>
                                      <p:to>
                                        <p:strVal val="visible"/>
                                      </p:to>
                                    </p:se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1" presetClass="entr" fill="hold" nodeType="clickEffect">
                                  <p:stCondLst>
                                    <p:cond delay="0"/>
                                  </p:stCondLst>
                                  <p:childTnLst>
                                    <p:set>
                                      <p:cBhvr>
                                        <p:cTn id="14" dur="1" fill="hold">
                                          <p:stCondLst>
                                            <p:cond delay="0"/>
                                          </p:stCondLst>
                                        </p:cTn>
                                        <p:tgtEl>
                                          <p:spTgt spid="70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TextShape 1"/>
          <p:cNvSpPr txBox="1"/>
          <p:nvPr/>
        </p:nvSpPr>
        <p:spPr>
          <a:xfrm>
            <a:off x="0" y="1143000"/>
            <a:ext cx="6781320" cy="4876560"/>
          </a:xfrm>
          <a:prstGeom prst="rect">
            <a:avLst/>
          </a:prstGeom>
          <a:noFill/>
          <a:ln>
            <a:noFill/>
          </a:ln>
        </p:spPr>
        <p:txBody>
          <a:bodyPr lIns="0" tIns="0" rIns="0" bIns="0">
            <a:noAutofit/>
          </a:bodyPr>
          <a:lstStyle/>
          <a:p>
            <a:pPr marL="343080" indent="-342720">
              <a:lnSpc>
                <a:spcPts val="2200"/>
              </a:lnSpc>
              <a:spcBef>
                <a:spcPts val="1199"/>
              </a:spcBef>
              <a:buClr>
                <a:srgbClr val="000000"/>
              </a:buClr>
              <a:buFont typeface="Arial"/>
              <a:buChar char="●"/>
            </a:pPr>
            <a:r>
              <a:rPr lang="en-US" sz="2400" b="0" strike="noStrike" spc="-1">
                <a:solidFill>
                  <a:srgbClr val="000000"/>
                </a:solidFill>
                <a:latin typeface="Times New Roman"/>
                <a:ea typeface="ＭＳ Ｐゴシック"/>
              </a:rPr>
              <a:t>The trash can remains stationary if </a:t>
            </a:r>
            <a:r>
              <a:rPr lang="en-US" sz="2400" b="1" strike="noStrike" spc="-1">
                <a:solidFill>
                  <a:srgbClr val="000000"/>
                </a:solidFill>
                <a:latin typeface="Times New Roman"/>
                <a:ea typeface="ＭＳ Ｐゴシック"/>
              </a:rPr>
              <a:t>F</a:t>
            </a:r>
            <a:r>
              <a:rPr lang="en-US" sz="2400" b="0" strike="noStrike" spc="-1">
                <a:solidFill>
                  <a:srgbClr val="000000"/>
                </a:solidFill>
                <a:latin typeface="Times New Roman"/>
                <a:ea typeface="ＭＳ Ｐゴシック"/>
              </a:rPr>
              <a:t> is small. The force that </a:t>
            </a:r>
            <a:r>
              <a:rPr lang="en-US" sz="2400" b="1" strike="noStrike" spc="-1">
                <a:solidFill>
                  <a:srgbClr val="000000"/>
                </a:solidFill>
                <a:latin typeface="Times New Roman"/>
                <a:ea typeface="ＭＳ Ｐゴシック"/>
              </a:rPr>
              <a:t>counteracts</a:t>
            </a:r>
            <a:r>
              <a:rPr lang="en-US" sz="2400" b="0" strike="noStrike" spc="-1">
                <a:solidFill>
                  <a:srgbClr val="000000"/>
                </a:solidFill>
                <a:latin typeface="Times New Roman"/>
                <a:ea typeface="ＭＳ Ｐゴシック"/>
              </a:rPr>
              <a:t> </a:t>
            </a:r>
            <a:r>
              <a:rPr lang="en-US" sz="2400" b="1" strike="noStrike" spc="-1">
                <a:solidFill>
                  <a:srgbClr val="000000"/>
                </a:solidFill>
                <a:latin typeface="Times New Roman"/>
                <a:ea typeface="ＭＳ Ｐゴシック"/>
              </a:rPr>
              <a:t>F</a:t>
            </a:r>
            <a:r>
              <a:rPr lang="en-US" sz="2400" b="0" strike="noStrike" spc="-1">
                <a:solidFill>
                  <a:srgbClr val="000000"/>
                </a:solidFill>
                <a:latin typeface="Times New Roman"/>
                <a:ea typeface="ＭＳ Ｐゴシック"/>
              </a:rPr>
              <a:t> and keeps the trash can from moving is called the </a:t>
            </a:r>
            <a:r>
              <a:rPr lang="en-US" sz="2400" b="1" strike="noStrike" spc="-1">
                <a:solidFill>
                  <a:srgbClr val="000000"/>
                </a:solidFill>
                <a:latin typeface="Times New Roman"/>
                <a:ea typeface="ＭＳ Ｐゴシック"/>
              </a:rPr>
              <a:t>force of static friction </a:t>
            </a:r>
            <a:r>
              <a:rPr lang="en-US" sz="2400" b="0" strike="noStrike" spc="-1">
                <a:solidFill>
                  <a:srgbClr val="000000"/>
                </a:solidFill>
                <a:latin typeface="Times New Roman"/>
                <a:ea typeface="ＭＳ Ｐゴシック"/>
              </a:rPr>
              <a:t>f</a:t>
            </a:r>
            <a:r>
              <a:rPr lang="en-US" sz="2400" b="0" i="1" strike="noStrike" spc="-1" baseline="-25000">
                <a:solidFill>
                  <a:srgbClr val="000000"/>
                </a:solidFill>
                <a:latin typeface="Times New Roman"/>
                <a:ea typeface="ＭＳ Ｐゴシック"/>
              </a:rPr>
              <a:t>s</a:t>
            </a:r>
            <a:r>
              <a:rPr lang="en-US" sz="2400" b="1" strike="noStrike" spc="-1">
                <a:solidFill>
                  <a:srgbClr val="000000"/>
                </a:solidFill>
                <a:latin typeface="Times New Roman"/>
                <a:ea typeface="ＭＳ Ｐゴシック"/>
              </a:rPr>
              <a:t> . </a:t>
            </a:r>
            <a:r>
              <a:rPr lang="en-US" sz="2400" b="0" strike="noStrike" spc="-1">
                <a:solidFill>
                  <a:srgbClr val="000000"/>
                </a:solidFill>
                <a:latin typeface="Times New Roman"/>
                <a:ea typeface="ＭＳ Ｐゴシック"/>
              </a:rPr>
              <a:t>As long as the can is not moving </a:t>
            </a:r>
            <a:r>
              <a:rPr lang="en-US" sz="2400" b="0" i="1" strike="noStrike" spc="-1">
                <a:solidFill>
                  <a:srgbClr val="000000"/>
                </a:solidFill>
                <a:latin typeface="Times New Roman"/>
                <a:ea typeface="ＭＳ Ｐゴシック"/>
              </a:rPr>
              <a:t>f</a:t>
            </a:r>
            <a:r>
              <a:rPr lang="en-US" sz="2400" b="0" i="1" strike="noStrike" spc="-1" baseline="-25000">
                <a:solidFill>
                  <a:srgbClr val="000000"/>
                </a:solidFill>
                <a:latin typeface="Times New Roman"/>
                <a:ea typeface="ＭＳ Ｐゴシック"/>
              </a:rPr>
              <a:t>s</a:t>
            </a:r>
            <a:r>
              <a:rPr lang="en-US" sz="2400" b="0" strike="noStrike" spc="-1">
                <a:solidFill>
                  <a:srgbClr val="000000"/>
                </a:solidFill>
                <a:latin typeface="Times New Roman"/>
                <a:ea typeface="ＭＳ Ｐゴシック"/>
              </a:rPr>
              <a:t> = F       .</a:t>
            </a:r>
            <a:endParaRPr lang="en-US" sz="2400" b="0" strike="noStrike" spc="-1">
              <a:solidFill>
                <a:srgbClr val="000000"/>
              </a:solidFill>
              <a:latin typeface="Arial"/>
            </a:endParaRPr>
          </a:p>
          <a:p>
            <a:pPr marL="343080" indent="-342720">
              <a:lnSpc>
                <a:spcPts val="2200"/>
              </a:lnSpc>
              <a:spcBef>
                <a:spcPts val="1199"/>
              </a:spcBef>
              <a:buClr>
                <a:srgbClr val="000000"/>
              </a:buClr>
              <a:buFont typeface="Arial"/>
              <a:buChar char="●"/>
            </a:pPr>
            <a:r>
              <a:rPr lang="en-US" sz="2400" b="0" strike="noStrike" spc="-1">
                <a:solidFill>
                  <a:srgbClr val="000000"/>
                </a:solidFill>
                <a:latin typeface="Times New Roman"/>
                <a:ea typeface="ＭＳ Ｐゴシック"/>
              </a:rPr>
              <a:t>Thus, if </a:t>
            </a:r>
            <a:r>
              <a:rPr lang="en-US" sz="2400" b="1" strike="noStrike" spc="-1">
                <a:solidFill>
                  <a:srgbClr val="000000"/>
                </a:solidFill>
                <a:latin typeface="Times New Roman"/>
                <a:ea typeface="ＭＳ Ｐゴシック"/>
              </a:rPr>
              <a:t>F</a:t>
            </a:r>
            <a:r>
              <a:rPr lang="en-US" sz="2400" b="0" strike="noStrike" spc="-1">
                <a:solidFill>
                  <a:srgbClr val="000000"/>
                </a:solidFill>
                <a:latin typeface="Times New Roman"/>
                <a:ea typeface="ＭＳ Ｐゴシック"/>
              </a:rPr>
              <a:t> is increased  </a:t>
            </a:r>
            <a:r>
              <a:rPr lang="en-US" sz="2400" b="0" i="1" strike="noStrike" spc="-1">
                <a:solidFill>
                  <a:srgbClr val="000000"/>
                </a:solidFill>
                <a:latin typeface="Times New Roman"/>
                <a:ea typeface="ＭＳ Ｐゴシック"/>
              </a:rPr>
              <a:t>f</a:t>
            </a:r>
            <a:r>
              <a:rPr lang="en-US" sz="2400" b="0" i="1" strike="noStrike" spc="-1" baseline="-25000">
                <a:solidFill>
                  <a:srgbClr val="000000"/>
                </a:solidFill>
                <a:latin typeface="Times New Roman"/>
                <a:ea typeface="ＭＳ Ｐゴシック"/>
              </a:rPr>
              <a:t>s</a:t>
            </a:r>
            <a:r>
              <a:rPr lang="en-US" sz="2400" b="0" strike="noStrike" spc="-1">
                <a:solidFill>
                  <a:srgbClr val="000000"/>
                </a:solidFill>
                <a:latin typeface="Times New Roman"/>
                <a:ea typeface="ＭＳ Ｐゴシック"/>
              </a:rPr>
              <a:t> , also increased and vise versa. </a:t>
            </a:r>
            <a:endParaRPr lang="en-US" sz="2400" b="0" strike="noStrike" spc="-1">
              <a:solidFill>
                <a:srgbClr val="000000"/>
              </a:solidFill>
              <a:latin typeface="Arial"/>
            </a:endParaRPr>
          </a:p>
          <a:p>
            <a:pPr marL="343080" indent="-342720">
              <a:lnSpc>
                <a:spcPts val="2200"/>
              </a:lnSpc>
              <a:spcBef>
                <a:spcPts val="1199"/>
              </a:spcBef>
              <a:buClr>
                <a:srgbClr val="000000"/>
              </a:buClr>
              <a:buFont typeface="Arial"/>
              <a:buChar char="●"/>
            </a:pPr>
            <a:r>
              <a:rPr lang="en-US" sz="2400" b="0" strike="noStrike" spc="-1">
                <a:solidFill>
                  <a:srgbClr val="000000"/>
                </a:solidFill>
                <a:latin typeface="Times New Roman"/>
                <a:ea typeface="ＭＳ Ｐゴシック"/>
              </a:rPr>
              <a:t>If we increase the magnitude of </a:t>
            </a:r>
            <a:r>
              <a:rPr lang="en-US" sz="2400" b="1" strike="noStrike" spc="-1">
                <a:solidFill>
                  <a:srgbClr val="000000"/>
                </a:solidFill>
                <a:latin typeface="Times New Roman"/>
                <a:ea typeface="ＭＳ Ｐゴシック"/>
              </a:rPr>
              <a:t>F</a:t>
            </a:r>
            <a:r>
              <a:rPr lang="en-US" sz="2400" b="0" strike="noStrike" spc="-1">
                <a:solidFill>
                  <a:srgbClr val="000000"/>
                </a:solidFill>
                <a:latin typeface="Times New Roman"/>
                <a:ea typeface="ＭＳ Ｐゴシック"/>
              </a:rPr>
              <a:t>, as  in figure (b), the trash can then eventually slips. When the can trash is on the verge of slipping </a:t>
            </a:r>
            <a:r>
              <a:rPr lang="en-US" sz="2400" b="0" i="1" strike="noStrike" spc="-1">
                <a:solidFill>
                  <a:srgbClr val="000000"/>
                </a:solidFill>
                <a:latin typeface="Times New Roman"/>
                <a:ea typeface="ＭＳ Ｐゴシック"/>
              </a:rPr>
              <a:t>f</a:t>
            </a:r>
            <a:r>
              <a:rPr lang="en-US" sz="2400" b="0" i="1" strike="noStrike" spc="-1" baseline="-25000">
                <a:solidFill>
                  <a:srgbClr val="000000"/>
                </a:solidFill>
                <a:latin typeface="Times New Roman"/>
                <a:ea typeface="ＭＳ Ｐゴシック"/>
              </a:rPr>
              <a:t>s</a:t>
            </a:r>
            <a:r>
              <a:rPr lang="en-US" sz="2400" b="0" strike="noStrike" spc="-1">
                <a:solidFill>
                  <a:srgbClr val="000000"/>
                </a:solidFill>
                <a:latin typeface="Times New Roman"/>
                <a:ea typeface="ＭＳ Ｐゴシック"/>
              </a:rPr>
              <a:t> , has its maximum </a:t>
            </a:r>
            <a:r>
              <a:rPr lang="en-US" sz="2400" b="0" i="1" strike="noStrike" spc="-1">
                <a:solidFill>
                  <a:srgbClr val="000000"/>
                </a:solidFill>
                <a:latin typeface="Times New Roman"/>
                <a:ea typeface="ＭＳ Ｐゴシック"/>
              </a:rPr>
              <a:t>f</a:t>
            </a:r>
            <a:r>
              <a:rPr lang="en-US" sz="2400" b="0" i="1" strike="noStrike" spc="-1" baseline="-25000">
                <a:solidFill>
                  <a:srgbClr val="000000"/>
                </a:solidFill>
                <a:latin typeface="Times New Roman"/>
                <a:ea typeface="ＭＳ Ｐゴシック"/>
              </a:rPr>
              <a:t>s,max</a:t>
            </a:r>
            <a:r>
              <a:rPr lang="en-US" sz="2400" b="0" strike="noStrike" spc="-1">
                <a:solidFill>
                  <a:srgbClr val="000000"/>
                </a:solidFill>
                <a:latin typeface="Times New Roman"/>
                <a:ea typeface="ＭＳ Ｐゴシック"/>
              </a:rPr>
              <a:t>  , as shown in figure.</a:t>
            </a:r>
            <a:endParaRPr lang="en-US" sz="2400" b="0" strike="noStrike" spc="-1">
              <a:solidFill>
                <a:srgbClr val="000000"/>
              </a:solidFill>
              <a:latin typeface="Arial"/>
            </a:endParaRPr>
          </a:p>
          <a:p>
            <a:pPr>
              <a:lnSpc>
                <a:spcPts val="2200"/>
              </a:lnSpc>
              <a:spcBef>
                <a:spcPts val="1599"/>
              </a:spcBef>
            </a:pPr>
            <a:endParaRPr lang="en-US" sz="2400" b="0" strike="noStrike" spc="-1">
              <a:solidFill>
                <a:srgbClr val="000000"/>
              </a:solidFill>
              <a:latin typeface="Arial"/>
            </a:endParaRPr>
          </a:p>
        </p:txBody>
      </p:sp>
      <p:pic>
        <p:nvPicPr>
          <p:cNvPr id="707" name="Picture 11" descr="0516"/>
          <p:cNvPicPr/>
          <p:nvPr/>
        </p:nvPicPr>
        <p:blipFill>
          <a:blip r:embed="rId2"/>
          <a:stretch/>
        </p:blipFill>
        <p:spPr>
          <a:xfrm>
            <a:off x="6853320" y="990720"/>
            <a:ext cx="4424040" cy="5492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7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70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70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70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TextShape 1"/>
          <p:cNvSpPr txBox="1"/>
          <p:nvPr/>
        </p:nvSpPr>
        <p:spPr>
          <a:xfrm>
            <a:off x="343080" y="1219320"/>
            <a:ext cx="6438600" cy="4876560"/>
          </a:xfrm>
          <a:prstGeom prst="rect">
            <a:avLst/>
          </a:prstGeom>
          <a:noFill/>
          <a:ln>
            <a:noFill/>
          </a:ln>
        </p:spPr>
        <p:txBody>
          <a:bodyPr lIns="0" tIns="0" rIns="0" bIns="0">
            <a:noAutofit/>
          </a:bodyPr>
          <a:lstStyle/>
          <a:p>
            <a:pPr marL="343080" indent="-342720">
              <a:lnSpc>
                <a:spcPts val="2200"/>
              </a:lnSpc>
              <a:spcBef>
                <a:spcPts val="1001"/>
              </a:spcBef>
              <a:buClr>
                <a:srgbClr val="000000"/>
              </a:buClr>
              <a:buFont typeface="Arial"/>
              <a:buChar char="●"/>
            </a:pPr>
            <a:r>
              <a:rPr lang="en-US" sz="2000" b="0" strike="noStrike" spc="-1">
                <a:solidFill>
                  <a:srgbClr val="000000"/>
                </a:solidFill>
                <a:latin typeface="Times New Roman"/>
                <a:ea typeface="ＭＳ Ｐゴシック"/>
              </a:rPr>
              <a:t>When </a:t>
            </a:r>
            <a:r>
              <a:rPr lang="en-US" sz="2000" b="1" strike="noStrike" spc="-1">
                <a:solidFill>
                  <a:srgbClr val="000000"/>
                </a:solidFill>
                <a:latin typeface="Times New Roman"/>
                <a:ea typeface="ＭＳ Ｐゴシック"/>
              </a:rPr>
              <a:t>F</a:t>
            </a:r>
            <a:r>
              <a:rPr lang="en-US" sz="2000" b="0" strike="noStrike" spc="-1">
                <a:solidFill>
                  <a:srgbClr val="000000"/>
                </a:solidFill>
                <a:latin typeface="Times New Roman"/>
                <a:ea typeface="ＭＳ Ｐゴシック"/>
              </a:rPr>
              <a:t> exceeds  </a:t>
            </a:r>
            <a:r>
              <a:rPr lang="en-US" sz="2000" b="0" i="1" strike="noStrike" spc="-1">
                <a:solidFill>
                  <a:srgbClr val="000000"/>
                </a:solidFill>
                <a:latin typeface="Times New Roman"/>
                <a:ea typeface="ＭＳ Ｐゴシック"/>
              </a:rPr>
              <a:t>f</a:t>
            </a:r>
            <a:r>
              <a:rPr lang="en-US" sz="2000" b="0" i="1" strike="noStrike" spc="-1" baseline="-25000">
                <a:solidFill>
                  <a:srgbClr val="000000"/>
                </a:solidFill>
                <a:latin typeface="Times New Roman"/>
                <a:ea typeface="ＭＳ Ｐゴシック"/>
              </a:rPr>
              <a:t>s,max</a:t>
            </a:r>
            <a:r>
              <a:rPr lang="en-US" sz="2000" b="0" strike="noStrike" spc="-1">
                <a:solidFill>
                  <a:srgbClr val="000000"/>
                </a:solidFill>
                <a:latin typeface="Times New Roman"/>
                <a:ea typeface="ＭＳ Ｐゴシック"/>
              </a:rPr>
              <a:t>  , the trash can moves and accelerates , when the trash can is in motion, the friction force is less than   </a:t>
            </a:r>
            <a:r>
              <a:rPr lang="en-US" sz="2000" b="0" i="1" strike="noStrike" spc="-1">
                <a:solidFill>
                  <a:srgbClr val="000000"/>
                </a:solidFill>
                <a:latin typeface="Times New Roman"/>
                <a:ea typeface="ＭＳ Ｐゴシック"/>
              </a:rPr>
              <a:t>f</a:t>
            </a:r>
            <a:r>
              <a:rPr lang="en-US" sz="2000" b="0" i="1" strike="noStrike" spc="-1" baseline="-25000">
                <a:solidFill>
                  <a:srgbClr val="000000"/>
                </a:solidFill>
                <a:latin typeface="Times New Roman"/>
                <a:ea typeface="ＭＳ Ｐゴシック"/>
              </a:rPr>
              <a:t>s,max</a:t>
            </a:r>
            <a:r>
              <a:rPr lang="en-US" sz="2000" b="0" strike="noStrike" spc="-1">
                <a:solidFill>
                  <a:srgbClr val="000000"/>
                </a:solidFill>
                <a:latin typeface="Times New Roman"/>
                <a:ea typeface="ＭＳ Ｐゴシック"/>
              </a:rPr>
              <a:t>  , as can be viewed.</a:t>
            </a:r>
            <a:endParaRPr lang="en-US" sz="2000" b="0" strike="noStrike" spc="-1">
              <a:solidFill>
                <a:srgbClr val="000000"/>
              </a:solidFill>
              <a:latin typeface="Arial"/>
            </a:endParaRPr>
          </a:p>
          <a:p>
            <a:pPr marL="343080" indent="-342720">
              <a:lnSpc>
                <a:spcPts val="2200"/>
              </a:lnSpc>
              <a:spcBef>
                <a:spcPts val="1001"/>
              </a:spcBef>
              <a:buClr>
                <a:srgbClr val="000000"/>
              </a:buClr>
              <a:buFont typeface="Arial"/>
              <a:buChar char="●"/>
            </a:pPr>
            <a:r>
              <a:rPr lang="en-US" sz="2000" b="0" strike="noStrike" spc="-1">
                <a:solidFill>
                  <a:srgbClr val="000000"/>
                </a:solidFill>
                <a:latin typeface="Times New Roman"/>
                <a:ea typeface="ＭＳ Ｐゴシック"/>
              </a:rPr>
              <a:t> The force of friction experienced by an object in motion is called  </a:t>
            </a:r>
            <a:r>
              <a:rPr lang="en-US" sz="2000" b="1" i="1" strike="noStrike" spc="-1">
                <a:solidFill>
                  <a:srgbClr val="000000"/>
                </a:solidFill>
                <a:latin typeface="Times New Roman"/>
                <a:ea typeface="ＭＳ Ｐゴシック"/>
              </a:rPr>
              <a:t>force of kinetic friction </a:t>
            </a:r>
            <a:endParaRPr lang="en-US" sz="2000" b="0" strike="noStrike" spc="-1">
              <a:solidFill>
                <a:srgbClr val="000000"/>
              </a:solidFill>
              <a:latin typeface="Arial"/>
            </a:endParaRPr>
          </a:p>
          <a:p>
            <a:pPr marL="343080" indent="-342720">
              <a:lnSpc>
                <a:spcPts val="2200"/>
              </a:lnSpc>
              <a:spcBef>
                <a:spcPts val="1001"/>
              </a:spcBef>
              <a:buClr>
                <a:srgbClr val="000000"/>
              </a:buClr>
              <a:buFont typeface="Arial"/>
              <a:buChar char="●"/>
            </a:pPr>
            <a:r>
              <a:rPr lang="en-US" sz="2000" b="0" strike="noStrike" spc="-1">
                <a:solidFill>
                  <a:srgbClr val="000000"/>
                </a:solidFill>
                <a:latin typeface="Times New Roman"/>
                <a:ea typeface="ＭＳ Ｐゴシック"/>
              </a:rPr>
              <a:t>If F = </a:t>
            </a:r>
            <a:r>
              <a:rPr lang="en-US" sz="2000" b="0" i="1" strike="noStrike" spc="-1">
                <a:solidFill>
                  <a:srgbClr val="000000"/>
                </a:solidFill>
                <a:latin typeface="Times New Roman"/>
                <a:ea typeface="ＭＳ Ｐゴシック"/>
              </a:rPr>
              <a:t>f</a:t>
            </a:r>
            <a:r>
              <a:rPr lang="en-US" sz="2000" b="0" strike="noStrike" spc="-1" baseline="-25000">
                <a:solidFill>
                  <a:srgbClr val="000000"/>
                </a:solidFill>
                <a:latin typeface="Times New Roman"/>
                <a:ea typeface="ＭＳ Ｐゴシック"/>
              </a:rPr>
              <a:t>k   </a:t>
            </a:r>
            <a:r>
              <a:rPr lang="en-US" sz="2000" b="0" strike="noStrike" spc="-1">
                <a:solidFill>
                  <a:srgbClr val="000000"/>
                </a:solidFill>
                <a:latin typeface="Times New Roman"/>
                <a:ea typeface="ＭＳ Ｐゴシック"/>
              </a:rPr>
              <a:t>the acceleration is zero and the trash can moves to the right with constant speed. </a:t>
            </a:r>
            <a:endParaRPr lang="en-US" sz="2000" b="0" strike="noStrike" spc="-1">
              <a:solidFill>
                <a:srgbClr val="000000"/>
              </a:solidFill>
              <a:latin typeface="Arial"/>
            </a:endParaRPr>
          </a:p>
          <a:p>
            <a:pPr marL="343080" indent="-342720">
              <a:lnSpc>
                <a:spcPts val="2200"/>
              </a:lnSpc>
              <a:spcBef>
                <a:spcPts val="1001"/>
              </a:spcBef>
              <a:buClr>
                <a:srgbClr val="000000"/>
              </a:buClr>
              <a:buFont typeface="Arial"/>
              <a:buChar char="●"/>
            </a:pPr>
            <a:r>
              <a:rPr lang="en-US" sz="2000" b="0" strike="noStrike" spc="-1">
                <a:solidFill>
                  <a:srgbClr val="000000"/>
                </a:solidFill>
                <a:latin typeface="Times New Roman"/>
                <a:ea typeface="ＭＳ Ｐゴシック"/>
              </a:rPr>
              <a:t>If the applied force  is removed from the moving can, the friction force   acting to the left provides an acceleration of the trash can in the x direction and eventually brings it to rest, again consistent with Newton’s second law.</a:t>
            </a:r>
            <a:endParaRPr lang="en-US" sz="2000" b="0" strike="noStrike" spc="-1">
              <a:solidFill>
                <a:srgbClr val="000000"/>
              </a:solidFill>
              <a:latin typeface="Arial"/>
            </a:endParaRPr>
          </a:p>
        </p:txBody>
      </p:sp>
      <p:pic>
        <p:nvPicPr>
          <p:cNvPr id="709" name="Picture 11" descr="0516"/>
          <p:cNvPicPr/>
          <p:nvPr/>
        </p:nvPicPr>
        <p:blipFill>
          <a:blip r:embed="rId2"/>
          <a:stretch/>
        </p:blipFill>
        <p:spPr>
          <a:xfrm>
            <a:off x="6853320" y="838080"/>
            <a:ext cx="4424040" cy="5492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7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70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70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70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7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0" name="Picture 2" descr="05_15_Figure.jpg"/>
          <p:cNvPicPr/>
          <p:nvPr/>
        </p:nvPicPr>
        <p:blipFill>
          <a:blip r:embed="rId3"/>
          <a:srcRect b="2990"/>
          <a:stretch/>
        </p:blipFill>
        <p:spPr>
          <a:xfrm>
            <a:off x="1676520" y="2155680"/>
            <a:ext cx="8007840" cy="4487760"/>
          </a:xfrm>
          <a:prstGeom prst="rect">
            <a:avLst/>
          </a:prstGeom>
          <a:ln>
            <a:noFill/>
          </a:ln>
        </p:spPr>
      </p:pic>
      <p:sp>
        <p:nvSpPr>
          <p:cNvPr id="711" name="TextShape 1"/>
          <p:cNvSpPr txBox="1"/>
          <p:nvPr/>
        </p:nvSpPr>
        <p:spPr>
          <a:xfrm>
            <a:off x="0" y="710640"/>
            <a:ext cx="11429640" cy="584280"/>
          </a:xfrm>
          <a:prstGeom prst="rect">
            <a:avLst/>
          </a:prstGeom>
          <a:noFill/>
          <a:ln>
            <a:noFill/>
          </a:ln>
        </p:spPr>
        <p:txBody>
          <a:bodyPr lIns="0" tIns="0" rIns="0" bIns="0" anchor="ctr">
            <a:noAutofit/>
          </a:bodyPr>
          <a:lstStyle/>
          <a:p>
            <a:pPr>
              <a:lnSpc>
                <a:spcPct val="100000"/>
              </a:lnSpc>
            </a:pPr>
            <a:r>
              <a:rPr lang="en-US" sz="3200" b="0" strike="noStrike" spc="-1">
                <a:solidFill>
                  <a:srgbClr val="0D3857"/>
                </a:solidFill>
                <a:latin typeface="Arial"/>
                <a:ea typeface="ＭＳ Ｐゴシック"/>
              </a:rPr>
              <a:t>Applying Newton</a:t>
            </a:r>
            <a:r>
              <a:rPr lang="fr-FR" sz="3200" b="0" strike="noStrike" spc="-1">
                <a:solidFill>
                  <a:srgbClr val="0D3857"/>
                </a:solidFill>
                <a:latin typeface="Arial"/>
                <a:ea typeface="ＭＳ Ｐゴシック"/>
              </a:rPr>
              <a:t>'</a:t>
            </a:r>
            <a:r>
              <a:rPr lang="en-US" sz="3200" b="0" strike="noStrike" spc="-1">
                <a:solidFill>
                  <a:srgbClr val="0D3857"/>
                </a:solidFill>
                <a:latin typeface="Arial"/>
                <a:ea typeface="ＭＳ Ｐゴシック"/>
              </a:rPr>
              <a:t>s Laws</a:t>
            </a:r>
            <a:r>
              <a:rPr lang="en-US" sz="2200" b="0" strike="noStrike" spc="-1">
                <a:solidFill>
                  <a:srgbClr val="0D3857"/>
                </a:solidFill>
                <a:latin typeface="Arial"/>
                <a:ea typeface="ＭＳ Ｐゴシック"/>
              </a:rPr>
              <a:t> </a:t>
            </a:r>
            <a:endParaRPr lang="en-US" sz="2200" b="0" strike="noStrike" spc="-1">
              <a:solidFill>
                <a:srgbClr val="000000"/>
              </a:solidFill>
              <a:latin typeface="Arial"/>
            </a:endParaRPr>
          </a:p>
        </p:txBody>
      </p:sp>
      <p:sp>
        <p:nvSpPr>
          <p:cNvPr id="712" name="TextShape 2"/>
          <p:cNvSpPr txBox="1"/>
          <p:nvPr/>
        </p:nvSpPr>
        <p:spPr>
          <a:xfrm>
            <a:off x="228600" y="1523880"/>
            <a:ext cx="10629720" cy="4590720"/>
          </a:xfrm>
          <a:prstGeom prst="rect">
            <a:avLst/>
          </a:prstGeom>
          <a:noFill/>
          <a:ln>
            <a:noFill/>
          </a:ln>
        </p:spPr>
        <p:txBody>
          <a:bodyPr lIns="0" tIns="0" rIns="0" bIns="0">
            <a:noAutofit/>
          </a:bodyPr>
          <a:lstStyle/>
          <a:p>
            <a:pPr marL="343080" indent="-342720">
              <a:lnSpc>
                <a:spcPts val="2200"/>
              </a:lnSpc>
              <a:spcBef>
                <a:spcPts val="1199"/>
              </a:spcBef>
              <a:buClr>
                <a:srgbClr val="000000"/>
              </a:buClr>
              <a:buFont typeface="Symbol" charset="2"/>
              <a:buChar char=""/>
            </a:pPr>
            <a:r>
              <a:rPr lang="en-US" sz="2400" b="0" strike="noStrike" spc="-1">
                <a:solidFill>
                  <a:srgbClr val="000000"/>
                </a:solidFill>
                <a:latin typeface="Arial"/>
                <a:ea typeface="ＭＳ Ｐゴシック"/>
              </a:rPr>
              <a:t>As the figure below indicates, the force of kinetic friction is proportional to the normal force: Doubling the normal force doubles the force of kinetic friction.</a:t>
            </a:r>
            <a:endParaRPr lang="en-US" sz="2400" b="0" strike="noStrike" spc="-1">
              <a:solidFill>
                <a:srgbClr val="000000"/>
              </a:solidFill>
              <a:latin typeface="Arial"/>
            </a:endParaRPr>
          </a:p>
        </p:txBody>
      </p:sp>
      <p:sp>
        <p:nvSpPr>
          <p:cNvPr id="713" name="TextShape 3"/>
          <p:cNvSpPr txBox="1"/>
          <p:nvPr/>
        </p:nvSpPr>
        <p:spPr>
          <a:xfrm>
            <a:off x="857160" y="6413400"/>
            <a:ext cx="6095520" cy="228240"/>
          </a:xfrm>
          <a:prstGeom prst="rect">
            <a:avLst/>
          </a:prstGeom>
          <a:noFill/>
          <a:ln w="9360">
            <a:noFill/>
          </a:ln>
        </p:spPr>
        <p:txBody>
          <a:bodyPr lIns="0" tIns="0" rIns="0" bIns="0">
            <a:noAutofit/>
          </a:bodyPr>
          <a:lstStyle/>
          <a:p>
            <a:pPr algn="r">
              <a:lnSpc>
                <a:spcPct val="100000"/>
              </a:lnSpc>
            </a:pPr>
            <a:r>
              <a:rPr lang="en-GB" sz="800" b="0" strike="noStrike" spc="-1">
                <a:solidFill>
                  <a:srgbClr val="000000"/>
                </a:solidFill>
                <a:latin typeface="Arial"/>
                <a:ea typeface="ＭＳ Ｐゴシック"/>
              </a:rPr>
              <a:t>© 2014 Pearson Education, Inc.</a:t>
            </a:r>
            <a:endParaRPr lang="en-US" sz="800" b="0" strike="noStrike" spc="-1">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 name="TextShape 1"/>
          <p:cNvSpPr txBox="1"/>
          <p:nvPr/>
        </p:nvSpPr>
        <p:spPr>
          <a:xfrm>
            <a:off x="76320" y="76320"/>
            <a:ext cx="11429640" cy="584280"/>
          </a:xfrm>
          <a:prstGeom prst="rect">
            <a:avLst/>
          </a:prstGeom>
          <a:noFill/>
          <a:ln>
            <a:noFill/>
          </a:ln>
        </p:spPr>
        <p:txBody>
          <a:bodyPr lIns="0" tIns="0" rIns="0" bIns="0" anchor="ctr">
            <a:noAutofit/>
          </a:bodyPr>
          <a:lstStyle/>
          <a:p>
            <a:pPr>
              <a:lnSpc>
                <a:spcPct val="100000"/>
              </a:lnSpc>
            </a:pPr>
            <a:r>
              <a:rPr lang="en-US" sz="3200" b="0" strike="noStrike" spc="-1">
                <a:solidFill>
                  <a:srgbClr val="0D3857"/>
                </a:solidFill>
                <a:latin typeface="Arial"/>
                <a:ea typeface="ＭＳ Ｐゴシック"/>
              </a:rPr>
              <a:t>Kinetic Friction</a:t>
            </a:r>
            <a:endParaRPr lang="en-US" sz="3200" b="0" strike="noStrike" spc="-1">
              <a:solidFill>
                <a:srgbClr val="000000"/>
              </a:solidFill>
              <a:latin typeface="Arial"/>
            </a:endParaRPr>
          </a:p>
        </p:txBody>
      </p:sp>
      <p:sp>
        <p:nvSpPr>
          <p:cNvPr id="715" name="TextShape 2"/>
          <p:cNvSpPr txBox="1"/>
          <p:nvPr/>
        </p:nvSpPr>
        <p:spPr>
          <a:xfrm>
            <a:off x="152280" y="974520"/>
            <a:ext cx="11056320" cy="5181120"/>
          </a:xfrm>
          <a:prstGeom prst="rect">
            <a:avLst/>
          </a:prstGeom>
          <a:noFill/>
          <a:ln>
            <a:noFill/>
          </a:ln>
        </p:spPr>
        <p:txBody>
          <a:bodyPr lIns="0" tIns="0" rIns="0" bIns="0">
            <a:noAutofit/>
          </a:bodyPr>
          <a:lstStyle/>
          <a:p>
            <a:pPr marL="343080" indent="-342720">
              <a:lnSpc>
                <a:spcPts val="2200"/>
              </a:lnSpc>
              <a:spcBef>
                <a:spcPts val="1400"/>
              </a:spcBef>
              <a:buClr>
                <a:srgbClr val="000000"/>
              </a:buClr>
              <a:buFont typeface="Symbol" charset="2"/>
              <a:buChar char=""/>
            </a:pPr>
            <a:r>
              <a:rPr lang="en-US" sz="2800" b="0" strike="noStrike" spc="-1" dirty="0">
                <a:solidFill>
                  <a:srgbClr val="000000"/>
                </a:solidFill>
                <a:latin typeface="Arial"/>
                <a:ea typeface="ＭＳ Ｐゴシック"/>
              </a:rPr>
              <a:t>Kinetic friction is the friction encountered when surfaces slide against one another.</a:t>
            </a:r>
            <a:endParaRPr lang="en-US" sz="2800" b="0" strike="noStrike" spc="-1" dirty="0">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dirty="0">
                <a:solidFill>
                  <a:srgbClr val="000000"/>
                </a:solidFill>
                <a:latin typeface="Arial"/>
                <a:ea typeface="ＭＳ Ｐゴシック"/>
              </a:rPr>
              <a:t>The magnitude of the force of kinetic friction depends on the normal force.</a:t>
            </a:r>
            <a:endParaRPr lang="en-US" sz="2800" b="0" strike="noStrike" spc="-1" dirty="0">
              <a:solidFill>
                <a:srgbClr val="000000"/>
              </a:solidFill>
              <a:latin typeface="Arial"/>
            </a:endParaRPr>
          </a:p>
          <a:p>
            <a:pPr>
              <a:lnSpc>
                <a:spcPts val="2200"/>
              </a:lnSpc>
              <a:spcBef>
                <a:spcPts val="1599"/>
              </a:spcBef>
              <a:tabLst>
                <a:tab pos="0" algn="l"/>
              </a:tabLst>
            </a:pPr>
            <a:endParaRPr lang="en-US" sz="2800" b="0" strike="noStrike" spc="-1" dirty="0">
              <a:solidFill>
                <a:srgbClr val="000000"/>
              </a:solidFill>
              <a:latin typeface="Arial"/>
            </a:endParaRPr>
          </a:p>
        </p:txBody>
      </p:sp>
      <p:sp>
        <p:nvSpPr>
          <p:cNvPr id="716" name="TextShape 3"/>
          <p:cNvSpPr txBox="1"/>
          <p:nvPr/>
        </p:nvSpPr>
        <p:spPr>
          <a:xfrm>
            <a:off x="857160" y="6413400"/>
            <a:ext cx="6095520" cy="228240"/>
          </a:xfrm>
          <a:prstGeom prst="rect">
            <a:avLst/>
          </a:prstGeom>
          <a:noFill/>
          <a:ln w="9360">
            <a:noFill/>
          </a:ln>
        </p:spPr>
        <p:txBody>
          <a:bodyPr lIns="0" tIns="0" rIns="0" bIns="0">
            <a:noAutofit/>
          </a:bodyPr>
          <a:lstStyle/>
          <a:p>
            <a:pPr algn="r">
              <a:lnSpc>
                <a:spcPct val="100000"/>
              </a:lnSpc>
            </a:pPr>
            <a:r>
              <a:rPr lang="en-GB" sz="800" b="0" strike="noStrike" spc="-1">
                <a:solidFill>
                  <a:srgbClr val="000000"/>
                </a:solidFill>
                <a:latin typeface="Arial"/>
                <a:ea typeface="ＭＳ Ｐゴシック"/>
              </a:rPr>
              <a:t>© 2014 Pearson Education, Inc.</a:t>
            </a:r>
            <a:endParaRPr lang="en-US" sz="800" b="0" strike="noStrike" spc="-1">
              <a:latin typeface="Times New Roman"/>
            </a:endParaRPr>
          </a:p>
        </p:txBody>
      </p:sp>
      <p:pic>
        <p:nvPicPr>
          <p:cNvPr id="717" name="Picture 2" descr="Pg171_Kinetic Friction.jpg"/>
          <p:cNvPicPr/>
          <p:nvPr/>
        </p:nvPicPr>
        <p:blipFill>
          <a:blip r:embed="rId3"/>
          <a:srcRect b="7463"/>
          <a:stretch/>
        </p:blipFill>
        <p:spPr>
          <a:xfrm>
            <a:off x="457200" y="2415960"/>
            <a:ext cx="10751400" cy="2267280"/>
          </a:xfrm>
          <a:prstGeom prst="rect">
            <a:avLst/>
          </a:prstGeom>
          <a:ln>
            <a:noFill/>
          </a:ln>
        </p:spPr>
      </p:pic>
      <p:sp>
        <p:nvSpPr>
          <p:cNvPr id="718" name="CustomShape 4"/>
          <p:cNvSpPr/>
          <p:nvPr/>
        </p:nvSpPr>
        <p:spPr>
          <a:xfrm>
            <a:off x="457200" y="4771080"/>
            <a:ext cx="10438920" cy="1428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0" strike="noStrike" spc="-1" dirty="0">
                <a:solidFill>
                  <a:srgbClr val="000000"/>
                </a:solidFill>
                <a:latin typeface="Arial"/>
                <a:ea typeface="ＭＳ Ｐゴシック"/>
              </a:rPr>
              <a:t>The larger the coefficient of friction, the greater the force of friction. As the table below indicates, </a:t>
            </a:r>
            <a:r>
              <a:rPr lang="en-US" sz="2800" b="0" i="1" strike="noStrike" spc="-1" dirty="0">
                <a:solidFill>
                  <a:srgbClr val="000000"/>
                </a:solidFill>
                <a:latin typeface="Arial"/>
                <a:ea typeface="ＭＳ Ｐゴシック"/>
              </a:rPr>
              <a:t>µ</a:t>
            </a:r>
            <a:r>
              <a:rPr lang="en-US" sz="2800" b="0" strike="noStrike" spc="-1" baseline="-25000" dirty="0">
                <a:solidFill>
                  <a:srgbClr val="000000"/>
                </a:solidFill>
                <a:latin typeface="Arial"/>
                <a:ea typeface="ＭＳ Ｐゴシック"/>
              </a:rPr>
              <a:t>k</a:t>
            </a:r>
            <a:r>
              <a:rPr lang="en-US" sz="2800" b="0" strike="noStrike" spc="-1" dirty="0">
                <a:solidFill>
                  <a:srgbClr val="000000"/>
                </a:solidFill>
                <a:latin typeface="Arial"/>
                <a:ea typeface="ＭＳ Ｐゴシック"/>
              </a:rPr>
              <a:t> depends on the two interacting surfaces.</a:t>
            </a:r>
            <a:endParaRPr lang="en-US"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TextShape 1"/>
          <p:cNvSpPr txBox="1"/>
          <p:nvPr/>
        </p:nvSpPr>
        <p:spPr>
          <a:xfrm>
            <a:off x="76320" y="710640"/>
            <a:ext cx="11014200" cy="584280"/>
          </a:xfrm>
          <a:prstGeom prst="rect">
            <a:avLst/>
          </a:prstGeom>
          <a:noFill/>
          <a:ln>
            <a:noFill/>
          </a:ln>
        </p:spPr>
        <p:txBody>
          <a:bodyPr lIns="0" tIns="0" rIns="0" bIns="0" anchor="ctr">
            <a:noAutofit/>
          </a:bodyPr>
          <a:lstStyle/>
          <a:p>
            <a:pPr>
              <a:lnSpc>
                <a:spcPct val="100000"/>
              </a:lnSpc>
            </a:pPr>
            <a:r>
              <a:rPr lang="en-US" sz="3600" b="0" strike="noStrike" spc="-1">
                <a:solidFill>
                  <a:srgbClr val="0D3857"/>
                </a:solidFill>
                <a:latin typeface="Arial"/>
                <a:ea typeface="ＭＳ Ｐゴシック"/>
              </a:rPr>
              <a:t>Static Friction</a:t>
            </a:r>
            <a:r>
              <a:rPr lang="en-US" sz="2200" b="0" strike="noStrike" spc="-1">
                <a:solidFill>
                  <a:srgbClr val="0D3857"/>
                </a:solidFill>
                <a:latin typeface="Arial"/>
                <a:ea typeface="ＭＳ Ｐゴシック"/>
              </a:rPr>
              <a:t> </a:t>
            </a:r>
            <a:endParaRPr lang="en-US" sz="2200" b="0" strike="noStrike" spc="-1">
              <a:solidFill>
                <a:srgbClr val="000000"/>
              </a:solidFill>
              <a:latin typeface="Arial"/>
            </a:endParaRPr>
          </a:p>
        </p:txBody>
      </p:sp>
      <p:sp>
        <p:nvSpPr>
          <p:cNvPr id="720" name="TextShape 2"/>
          <p:cNvSpPr txBox="1"/>
          <p:nvPr/>
        </p:nvSpPr>
        <p:spPr>
          <a:xfrm>
            <a:off x="0" y="1504800"/>
            <a:ext cx="10286640" cy="4438440"/>
          </a:xfrm>
          <a:prstGeom prst="rect">
            <a:avLst/>
          </a:prstGeom>
          <a:noFill/>
          <a:ln>
            <a:noFill/>
          </a:ln>
        </p:spPr>
        <p:txBody>
          <a:bodyPr lIns="0" tIns="0" rIns="0" bIns="0">
            <a:noAutofit/>
          </a:bodyPr>
          <a:lstStyle/>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Times New Roman"/>
                <a:ea typeface="ＭＳ Ｐゴシック"/>
              </a:rPr>
              <a:t>The maximum force that static friction can exert is given by the following expression:</a:t>
            </a:r>
            <a:endParaRPr lang="en-US" sz="2800" b="0" strike="noStrike" spc="-1">
              <a:solidFill>
                <a:srgbClr val="000000"/>
              </a:solidFill>
              <a:latin typeface="Arial"/>
            </a:endParaRPr>
          </a:p>
        </p:txBody>
      </p:sp>
      <p:pic>
        <p:nvPicPr>
          <p:cNvPr id="721" name="Picture 2" descr="Pg173_Maximum Force of Static Friction.jpg"/>
          <p:cNvPicPr/>
          <p:nvPr/>
        </p:nvPicPr>
        <p:blipFill>
          <a:blip r:embed="rId3"/>
          <a:srcRect b="8248"/>
          <a:stretch/>
        </p:blipFill>
        <p:spPr>
          <a:xfrm>
            <a:off x="324000" y="2819520"/>
            <a:ext cx="10751400" cy="2002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Shape 1"/>
          <p:cNvSpPr txBox="1"/>
          <p:nvPr/>
        </p:nvSpPr>
        <p:spPr>
          <a:xfrm>
            <a:off x="295455" y="714375"/>
            <a:ext cx="10286640" cy="609120"/>
          </a:xfrm>
          <a:prstGeom prst="rect">
            <a:avLst/>
          </a:prstGeom>
          <a:noFill/>
          <a:ln>
            <a:noFill/>
          </a:ln>
        </p:spPr>
        <p:txBody>
          <a:bodyPr lIns="0" tIns="0" rIns="0" bIns="0" anchor="ctr">
            <a:noAutofit/>
          </a:bodyPr>
          <a:lstStyle/>
          <a:p>
            <a:pPr>
              <a:lnSpc>
                <a:spcPct val="100000"/>
              </a:lnSpc>
            </a:pPr>
            <a:r>
              <a:rPr lang="en-US" sz="2400" b="1" strike="noStrike" spc="-1" dirty="0">
                <a:solidFill>
                  <a:srgbClr val="0D3857"/>
                </a:solidFill>
                <a:latin typeface="Arial"/>
                <a:ea typeface="ＭＳ Ｐゴシック"/>
              </a:rPr>
              <a:t>Forces of Friction</a:t>
            </a:r>
            <a:r>
              <a:rPr lang="en-US" sz="2200" b="0" strike="noStrike" spc="-1" dirty="0">
                <a:solidFill>
                  <a:srgbClr val="0D3857"/>
                </a:solidFill>
                <a:latin typeface="Arial"/>
                <a:ea typeface="ＭＳ Ｐゴシック"/>
              </a:rPr>
              <a:t> </a:t>
            </a:r>
            <a:endParaRPr lang="en-US" sz="2200" b="0" strike="noStrike" spc="-1" dirty="0">
              <a:solidFill>
                <a:srgbClr val="000000"/>
              </a:solidFill>
              <a:latin typeface="Arial"/>
            </a:endParaRPr>
          </a:p>
        </p:txBody>
      </p:sp>
      <p:sp>
        <p:nvSpPr>
          <p:cNvPr id="6" name="TextShape 2"/>
          <p:cNvSpPr txBox="1"/>
          <p:nvPr/>
        </p:nvSpPr>
        <p:spPr>
          <a:xfrm>
            <a:off x="295455" y="1476494"/>
            <a:ext cx="10477080" cy="4733805"/>
          </a:xfrm>
          <a:prstGeom prst="rect">
            <a:avLst/>
          </a:prstGeom>
          <a:noFill/>
          <a:ln>
            <a:noFill/>
          </a:ln>
        </p:spPr>
        <p:txBody>
          <a:bodyPr lIns="0" tIns="0" rIns="0" bIns="0">
            <a:noAutofit/>
          </a:bodyPr>
          <a:lstStyle/>
          <a:p>
            <a:pPr marL="343080" indent="-342720">
              <a:lnSpc>
                <a:spcPts val="2200"/>
              </a:lnSpc>
              <a:spcBef>
                <a:spcPts val="901"/>
              </a:spcBef>
              <a:buClr>
                <a:srgbClr val="000000"/>
              </a:buClr>
              <a:buFont typeface="Arial"/>
              <a:buChar char="●"/>
            </a:pPr>
            <a:r>
              <a:rPr lang="en-US" sz="1800" b="0" strike="noStrike" spc="-1" dirty="0">
                <a:solidFill>
                  <a:srgbClr val="000000"/>
                </a:solidFill>
                <a:latin typeface="Times New Roman"/>
                <a:ea typeface="ＭＳ Ｐゴシック"/>
              </a:rPr>
              <a:t>Experimentally, to a good approximation, both,        and      are proportional to the magnitude of the normal force.</a:t>
            </a:r>
            <a:endParaRPr lang="en-US" sz="1800" b="0" strike="noStrike" spc="-1" dirty="0">
              <a:solidFill>
                <a:srgbClr val="000000"/>
              </a:solidFill>
              <a:latin typeface="Arial"/>
            </a:endParaRPr>
          </a:p>
          <a:p>
            <a:pPr>
              <a:lnSpc>
                <a:spcPts val="2200"/>
              </a:lnSpc>
              <a:spcBef>
                <a:spcPts val="901"/>
              </a:spcBef>
              <a:tabLst>
                <a:tab pos="0" algn="l"/>
              </a:tabLst>
            </a:pPr>
            <a:r>
              <a:rPr lang="en-US" sz="1800" b="0" strike="noStrike" spc="-1" dirty="0">
                <a:solidFill>
                  <a:srgbClr val="000000"/>
                </a:solidFill>
                <a:latin typeface="Times New Roman"/>
                <a:ea typeface="ＭＳ Ｐゴシック"/>
              </a:rPr>
              <a:t>The magnitude of static friction in between any two surfaces in contact can have </a:t>
            </a:r>
            <a:endParaRPr lang="en-US" sz="1800" b="0" strike="noStrike" spc="-1" dirty="0">
              <a:solidFill>
                <a:srgbClr val="000000"/>
              </a:solidFill>
              <a:latin typeface="Arial"/>
            </a:endParaRPr>
          </a:p>
          <a:p>
            <a:pPr>
              <a:lnSpc>
                <a:spcPts val="2200"/>
              </a:lnSpc>
              <a:spcBef>
                <a:spcPts val="901"/>
              </a:spcBef>
              <a:tabLst>
                <a:tab pos="0" algn="l"/>
              </a:tabLst>
            </a:pPr>
            <a:r>
              <a:rPr lang="en-US" sz="1800" b="0" strike="noStrike" spc="-1" dirty="0">
                <a:solidFill>
                  <a:srgbClr val="000000"/>
                </a:solidFill>
                <a:latin typeface="Times New Roman"/>
                <a:ea typeface="ＭＳ Ｐゴシック"/>
              </a:rPr>
              <a:t>               </a:t>
            </a:r>
            <a:endParaRPr lang="en-US" sz="1800" b="0" strike="noStrike" spc="-1" dirty="0">
              <a:solidFill>
                <a:srgbClr val="000000"/>
              </a:solidFill>
              <a:latin typeface="Arial"/>
            </a:endParaRPr>
          </a:p>
          <a:p>
            <a:pPr marL="343080" indent="-342720">
              <a:lnSpc>
                <a:spcPts val="2200"/>
              </a:lnSpc>
              <a:spcBef>
                <a:spcPts val="901"/>
              </a:spcBef>
              <a:buClr>
                <a:srgbClr val="000000"/>
              </a:buClr>
              <a:buFont typeface="Arial"/>
              <a:buChar char="●"/>
              <a:tabLst>
                <a:tab pos="0" algn="l"/>
              </a:tabLst>
            </a:pPr>
            <a:r>
              <a:rPr lang="en-US" sz="1800" b="0" strike="noStrike" spc="-1" dirty="0">
                <a:solidFill>
                  <a:srgbClr val="000000"/>
                </a:solidFill>
                <a:latin typeface="Times New Roman"/>
                <a:ea typeface="ＭＳ Ｐゴシック"/>
              </a:rPr>
              <a:t>       is the </a:t>
            </a:r>
            <a:r>
              <a:rPr lang="en-US" sz="1800" b="1" strike="noStrike" spc="-1" dirty="0">
                <a:solidFill>
                  <a:srgbClr val="000000"/>
                </a:solidFill>
                <a:latin typeface="Times New Roman"/>
                <a:ea typeface="ＭＳ Ｐゴシック"/>
              </a:rPr>
              <a:t>coefficient of static friction</a:t>
            </a:r>
            <a:endParaRPr lang="en-US" sz="1800" b="0" strike="noStrike" spc="-1" dirty="0">
              <a:solidFill>
                <a:srgbClr val="000000"/>
              </a:solidFill>
              <a:latin typeface="Arial"/>
            </a:endParaRPr>
          </a:p>
          <a:p>
            <a:pPr marL="343080" indent="-342720">
              <a:lnSpc>
                <a:spcPts val="2200"/>
              </a:lnSpc>
              <a:spcBef>
                <a:spcPts val="901"/>
              </a:spcBef>
              <a:buClr>
                <a:srgbClr val="000000"/>
              </a:buClr>
              <a:buFont typeface="Arial"/>
              <a:buChar char="●"/>
              <a:tabLst>
                <a:tab pos="0" algn="l"/>
              </a:tabLst>
            </a:pPr>
            <a:r>
              <a:rPr lang="en-US" sz="1800" b="0" strike="noStrike" spc="-1" dirty="0">
                <a:solidFill>
                  <a:srgbClr val="000000"/>
                </a:solidFill>
                <a:latin typeface="Times New Roman"/>
                <a:ea typeface="ＭＳ Ｐゴシック"/>
              </a:rPr>
              <a:t>For static friction, the equals sign is holds only</a:t>
            </a:r>
            <a:r>
              <a:rPr lang="en-US" sz="1800" b="1" strike="noStrike" spc="-1" dirty="0">
                <a:solidFill>
                  <a:srgbClr val="000000"/>
                </a:solidFill>
                <a:latin typeface="Times New Roman"/>
                <a:ea typeface="ＭＳ Ｐゴシック"/>
              </a:rPr>
              <a:t> when the surfaces of the verge of slipping that is when </a:t>
            </a:r>
            <a:endParaRPr lang="en-US" sz="1800" b="0" strike="noStrike" spc="-1" dirty="0">
              <a:solidFill>
                <a:srgbClr val="000000"/>
              </a:solidFill>
              <a:latin typeface="Arial"/>
            </a:endParaRPr>
          </a:p>
          <a:p>
            <a:pPr>
              <a:lnSpc>
                <a:spcPts val="2200"/>
              </a:lnSpc>
              <a:spcBef>
                <a:spcPts val="901"/>
              </a:spcBef>
              <a:tabLst>
                <a:tab pos="0" algn="l"/>
              </a:tabLst>
            </a:pPr>
            <a:endParaRPr lang="en-US" sz="1800" b="0" strike="noStrike" spc="-1" dirty="0">
              <a:solidFill>
                <a:srgbClr val="000000"/>
              </a:solidFill>
              <a:latin typeface="Arial"/>
            </a:endParaRPr>
          </a:p>
          <a:p>
            <a:pPr marL="452520" lvl="1" indent="-223560">
              <a:lnSpc>
                <a:spcPct val="100000"/>
              </a:lnSpc>
              <a:spcBef>
                <a:spcPts val="901"/>
              </a:spcBef>
              <a:buClr>
                <a:srgbClr val="2187BA"/>
              </a:buClr>
              <a:buFont typeface="Arial"/>
              <a:buChar char="●"/>
              <a:tabLst>
                <a:tab pos="0" algn="l"/>
              </a:tabLst>
            </a:pPr>
            <a:r>
              <a:rPr lang="en-US" sz="1800" b="0" strike="noStrike" spc="-1" dirty="0">
                <a:solidFill>
                  <a:srgbClr val="000000"/>
                </a:solidFill>
                <a:latin typeface="Times New Roman"/>
                <a:ea typeface="ＭＳ Ｐゴシック"/>
              </a:rPr>
              <a:t>Inequality holds for static friction if the surfaces </a:t>
            </a:r>
            <a:r>
              <a:rPr lang="en-US" sz="1800" b="1" strike="noStrike" spc="-1" dirty="0">
                <a:solidFill>
                  <a:srgbClr val="000000"/>
                </a:solidFill>
                <a:latin typeface="Times New Roman"/>
                <a:ea typeface="ＭＳ Ｐゴシック"/>
              </a:rPr>
              <a:t>are not on the verge of slipping</a:t>
            </a:r>
            <a:r>
              <a:rPr lang="en-US" sz="1800" b="0" strike="noStrike" spc="-1" dirty="0">
                <a:solidFill>
                  <a:srgbClr val="000000"/>
                </a:solidFill>
                <a:latin typeface="Times New Roman"/>
                <a:ea typeface="ＭＳ Ｐゴシック"/>
              </a:rPr>
              <a:t>.</a:t>
            </a:r>
            <a:endParaRPr lang="en-US" sz="1800" b="0" strike="noStrike" spc="-1" dirty="0">
              <a:solidFill>
                <a:srgbClr val="000000"/>
              </a:solidFill>
              <a:latin typeface="Arial"/>
            </a:endParaRPr>
          </a:p>
          <a:p>
            <a:endParaRPr lang="en-US" sz="1800" b="0" strike="noStrike" spc="-1" dirty="0">
              <a:solidFill>
                <a:srgbClr val="000000"/>
              </a:solidFill>
              <a:latin typeface="Arial"/>
            </a:endParaRPr>
          </a:p>
          <a:p>
            <a:pPr marL="452520" lvl="1" indent="-223560">
              <a:lnSpc>
                <a:spcPct val="100000"/>
              </a:lnSpc>
              <a:spcBef>
                <a:spcPts val="901"/>
              </a:spcBef>
              <a:buClr>
                <a:srgbClr val="2187BA"/>
              </a:buClr>
              <a:buFont typeface="Arial"/>
              <a:buChar char="●"/>
              <a:tabLst>
                <a:tab pos="0" algn="l"/>
              </a:tabLst>
            </a:pPr>
            <a:r>
              <a:rPr lang="en-US" sz="1800" b="0" strike="noStrike" spc="-1" dirty="0">
                <a:solidFill>
                  <a:srgbClr val="000000"/>
                </a:solidFill>
                <a:latin typeface="Times New Roman"/>
                <a:ea typeface="ＭＳ Ｐゴシック"/>
              </a:rPr>
              <a:t>The magnitude of kinetic friction acting between two surfaces is                   ,</a:t>
            </a:r>
            <a:endParaRPr lang="en-US" sz="1800" b="0" strike="noStrike" spc="-1" dirty="0">
              <a:solidFill>
                <a:srgbClr val="000000"/>
              </a:solidFill>
              <a:latin typeface="Arial"/>
            </a:endParaRPr>
          </a:p>
          <a:p>
            <a:pPr marL="452520" lvl="1" indent="-223560">
              <a:lnSpc>
                <a:spcPct val="100000"/>
              </a:lnSpc>
              <a:spcBef>
                <a:spcPts val="901"/>
              </a:spcBef>
              <a:buClr>
                <a:srgbClr val="2187BA"/>
              </a:buClr>
              <a:buFont typeface="Arial"/>
              <a:buChar char="●"/>
              <a:tabLst>
                <a:tab pos="0" algn="l"/>
              </a:tabLst>
            </a:pPr>
            <a:r>
              <a:rPr lang="en-US" sz="1800" b="0" strike="noStrike" spc="-1" dirty="0">
                <a:solidFill>
                  <a:srgbClr val="000000"/>
                </a:solidFill>
                <a:latin typeface="Times New Roman"/>
                <a:ea typeface="ＭＳ Ｐゴシック"/>
              </a:rPr>
              <a:t>     , is called </a:t>
            </a:r>
            <a:r>
              <a:rPr lang="en-US" sz="1800" b="1" strike="noStrike" spc="-1" dirty="0">
                <a:solidFill>
                  <a:srgbClr val="000000"/>
                </a:solidFill>
                <a:latin typeface="Times New Roman"/>
                <a:ea typeface="ＭＳ Ｐゴシック"/>
              </a:rPr>
              <a:t>coefficient of kinetic friction</a:t>
            </a:r>
            <a:r>
              <a:rPr lang="en-US" sz="1800" b="0" strike="noStrike" spc="-1" dirty="0">
                <a:solidFill>
                  <a:srgbClr val="000000"/>
                </a:solidFill>
                <a:latin typeface="Times New Roman"/>
                <a:ea typeface="ＭＳ Ｐゴシック"/>
              </a:rPr>
              <a:t>     </a:t>
            </a:r>
            <a:endParaRPr lang="en-US" sz="1800" b="0" strike="noStrike" spc="-1" dirty="0">
              <a:solidFill>
                <a:srgbClr val="000000"/>
              </a:solidFill>
              <a:latin typeface="Arial"/>
            </a:endParaRPr>
          </a:p>
        </p:txBody>
      </p:sp>
      <p:sp>
        <p:nvSpPr>
          <p:cNvPr id="7" name="CustomShape 3"/>
          <p:cNvSpPr/>
          <p:nvPr/>
        </p:nvSpPr>
        <p:spPr>
          <a:xfrm>
            <a:off x="4305495" y="6286618"/>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5.8</a:t>
            </a:r>
            <a:endParaRPr lang="en-US" sz="1200" b="0" strike="noStrike" spc="-1">
              <a:latin typeface="Arial"/>
            </a:endParaRPr>
          </a:p>
        </p:txBody>
      </p:sp>
      <p:pic>
        <p:nvPicPr>
          <p:cNvPr id="8" name="Picture 7"/>
          <p:cNvPicPr/>
          <p:nvPr/>
        </p:nvPicPr>
        <p:blipFill>
          <a:blip r:embed="rId2"/>
          <a:stretch/>
        </p:blipFill>
        <p:spPr>
          <a:xfrm>
            <a:off x="4981575" y="1412775"/>
            <a:ext cx="457200" cy="355680"/>
          </a:xfrm>
          <a:prstGeom prst="rect">
            <a:avLst/>
          </a:prstGeom>
          <a:ln>
            <a:noFill/>
          </a:ln>
        </p:spPr>
      </p:pic>
      <p:pic>
        <p:nvPicPr>
          <p:cNvPr id="9" name="Picture 8"/>
          <p:cNvPicPr/>
          <p:nvPr/>
        </p:nvPicPr>
        <p:blipFill>
          <a:blip r:embed="rId3"/>
          <a:stretch/>
        </p:blipFill>
        <p:spPr>
          <a:xfrm>
            <a:off x="5819655" y="1400175"/>
            <a:ext cx="304920" cy="380880"/>
          </a:xfrm>
          <a:prstGeom prst="rect">
            <a:avLst/>
          </a:prstGeom>
          <a:ln>
            <a:noFill/>
          </a:ln>
        </p:spPr>
      </p:pic>
      <p:pic>
        <p:nvPicPr>
          <p:cNvPr id="10" name="Picture 9"/>
          <p:cNvPicPr/>
          <p:nvPr/>
        </p:nvPicPr>
        <p:blipFill>
          <a:blip r:embed="rId4"/>
          <a:stretch/>
        </p:blipFill>
        <p:spPr>
          <a:xfrm>
            <a:off x="1323975" y="2403495"/>
            <a:ext cx="1244520" cy="520560"/>
          </a:xfrm>
          <a:prstGeom prst="rect">
            <a:avLst/>
          </a:prstGeom>
          <a:ln>
            <a:noFill/>
          </a:ln>
        </p:spPr>
      </p:pic>
      <p:pic>
        <p:nvPicPr>
          <p:cNvPr id="11" name="Picture 10"/>
          <p:cNvPicPr/>
          <p:nvPr/>
        </p:nvPicPr>
        <p:blipFill>
          <a:blip r:embed="rId5"/>
          <a:stretch/>
        </p:blipFill>
        <p:spPr>
          <a:xfrm>
            <a:off x="714495" y="2924055"/>
            <a:ext cx="380880" cy="380880"/>
          </a:xfrm>
          <a:prstGeom prst="rect">
            <a:avLst/>
          </a:prstGeom>
          <a:ln>
            <a:noFill/>
          </a:ln>
        </p:spPr>
      </p:pic>
      <p:pic>
        <p:nvPicPr>
          <p:cNvPr id="12" name="Picture 11"/>
          <p:cNvPicPr/>
          <p:nvPr/>
        </p:nvPicPr>
        <p:blipFill>
          <a:blip r:embed="rId6"/>
          <a:stretch/>
        </p:blipFill>
        <p:spPr>
          <a:xfrm>
            <a:off x="904935" y="3749535"/>
            <a:ext cx="1714680" cy="393840"/>
          </a:xfrm>
          <a:prstGeom prst="rect">
            <a:avLst/>
          </a:prstGeom>
          <a:ln>
            <a:noFill/>
          </a:ln>
        </p:spPr>
      </p:pic>
      <p:pic>
        <p:nvPicPr>
          <p:cNvPr id="13" name="Picture 12"/>
          <p:cNvPicPr/>
          <p:nvPr/>
        </p:nvPicPr>
        <p:blipFill>
          <a:blip r:embed="rId7"/>
          <a:stretch/>
        </p:blipFill>
        <p:spPr>
          <a:xfrm>
            <a:off x="1127235" y="4333995"/>
            <a:ext cx="1270080" cy="507960"/>
          </a:xfrm>
          <a:prstGeom prst="rect">
            <a:avLst/>
          </a:prstGeom>
          <a:ln>
            <a:noFill/>
          </a:ln>
        </p:spPr>
      </p:pic>
      <p:pic>
        <p:nvPicPr>
          <p:cNvPr id="14" name="Picture 13"/>
          <p:cNvPicPr/>
          <p:nvPr/>
        </p:nvPicPr>
        <p:blipFill>
          <a:blip r:embed="rId8"/>
          <a:stretch/>
        </p:blipFill>
        <p:spPr>
          <a:xfrm>
            <a:off x="714495" y="5426055"/>
            <a:ext cx="406440" cy="380880"/>
          </a:xfrm>
          <a:prstGeom prst="rect">
            <a:avLst/>
          </a:prstGeom>
          <a:ln>
            <a:noFill/>
          </a:ln>
        </p:spPr>
      </p:pic>
    </p:spTree>
    <p:extLst>
      <p:ext uri="{BB962C8B-B14F-4D97-AF65-F5344CB8AC3E}">
        <p14:creationId xmlns:p14="http://schemas.microsoft.com/office/powerpoint/2010/main" val="29602697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TextShape 1"/>
          <p:cNvSpPr txBox="1"/>
          <p:nvPr/>
        </p:nvSpPr>
        <p:spPr>
          <a:xfrm>
            <a:off x="228600" y="0"/>
            <a:ext cx="9772200" cy="685440"/>
          </a:xfrm>
          <a:prstGeom prst="rect">
            <a:avLst/>
          </a:prstGeom>
          <a:noFill/>
          <a:ln>
            <a:noFill/>
          </a:ln>
        </p:spPr>
        <p:txBody>
          <a:bodyPr lIns="0" tIns="0" rIns="0" bIns="0" anchor="ctr">
            <a:noAutofit/>
          </a:bodyPr>
          <a:lstStyle/>
          <a:p>
            <a:pPr>
              <a:lnSpc>
                <a:spcPct val="100000"/>
              </a:lnSpc>
            </a:pPr>
            <a:r>
              <a:rPr lang="en-US" sz="3600" b="0" strike="noStrike" spc="-1">
                <a:solidFill>
                  <a:srgbClr val="0D3857"/>
                </a:solidFill>
                <a:latin typeface="Arial"/>
                <a:ea typeface="ＭＳ Ｐゴシック"/>
              </a:rPr>
              <a:t>Forces</a:t>
            </a:r>
            <a:endParaRPr lang="en-US" sz="3600" b="0" strike="noStrike" spc="-1">
              <a:solidFill>
                <a:srgbClr val="000000"/>
              </a:solidFill>
              <a:latin typeface="Arial"/>
            </a:endParaRPr>
          </a:p>
        </p:txBody>
      </p:sp>
      <p:sp>
        <p:nvSpPr>
          <p:cNvPr id="436" name="TextShape 2"/>
          <p:cNvSpPr txBox="1"/>
          <p:nvPr/>
        </p:nvSpPr>
        <p:spPr>
          <a:xfrm>
            <a:off x="2666880" y="2311560"/>
            <a:ext cx="4952520" cy="3631680"/>
          </a:xfrm>
          <a:prstGeom prst="rect">
            <a:avLst/>
          </a:prstGeom>
          <a:noFill/>
          <a:ln>
            <a:noFill/>
          </a:ln>
        </p:spPr>
        <p:txBody>
          <a:bodyPr lIns="0" tIns="0" rIns="0" bIns="0">
            <a:noAutofit/>
          </a:bodyPr>
          <a:lstStyle/>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Gravitational Force</a:t>
            </a: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Archimedes Force</a:t>
            </a: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Friction Force</a:t>
            </a: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Tension Force</a:t>
            </a: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Spring Force</a:t>
            </a: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Normal Force</a:t>
            </a:r>
            <a:endParaRPr lang="en-US" sz="2800" b="0" strike="noStrike" spc="-1">
              <a:solidFill>
                <a:srgbClr val="000000"/>
              </a:solidFill>
              <a:latin typeface="Arial"/>
            </a:endParaRPr>
          </a:p>
        </p:txBody>
      </p:sp>
      <p:pic>
        <p:nvPicPr>
          <p:cNvPr id="437" name="Picture 6"/>
          <p:cNvPicPr/>
          <p:nvPr/>
        </p:nvPicPr>
        <p:blipFill>
          <a:blip r:embed="rId3"/>
          <a:stretch/>
        </p:blipFill>
        <p:spPr>
          <a:xfrm>
            <a:off x="7032600" y="4254480"/>
            <a:ext cx="3666600" cy="1780920"/>
          </a:xfrm>
          <a:prstGeom prst="rect">
            <a:avLst/>
          </a:prstGeom>
          <a:ln>
            <a:noFill/>
          </a:ln>
        </p:spPr>
      </p:pic>
      <p:pic>
        <p:nvPicPr>
          <p:cNvPr id="438" name="Picture 8"/>
          <p:cNvPicPr/>
          <p:nvPr/>
        </p:nvPicPr>
        <p:blipFill>
          <a:blip r:embed="rId4"/>
          <a:stretch/>
        </p:blipFill>
        <p:spPr>
          <a:xfrm>
            <a:off x="9414000" y="317520"/>
            <a:ext cx="1785600" cy="1942920"/>
          </a:xfrm>
          <a:prstGeom prst="rect">
            <a:avLst/>
          </a:prstGeom>
          <a:ln>
            <a:noFill/>
          </a:ln>
        </p:spPr>
      </p:pic>
      <p:pic>
        <p:nvPicPr>
          <p:cNvPr id="439" name="Picture 10" descr="incline"/>
          <p:cNvPicPr/>
          <p:nvPr/>
        </p:nvPicPr>
        <p:blipFill>
          <a:blip r:embed="rId5"/>
          <a:stretch/>
        </p:blipFill>
        <p:spPr>
          <a:xfrm>
            <a:off x="380880" y="5164200"/>
            <a:ext cx="2190240" cy="1083960"/>
          </a:xfrm>
          <a:prstGeom prst="rect">
            <a:avLst/>
          </a:prstGeom>
          <a:ln>
            <a:noFill/>
          </a:ln>
        </p:spPr>
      </p:pic>
      <p:pic>
        <p:nvPicPr>
          <p:cNvPr id="440" name="Picture 11"/>
          <p:cNvPicPr/>
          <p:nvPr/>
        </p:nvPicPr>
        <p:blipFill>
          <a:blip r:embed="rId6"/>
          <a:stretch/>
        </p:blipFill>
        <p:spPr>
          <a:xfrm>
            <a:off x="76320" y="3137040"/>
            <a:ext cx="2571480" cy="1221840"/>
          </a:xfrm>
          <a:prstGeom prst="rect">
            <a:avLst/>
          </a:prstGeom>
          <a:ln>
            <a:noFill/>
          </a:ln>
        </p:spPr>
      </p:pic>
      <p:pic>
        <p:nvPicPr>
          <p:cNvPr id="441" name="Picture 13" descr="bongi"/>
          <p:cNvPicPr/>
          <p:nvPr/>
        </p:nvPicPr>
        <p:blipFill>
          <a:blip r:embed="rId7"/>
          <a:stretch/>
        </p:blipFill>
        <p:spPr>
          <a:xfrm>
            <a:off x="7421400" y="2378160"/>
            <a:ext cx="2763720" cy="1734840"/>
          </a:xfrm>
          <a:prstGeom prst="rect">
            <a:avLst/>
          </a:prstGeom>
          <a:ln>
            <a:noFill/>
          </a:ln>
        </p:spPr>
      </p:pic>
      <p:pic>
        <p:nvPicPr>
          <p:cNvPr id="442" name="Picture 14" descr="TN00332_"/>
          <p:cNvPicPr/>
          <p:nvPr/>
        </p:nvPicPr>
        <p:blipFill>
          <a:blip r:embed="rId8"/>
          <a:stretch/>
        </p:blipFill>
        <p:spPr>
          <a:xfrm>
            <a:off x="122040" y="936720"/>
            <a:ext cx="2867040" cy="1139400"/>
          </a:xfrm>
          <a:prstGeom prst="rect">
            <a:avLst/>
          </a:prstGeom>
          <a:ln>
            <a:noFill/>
          </a:ln>
        </p:spPr>
      </p:pic>
      <p:sp>
        <p:nvSpPr>
          <p:cNvPr id="443" name="CustomShape 3"/>
          <p:cNvSpPr/>
          <p:nvPr/>
        </p:nvSpPr>
        <p:spPr>
          <a:xfrm>
            <a:off x="714240" y="2000160"/>
            <a:ext cx="761760" cy="151920"/>
          </a:xfrm>
          <a:prstGeom prst="rightArrow">
            <a:avLst>
              <a:gd name="adj1" fmla="val 50000"/>
              <a:gd name="adj2" fmla="val 100000"/>
            </a:avLst>
          </a:prstGeom>
          <a:gradFill rotWithShape="0">
            <a:gsLst>
              <a:gs pos="0">
                <a:srgbClr val="FF0000"/>
              </a:gs>
              <a:gs pos="100000">
                <a:srgbClr val="FFFFFF"/>
              </a:gs>
            </a:gsLst>
            <a:lin ang="5400000"/>
          </a:gradFill>
          <a:ln w="25560">
            <a:solidFill>
              <a:schemeClr val="tx1"/>
            </a:solidFill>
            <a:miter/>
          </a:ln>
        </p:spPr>
        <p:style>
          <a:lnRef idx="0">
            <a:scrgbClr r="0" g="0" b="0"/>
          </a:lnRef>
          <a:fillRef idx="0">
            <a:scrgbClr r="0" g="0" b="0"/>
          </a:fillRef>
          <a:effectRef idx="0">
            <a:scrgbClr r="0" g="0" b="0"/>
          </a:effectRef>
          <a:fontRef idx="minor"/>
        </p:style>
      </p:sp>
      <p:sp>
        <p:nvSpPr>
          <p:cNvPr id="444" name="CustomShape 4"/>
          <p:cNvSpPr/>
          <p:nvPr/>
        </p:nvSpPr>
        <p:spPr>
          <a:xfrm>
            <a:off x="1769040" y="1813320"/>
            <a:ext cx="1220040" cy="304560"/>
          </a:xfrm>
          <a:prstGeom prst="leftArrow">
            <a:avLst>
              <a:gd name="adj1" fmla="val 50000"/>
              <a:gd name="adj2" fmla="val 80078"/>
            </a:avLst>
          </a:prstGeom>
          <a:gradFill rotWithShape="0">
            <a:gsLst>
              <a:gs pos="0">
                <a:srgbClr val="FF0000"/>
              </a:gs>
              <a:gs pos="100000">
                <a:srgbClr val="FFFFFF"/>
              </a:gs>
            </a:gsLst>
            <a:lin ang="5400000"/>
          </a:gradFill>
          <a:ln w="25560">
            <a:solidFill>
              <a:schemeClr val="tx1"/>
            </a:solidFill>
            <a:miter/>
          </a:ln>
        </p:spPr>
        <p:style>
          <a:lnRef idx="0">
            <a:scrgbClr r="0" g="0" b="0"/>
          </a:lnRef>
          <a:fillRef idx="0">
            <a:scrgbClr r="0" g="0" b="0"/>
          </a:fillRef>
          <a:effectRef idx="0">
            <a:scrgbClr r="0" g="0" b="0"/>
          </a:effectRef>
          <a:fontRef idx="minor"/>
        </p:style>
      </p:sp>
      <p:sp>
        <p:nvSpPr>
          <p:cNvPr id="445" name="Line 5"/>
          <p:cNvSpPr/>
          <p:nvPr/>
        </p:nvSpPr>
        <p:spPr>
          <a:xfrm>
            <a:off x="9080280" y="2958840"/>
            <a:ext cx="0" cy="762120"/>
          </a:xfrm>
          <a:prstGeom prst="line">
            <a:avLst/>
          </a:prstGeom>
          <a:ln w="15840">
            <a:solidFill>
              <a:srgbClr val="FF6600"/>
            </a:solidFill>
            <a:round/>
            <a:tailEnd type="triangle" w="med" len="med"/>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TextShape 1"/>
          <p:cNvSpPr txBox="1"/>
          <p:nvPr/>
        </p:nvSpPr>
        <p:spPr>
          <a:xfrm>
            <a:off x="571680" y="914400"/>
            <a:ext cx="10286640" cy="609120"/>
          </a:xfrm>
          <a:prstGeom prst="rect">
            <a:avLst/>
          </a:prstGeom>
          <a:noFill/>
          <a:ln>
            <a:noFill/>
          </a:ln>
        </p:spPr>
        <p:txBody>
          <a:bodyPr lIns="0" tIns="0" rIns="0" bIns="0" anchor="ctr">
            <a:noAutofit/>
          </a:bodyPr>
          <a:lstStyle/>
          <a:p>
            <a:pPr>
              <a:lnSpc>
                <a:spcPct val="100000"/>
              </a:lnSpc>
            </a:pPr>
            <a:r>
              <a:rPr lang="en-US" sz="2200" b="0" strike="noStrike" spc="-1">
                <a:solidFill>
                  <a:srgbClr val="0D3857"/>
                </a:solidFill>
                <a:latin typeface="Arial"/>
                <a:ea typeface="ＭＳ Ｐゴシック"/>
              </a:rPr>
              <a:t>Some Coefficients of Friction</a:t>
            </a:r>
            <a:endParaRPr lang="en-US" sz="2200" b="0" strike="noStrike" spc="-1">
              <a:solidFill>
                <a:srgbClr val="000000"/>
              </a:solidFill>
              <a:latin typeface="Arial"/>
            </a:endParaRPr>
          </a:p>
        </p:txBody>
      </p:sp>
      <p:sp>
        <p:nvSpPr>
          <p:cNvPr id="733" name="CustomShape 2"/>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5.8</a:t>
            </a:r>
            <a:endParaRPr lang="en-US" sz="1200" b="0" strike="noStrike" spc="-1">
              <a:latin typeface="Arial"/>
            </a:endParaRPr>
          </a:p>
        </p:txBody>
      </p:sp>
      <p:pic>
        <p:nvPicPr>
          <p:cNvPr id="734" name="Picture 6" descr="05T1"/>
          <p:cNvPicPr/>
          <p:nvPr/>
        </p:nvPicPr>
        <p:blipFill>
          <a:blip r:embed="rId2"/>
          <a:stretch/>
        </p:blipFill>
        <p:spPr>
          <a:xfrm>
            <a:off x="1371600" y="1295280"/>
            <a:ext cx="8322480" cy="5285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TextShape 1"/>
          <p:cNvSpPr txBox="1"/>
          <p:nvPr/>
        </p:nvSpPr>
        <p:spPr>
          <a:xfrm>
            <a:off x="304920" y="914400"/>
            <a:ext cx="10286640" cy="609120"/>
          </a:xfrm>
          <a:prstGeom prst="rect">
            <a:avLst/>
          </a:prstGeom>
          <a:noFill/>
          <a:ln>
            <a:noFill/>
          </a:ln>
        </p:spPr>
        <p:txBody>
          <a:bodyPr lIns="0" tIns="0" rIns="0" bIns="0" anchor="ctr">
            <a:noAutofit/>
          </a:bodyPr>
          <a:lstStyle/>
          <a:p>
            <a:pPr>
              <a:lnSpc>
                <a:spcPct val="100000"/>
              </a:lnSpc>
            </a:pPr>
            <a:r>
              <a:rPr lang="en-US" sz="3200" b="0" strike="noStrike" spc="-1">
                <a:solidFill>
                  <a:srgbClr val="0D3857"/>
                </a:solidFill>
                <a:latin typeface="Arial"/>
                <a:ea typeface="ＭＳ Ｐゴシック"/>
              </a:rPr>
              <a:t>Friction Problem 1</a:t>
            </a:r>
            <a:endParaRPr lang="en-US" sz="3200" b="0" strike="noStrike" spc="-1">
              <a:solidFill>
                <a:srgbClr val="000000"/>
              </a:solidFill>
              <a:latin typeface="Arial"/>
            </a:endParaRPr>
          </a:p>
        </p:txBody>
      </p:sp>
      <p:sp>
        <p:nvSpPr>
          <p:cNvPr id="736" name="TextShape 2"/>
          <p:cNvSpPr txBox="1"/>
          <p:nvPr/>
        </p:nvSpPr>
        <p:spPr>
          <a:xfrm>
            <a:off x="76320" y="1676520"/>
            <a:ext cx="6339960" cy="4571640"/>
          </a:xfrm>
          <a:prstGeom prst="rect">
            <a:avLst/>
          </a:prstGeom>
          <a:noFill/>
          <a:ln>
            <a:noFill/>
          </a:ln>
        </p:spPr>
        <p:txBody>
          <a:bodyPr lIns="0" tIns="0" rIns="0" bIns="0">
            <a:noAutofit/>
          </a:bodyPr>
          <a:lstStyle/>
          <a:p>
            <a:pPr marL="228600">
              <a:lnSpc>
                <a:spcPct val="90000"/>
              </a:lnSpc>
              <a:spcBef>
                <a:spcPts val="1199"/>
              </a:spcBef>
              <a:tabLst>
                <a:tab pos="0" algn="l"/>
              </a:tabLst>
            </a:pPr>
            <a:r>
              <a:rPr lang="en-US" sz="2400" b="0" strike="noStrike" spc="-1">
                <a:solidFill>
                  <a:srgbClr val="000000"/>
                </a:solidFill>
                <a:latin typeface="Times New Roman"/>
                <a:ea typeface="Tahoma"/>
              </a:rPr>
              <a:t>The following is a simple method of measuring coefficients of friction: Suppose a block is placed on a rough surface inclined relative to the horizontal, as shown in Figure.</a:t>
            </a:r>
            <a:endParaRPr lang="en-US" sz="2400" b="0" strike="noStrike" spc="-1">
              <a:solidFill>
                <a:srgbClr val="000000"/>
              </a:solidFill>
              <a:latin typeface="Arial"/>
            </a:endParaRPr>
          </a:p>
          <a:p>
            <a:pPr marL="228600">
              <a:lnSpc>
                <a:spcPct val="90000"/>
              </a:lnSpc>
              <a:spcBef>
                <a:spcPts val="1199"/>
              </a:spcBef>
              <a:tabLst>
                <a:tab pos="0" algn="l"/>
              </a:tabLst>
            </a:pPr>
            <a:r>
              <a:rPr lang="en-US" sz="2400" b="0" strike="noStrike" spc="-1">
                <a:solidFill>
                  <a:srgbClr val="000000"/>
                </a:solidFill>
                <a:latin typeface="Times New Roman"/>
                <a:ea typeface="Tahoma"/>
              </a:rPr>
              <a:t>The incline angle is increased until the block starts to move. Show that by measuring the critical angle     at which this slipping just occurs, we can obtain      </a:t>
            </a:r>
            <a:r>
              <a:rPr lang="en-US" sz="2000" b="0" strike="noStrike" spc="-1">
                <a:solidFill>
                  <a:srgbClr val="000000"/>
                </a:solidFill>
                <a:latin typeface="Arial"/>
                <a:ea typeface="ＭＳ Ｐゴシック"/>
              </a:rPr>
              <a:t>.</a:t>
            </a:r>
            <a:endParaRPr lang="en-US" sz="2000" b="0" strike="noStrike" spc="-1">
              <a:solidFill>
                <a:srgbClr val="000000"/>
              </a:solidFill>
              <a:latin typeface="Arial"/>
            </a:endParaRPr>
          </a:p>
        </p:txBody>
      </p:sp>
      <p:sp>
        <p:nvSpPr>
          <p:cNvPr id="737" name="CustomShape 3"/>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5.8</a:t>
            </a:r>
            <a:endParaRPr lang="en-US" sz="1200" b="0" strike="noStrike" spc="-1">
              <a:latin typeface="Arial"/>
            </a:endParaRPr>
          </a:p>
        </p:txBody>
      </p:sp>
      <p:pic>
        <p:nvPicPr>
          <p:cNvPr id="738" name="Picture 7" descr="0518"/>
          <p:cNvPicPr/>
          <p:nvPr/>
        </p:nvPicPr>
        <p:blipFill>
          <a:blip r:embed="rId2"/>
          <a:stretch/>
        </p:blipFill>
        <p:spPr>
          <a:xfrm>
            <a:off x="6416640" y="1844640"/>
            <a:ext cx="4936680" cy="3168360"/>
          </a:xfrm>
          <a:prstGeom prst="rect">
            <a:avLst/>
          </a:prstGeom>
          <a:ln>
            <a:noFill/>
          </a:ln>
        </p:spPr>
      </p:pic>
      <p:pic>
        <p:nvPicPr>
          <p:cNvPr id="739" name="Picture 738"/>
          <p:cNvPicPr/>
          <p:nvPr/>
        </p:nvPicPr>
        <p:blipFill>
          <a:blip r:embed="rId3"/>
          <a:stretch/>
        </p:blipFill>
        <p:spPr>
          <a:xfrm>
            <a:off x="1905120" y="3809880"/>
            <a:ext cx="317520" cy="444600"/>
          </a:xfrm>
          <a:prstGeom prst="rect">
            <a:avLst/>
          </a:prstGeom>
          <a:ln>
            <a:noFill/>
          </a:ln>
        </p:spPr>
      </p:pic>
      <p:pic>
        <p:nvPicPr>
          <p:cNvPr id="740" name="Picture 739"/>
          <p:cNvPicPr/>
          <p:nvPr/>
        </p:nvPicPr>
        <p:blipFill>
          <a:blip r:embed="rId4"/>
          <a:stretch/>
        </p:blipFill>
        <p:spPr>
          <a:xfrm>
            <a:off x="1981080" y="4114800"/>
            <a:ext cx="317520" cy="3938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TextShape 1"/>
          <p:cNvSpPr txBox="1"/>
          <p:nvPr/>
        </p:nvSpPr>
        <p:spPr>
          <a:xfrm>
            <a:off x="304920" y="914400"/>
            <a:ext cx="10286640" cy="609120"/>
          </a:xfrm>
          <a:prstGeom prst="rect">
            <a:avLst/>
          </a:prstGeom>
          <a:noFill/>
          <a:ln>
            <a:noFill/>
          </a:ln>
        </p:spPr>
        <p:txBody>
          <a:bodyPr lIns="0" tIns="0" rIns="0" bIns="0" anchor="ctr">
            <a:noAutofit/>
          </a:bodyPr>
          <a:lstStyle/>
          <a:p>
            <a:pPr>
              <a:lnSpc>
                <a:spcPct val="100000"/>
              </a:lnSpc>
            </a:pPr>
            <a:r>
              <a:rPr lang="en-US" sz="3200" b="0" strike="noStrike" spc="-1">
                <a:solidFill>
                  <a:srgbClr val="0D3857"/>
                </a:solidFill>
                <a:latin typeface="Arial"/>
                <a:ea typeface="ＭＳ Ｐゴシック"/>
              </a:rPr>
              <a:t>Solution:</a:t>
            </a:r>
            <a:endParaRPr lang="en-US" sz="3200" b="0" strike="noStrike" spc="-1">
              <a:solidFill>
                <a:srgbClr val="000000"/>
              </a:solidFill>
              <a:latin typeface="Arial"/>
            </a:endParaRPr>
          </a:p>
        </p:txBody>
      </p:sp>
      <p:pic>
        <p:nvPicPr>
          <p:cNvPr id="742" name="Picture 7" descr="0518"/>
          <p:cNvPicPr/>
          <p:nvPr/>
        </p:nvPicPr>
        <p:blipFill>
          <a:blip r:embed="rId2"/>
          <a:stretch/>
        </p:blipFill>
        <p:spPr>
          <a:xfrm>
            <a:off x="6416640" y="1844640"/>
            <a:ext cx="4936680" cy="3168360"/>
          </a:xfrm>
          <a:prstGeom prst="rect">
            <a:avLst/>
          </a:prstGeom>
          <a:ln>
            <a:noFill/>
          </a:ln>
        </p:spPr>
      </p:pic>
      <p:pic>
        <p:nvPicPr>
          <p:cNvPr id="743" name="Picture 2"/>
          <p:cNvPicPr/>
          <p:nvPr/>
        </p:nvPicPr>
        <p:blipFill>
          <a:blip r:embed="rId3"/>
          <a:stretch/>
        </p:blipFill>
        <p:spPr>
          <a:xfrm>
            <a:off x="228600" y="1553400"/>
            <a:ext cx="5333760" cy="1505880"/>
          </a:xfrm>
          <a:prstGeom prst="rect">
            <a:avLst/>
          </a:prstGeom>
          <a:ln>
            <a:noFill/>
          </a:ln>
        </p:spPr>
      </p:pic>
      <p:pic>
        <p:nvPicPr>
          <p:cNvPr id="744" name="Picture 3"/>
          <p:cNvPicPr/>
          <p:nvPr/>
        </p:nvPicPr>
        <p:blipFill>
          <a:blip r:embed="rId4"/>
          <a:stretch/>
        </p:blipFill>
        <p:spPr>
          <a:xfrm>
            <a:off x="53640" y="3090240"/>
            <a:ext cx="6286320" cy="870480"/>
          </a:xfrm>
          <a:prstGeom prst="rect">
            <a:avLst/>
          </a:prstGeom>
          <a:ln>
            <a:noFill/>
          </a:ln>
        </p:spPr>
      </p:pic>
      <p:pic>
        <p:nvPicPr>
          <p:cNvPr id="745" name="Picture 4"/>
          <p:cNvPicPr/>
          <p:nvPr/>
        </p:nvPicPr>
        <p:blipFill>
          <a:blip r:embed="rId5"/>
          <a:stretch/>
        </p:blipFill>
        <p:spPr>
          <a:xfrm>
            <a:off x="758520" y="3798000"/>
            <a:ext cx="2437920" cy="1429920"/>
          </a:xfrm>
          <a:prstGeom prst="rect">
            <a:avLst/>
          </a:prstGeom>
          <a:ln>
            <a:noFill/>
          </a:ln>
        </p:spPr>
      </p:pic>
      <p:pic>
        <p:nvPicPr>
          <p:cNvPr id="746" name="Picture 5"/>
          <p:cNvPicPr/>
          <p:nvPr/>
        </p:nvPicPr>
        <p:blipFill>
          <a:blip r:embed="rId6"/>
          <a:stretch/>
        </p:blipFill>
        <p:spPr>
          <a:xfrm>
            <a:off x="243720" y="5345640"/>
            <a:ext cx="11185920" cy="597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7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7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TextShape 1"/>
          <p:cNvSpPr txBox="1"/>
          <p:nvPr/>
        </p:nvSpPr>
        <p:spPr>
          <a:xfrm>
            <a:off x="571680" y="838080"/>
            <a:ext cx="9429480" cy="579240"/>
          </a:xfrm>
          <a:prstGeom prst="rect">
            <a:avLst/>
          </a:prstGeom>
          <a:noFill/>
          <a:ln>
            <a:noFill/>
          </a:ln>
        </p:spPr>
        <p:txBody>
          <a:bodyPr lIns="0" tIns="0" rIns="0" bIns="0" anchor="ctr">
            <a:noAutofit/>
          </a:bodyPr>
          <a:lstStyle/>
          <a:p>
            <a:pPr>
              <a:lnSpc>
                <a:spcPct val="100000"/>
              </a:lnSpc>
            </a:pPr>
            <a:r>
              <a:rPr lang="en-US" sz="3200" b="0" strike="noStrike" spc="-1">
                <a:solidFill>
                  <a:srgbClr val="0D3857"/>
                </a:solidFill>
                <a:latin typeface="Arial"/>
                <a:ea typeface="ＭＳ Ｐゴシック"/>
              </a:rPr>
              <a:t>Friction, Problem 2</a:t>
            </a:r>
            <a:endParaRPr lang="en-US" sz="3200" b="0" strike="noStrike" spc="-1">
              <a:solidFill>
                <a:srgbClr val="000000"/>
              </a:solidFill>
              <a:latin typeface="Arial"/>
            </a:endParaRPr>
          </a:p>
        </p:txBody>
      </p:sp>
      <p:sp>
        <p:nvSpPr>
          <p:cNvPr id="748" name="TextShape 2"/>
          <p:cNvSpPr txBox="1"/>
          <p:nvPr/>
        </p:nvSpPr>
        <p:spPr>
          <a:xfrm>
            <a:off x="228600" y="1728885"/>
            <a:ext cx="6016320" cy="4376520"/>
          </a:xfrm>
          <a:prstGeom prst="rect">
            <a:avLst/>
          </a:prstGeom>
          <a:noFill/>
          <a:ln>
            <a:noFill/>
          </a:ln>
        </p:spPr>
        <p:txBody>
          <a:bodyPr lIns="0" tIns="0" rIns="0" bIns="0">
            <a:noAutofit/>
          </a:bodyPr>
          <a:lstStyle/>
          <a:p>
            <a:pPr>
              <a:lnSpc>
                <a:spcPct val="90000"/>
              </a:lnSpc>
              <a:spcBef>
                <a:spcPts val="1199"/>
              </a:spcBef>
              <a:tabLst>
                <a:tab pos="0" algn="l"/>
              </a:tabLst>
            </a:pPr>
            <a:r>
              <a:rPr lang="en-US" sz="2400" b="0" strike="noStrike" spc="-1">
                <a:solidFill>
                  <a:srgbClr val="000000"/>
                </a:solidFill>
                <a:latin typeface="Times New Roman"/>
                <a:ea typeface="ＭＳ Ｐゴシック"/>
              </a:rPr>
              <a:t>A hockey disk on a frozen pond is given an initial speed of 20.0 m/s. If the disk always remains on the ice and slides 115 m before coming to rest, determine the coefficient of kinetic friction between the disk and ice.</a:t>
            </a:r>
            <a:endParaRPr lang="en-US" sz="2400" b="0" strike="noStrike" spc="-1">
              <a:solidFill>
                <a:srgbClr val="000000"/>
              </a:solidFill>
              <a:latin typeface="Arial"/>
            </a:endParaRPr>
          </a:p>
        </p:txBody>
      </p:sp>
      <p:pic>
        <p:nvPicPr>
          <p:cNvPr id="749" name="Picture 7" descr="0519"/>
          <p:cNvPicPr/>
          <p:nvPr/>
        </p:nvPicPr>
        <p:blipFill>
          <a:blip r:embed="rId2"/>
          <a:stretch/>
        </p:blipFill>
        <p:spPr>
          <a:xfrm>
            <a:off x="6245280" y="1952640"/>
            <a:ext cx="5032080" cy="2950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TextShape 1"/>
          <p:cNvSpPr txBox="1"/>
          <p:nvPr/>
        </p:nvSpPr>
        <p:spPr>
          <a:xfrm>
            <a:off x="571680" y="838080"/>
            <a:ext cx="9429480" cy="579240"/>
          </a:xfrm>
          <a:prstGeom prst="rect">
            <a:avLst/>
          </a:prstGeom>
          <a:noFill/>
          <a:ln>
            <a:noFill/>
          </a:ln>
        </p:spPr>
        <p:txBody>
          <a:bodyPr lIns="0" tIns="0" rIns="0" bIns="0" anchor="ctr">
            <a:noAutofit/>
          </a:bodyPr>
          <a:lstStyle/>
          <a:p>
            <a:pPr>
              <a:lnSpc>
                <a:spcPct val="100000"/>
              </a:lnSpc>
            </a:pPr>
            <a:r>
              <a:rPr lang="en-US" sz="3200" b="0" strike="noStrike" spc="-1">
                <a:solidFill>
                  <a:srgbClr val="0D3857"/>
                </a:solidFill>
                <a:latin typeface="Arial"/>
                <a:ea typeface="ＭＳ Ｐゴシック"/>
              </a:rPr>
              <a:t>Friction, Problem 2</a:t>
            </a:r>
            <a:endParaRPr lang="en-US" sz="3200" b="0" strike="noStrike" spc="-1">
              <a:solidFill>
                <a:srgbClr val="000000"/>
              </a:solidFill>
              <a:latin typeface="Arial"/>
            </a:endParaRPr>
          </a:p>
        </p:txBody>
      </p:sp>
      <p:pic>
        <p:nvPicPr>
          <p:cNvPr id="751" name="Picture 7" descr="0519"/>
          <p:cNvPicPr/>
          <p:nvPr/>
        </p:nvPicPr>
        <p:blipFill>
          <a:blip r:embed="rId2"/>
          <a:stretch/>
        </p:blipFill>
        <p:spPr>
          <a:xfrm>
            <a:off x="6245280" y="1952640"/>
            <a:ext cx="5032080" cy="2950920"/>
          </a:xfrm>
          <a:prstGeom prst="rect">
            <a:avLst/>
          </a:prstGeom>
          <a:ln>
            <a:noFill/>
          </a:ln>
        </p:spPr>
      </p:pic>
      <p:pic>
        <p:nvPicPr>
          <p:cNvPr id="752" name="Picture 2"/>
          <p:cNvPicPr/>
          <p:nvPr/>
        </p:nvPicPr>
        <p:blipFill>
          <a:blip r:embed="rId3"/>
          <a:stretch/>
        </p:blipFill>
        <p:spPr>
          <a:xfrm>
            <a:off x="304920" y="1623960"/>
            <a:ext cx="2857320" cy="657000"/>
          </a:xfrm>
          <a:prstGeom prst="rect">
            <a:avLst/>
          </a:prstGeom>
          <a:ln>
            <a:noFill/>
          </a:ln>
        </p:spPr>
      </p:pic>
      <p:pic>
        <p:nvPicPr>
          <p:cNvPr id="753" name="Picture 3"/>
          <p:cNvPicPr/>
          <p:nvPr/>
        </p:nvPicPr>
        <p:blipFill>
          <a:blip r:embed="rId4"/>
          <a:stretch/>
        </p:blipFill>
        <p:spPr>
          <a:xfrm>
            <a:off x="324000" y="2362320"/>
            <a:ext cx="3028680" cy="578880"/>
          </a:xfrm>
          <a:prstGeom prst="rect">
            <a:avLst/>
          </a:prstGeom>
          <a:ln>
            <a:noFill/>
          </a:ln>
        </p:spPr>
      </p:pic>
      <p:pic>
        <p:nvPicPr>
          <p:cNvPr id="754" name="Picture 4"/>
          <p:cNvPicPr/>
          <p:nvPr/>
        </p:nvPicPr>
        <p:blipFill>
          <a:blip r:embed="rId5"/>
          <a:stretch/>
        </p:blipFill>
        <p:spPr>
          <a:xfrm>
            <a:off x="221040" y="2941560"/>
            <a:ext cx="3614760" cy="1164240"/>
          </a:xfrm>
          <a:prstGeom prst="rect">
            <a:avLst/>
          </a:prstGeom>
          <a:ln>
            <a:noFill/>
          </a:ln>
        </p:spPr>
      </p:pic>
      <p:pic>
        <p:nvPicPr>
          <p:cNvPr id="755" name="Picture 5"/>
          <p:cNvPicPr/>
          <p:nvPr/>
        </p:nvPicPr>
        <p:blipFill>
          <a:blip r:embed="rId6"/>
          <a:stretch/>
        </p:blipFill>
        <p:spPr>
          <a:xfrm>
            <a:off x="221040" y="4035960"/>
            <a:ext cx="4426920" cy="867600"/>
          </a:xfrm>
          <a:prstGeom prst="rect">
            <a:avLst/>
          </a:prstGeom>
          <a:ln>
            <a:noFill/>
          </a:ln>
        </p:spPr>
      </p:pic>
      <p:pic>
        <p:nvPicPr>
          <p:cNvPr id="756" name="Picture 6"/>
          <p:cNvPicPr/>
          <p:nvPr/>
        </p:nvPicPr>
        <p:blipFill>
          <a:blip r:embed="rId7"/>
          <a:stretch/>
        </p:blipFill>
        <p:spPr>
          <a:xfrm>
            <a:off x="623160" y="5029200"/>
            <a:ext cx="1758960" cy="1191960"/>
          </a:xfrm>
          <a:prstGeom prst="rect">
            <a:avLst/>
          </a:prstGeom>
          <a:ln>
            <a:noFill/>
          </a:ln>
        </p:spPr>
      </p:pic>
      <p:pic>
        <p:nvPicPr>
          <p:cNvPr id="757" name="Picture 7"/>
          <p:cNvPicPr/>
          <p:nvPr/>
        </p:nvPicPr>
        <p:blipFill>
          <a:blip r:embed="rId8"/>
          <a:stretch/>
        </p:blipFill>
        <p:spPr>
          <a:xfrm>
            <a:off x="3352680" y="5334120"/>
            <a:ext cx="4238280" cy="10188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7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7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7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7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TextShape 1"/>
          <p:cNvSpPr txBox="1"/>
          <p:nvPr/>
        </p:nvSpPr>
        <p:spPr>
          <a:xfrm>
            <a:off x="228600" y="838080"/>
            <a:ext cx="9429480" cy="579240"/>
          </a:xfrm>
          <a:prstGeom prst="rect">
            <a:avLst/>
          </a:prstGeom>
          <a:noFill/>
          <a:ln>
            <a:noFill/>
          </a:ln>
        </p:spPr>
        <p:txBody>
          <a:bodyPr lIns="0" tIns="0" rIns="0" bIns="0" anchor="ctr">
            <a:noAutofit/>
          </a:bodyPr>
          <a:lstStyle/>
          <a:p>
            <a:pPr>
              <a:lnSpc>
                <a:spcPct val="100000"/>
              </a:lnSpc>
            </a:pPr>
            <a:r>
              <a:rPr lang="en-US" sz="2800" b="0" strike="noStrike" spc="-1">
                <a:solidFill>
                  <a:srgbClr val="0D3857"/>
                </a:solidFill>
                <a:latin typeface="Arial"/>
                <a:ea typeface="ＭＳ Ｐゴシック"/>
              </a:rPr>
              <a:t>Friction, Problem 3</a:t>
            </a:r>
            <a:endParaRPr lang="en-US" sz="2800" b="0" strike="noStrike" spc="-1">
              <a:solidFill>
                <a:srgbClr val="000000"/>
              </a:solidFill>
              <a:latin typeface="Arial"/>
            </a:endParaRPr>
          </a:p>
        </p:txBody>
      </p:sp>
      <p:sp>
        <p:nvSpPr>
          <p:cNvPr id="759" name="TextShape 2"/>
          <p:cNvSpPr txBox="1"/>
          <p:nvPr/>
        </p:nvSpPr>
        <p:spPr>
          <a:xfrm>
            <a:off x="304920" y="1371600"/>
            <a:ext cx="10591560" cy="2133360"/>
          </a:xfrm>
          <a:prstGeom prst="rect">
            <a:avLst/>
          </a:prstGeom>
          <a:noFill/>
          <a:ln>
            <a:noFill/>
          </a:ln>
        </p:spPr>
        <p:txBody>
          <a:bodyPr lIns="0" tIns="0" rIns="0" bIns="0">
            <a:noAutofit/>
          </a:bodyPr>
          <a:lstStyle/>
          <a:p>
            <a:pPr>
              <a:lnSpc>
                <a:spcPct val="90000"/>
              </a:lnSpc>
              <a:spcBef>
                <a:spcPts val="1199"/>
              </a:spcBef>
              <a:tabLst>
                <a:tab pos="0" algn="l"/>
              </a:tabLst>
            </a:pPr>
            <a:r>
              <a:rPr lang="en-US" sz="2400" b="0" strike="noStrike" spc="-1" dirty="0">
                <a:solidFill>
                  <a:srgbClr val="000000"/>
                </a:solidFill>
                <a:latin typeface="Times New Roman"/>
                <a:ea typeface="ＭＳ Ｐゴシック"/>
              </a:rPr>
              <a:t>A block of mass </a:t>
            </a:r>
            <a:r>
              <a:rPr lang="en-US" sz="2400" b="0" strike="noStrike" spc="-1" dirty="0" smtClean="0">
                <a:solidFill>
                  <a:srgbClr val="000000"/>
                </a:solidFill>
                <a:latin typeface="Times New Roman"/>
                <a:ea typeface="ＭＳ Ｐゴシック"/>
              </a:rPr>
              <a:t>m</a:t>
            </a:r>
            <a:r>
              <a:rPr lang="en-US" sz="2400" b="0" strike="noStrike" spc="-1" baseline="-25000" dirty="0" smtClean="0">
                <a:solidFill>
                  <a:srgbClr val="000000"/>
                </a:solidFill>
                <a:latin typeface="Times New Roman"/>
                <a:ea typeface="ＭＳ Ｐゴシック"/>
              </a:rPr>
              <a:t>1</a:t>
            </a:r>
            <a:r>
              <a:rPr lang="en-US" sz="2400" b="0" strike="noStrike" spc="-1" dirty="0" smtClean="0">
                <a:solidFill>
                  <a:srgbClr val="000000"/>
                </a:solidFill>
                <a:latin typeface="Times New Roman"/>
                <a:ea typeface="ＭＳ Ｐゴシック"/>
              </a:rPr>
              <a:t> </a:t>
            </a:r>
            <a:r>
              <a:rPr lang="en-US" sz="2400" b="0" strike="noStrike" spc="-1" dirty="0">
                <a:solidFill>
                  <a:srgbClr val="000000"/>
                </a:solidFill>
                <a:latin typeface="Times New Roman"/>
                <a:ea typeface="ＭＳ Ｐゴシック"/>
              </a:rPr>
              <a:t>on a rough, horizontal surface is connected to a ball of mass </a:t>
            </a:r>
            <a:r>
              <a:rPr lang="en-US" sz="2400" b="0" strike="noStrike" spc="-1" dirty="0" smtClean="0">
                <a:solidFill>
                  <a:srgbClr val="000000"/>
                </a:solidFill>
                <a:latin typeface="Times New Roman"/>
                <a:ea typeface="ＭＳ Ｐゴシック"/>
              </a:rPr>
              <a:t>m</a:t>
            </a:r>
            <a:r>
              <a:rPr lang="en-US" sz="2400" b="0" strike="noStrike" spc="-1" baseline="-25000" dirty="0" smtClean="0">
                <a:solidFill>
                  <a:srgbClr val="000000"/>
                </a:solidFill>
                <a:latin typeface="Times New Roman"/>
                <a:ea typeface="ＭＳ Ｐゴシック"/>
              </a:rPr>
              <a:t>2</a:t>
            </a:r>
            <a:r>
              <a:rPr lang="en-US" sz="2400" b="0" strike="noStrike" spc="-1" dirty="0" smtClean="0">
                <a:solidFill>
                  <a:srgbClr val="000000"/>
                </a:solidFill>
                <a:latin typeface="Times New Roman"/>
                <a:ea typeface="ＭＳ Ｐゴシック"/>
              </a:rPr>
              <a:t> </a:t>
            </a:r>
            <a:r>
              <a:rPr lang="en-US" sz="2400" b="0" strike="noStrike" spc="-1" dirty="0">
                <a:solidFill>
                  <a:srgbClr val="000000"/>
                </a:solidFill>
                <a:latin typeface="Times New Roman"/>
                <a:ea typeface="ＭＳ Ｐゴシック"/>
              </a:rPr>
              <a:t>by a light weight cord over a lightweight, frictionless pulley, as shown in Figure. A force of magnitude F at an angle </a:t>
            </a:r>
            <a:r>
              <a:rPr lang="en-US" sz="2400" b="0" strike="noStrike" spc="-1" dirty="0">
                <a:solidFill>
                  <a:srgbClr val="000000"/>
                </a:solidFill>
                <a:latin typeface="Symbol"/>
                <a:ea typeface="ＭＳ Ｐゴシック"/>
              </a:rPr>
              <a:t></a:t>
            </a:r>
            <a:r>
              <a:rPr lang="en-US" sz="2400" b="0" strike="noStrike" spc="-1" dirty="0">
                <a:solidFill>
                  <a:srgbClr val="000000"/>
                </a:solidFill>
                <a:latin typeface="Times New Roman"/>
                <a:ea typeface="ＭＳ Ｐゴシック"/>
              </a:rPr>
              <a:t> with the horizontal is applied to the block as shown. The coefficient of kinetic friction between the block and surface is </a:t>
            </a:r>
            <a:r>
              <a:rPr lang="en-US" sz="2400" b="0" strike="noStrike" spc="-1" dirty="0">
                <a:solidFill>
                  <a:srgbClr val="000000"/>
                </a:solidFill>
                <a:latin typeface="Symbol"/>
                <a:ea typeface="ＭＳ Ｐゴシック"/>
              </a:rPr>
              <a:t></a:t>
            </a:r>
            <a:r>
              <a:rPr lang="en-US" sz="2400" b="0" strike="noStrike" spc="-1" baseline="-25000" dirty="0">
                <a:solidFill>
                  <a:srgbClr val="000000"/>
                </a:solidFill>
                <a:latin typeface="Times New Roman"/>
                <a:ea typeface="ＭＳ Ｐゴシック"/>
              </a:rPr>
              <a:t>k</a:t>
            </a:r>
            <a:r>
              <a:rPr lang="en-US" sz="2400" b="0" strike="noStrike" spc="-1" dirty="0">
                <a:solidFill>
                  <a:srgbClr val="000000"/>
                </a:solidFill>
                <a:latin typeface="Times New Roman"/>
                <a:ea typeface="ＭＳ Ｐゴシック"/>
              </a:rPr>
              <a:t>. Determine the magnitude of the acceleration of the two objects</a:t>
            </a:r>
            <a:endParaRPr lang="en-US" sz="2400" b="0" strike="noStrike" spc="-1" dirty="0">
              <a:solidFill>
                <a:srgbClr val="000000"/>
              </a:solidFill>
              <a:latin typeface="Arial"/>
            </a:endParaRPr>
          </a:p>
        </p:txBody>
      </p:sp>
      <p:sp>
        <p:nvSpPr>
          <p:cNvPr id="760" name="CustomShape 3"/>
          <p:cNvSpPr/>
          <p:nvPr/>
        </p:nvSpPr>
        <p:spPr>
          <a:xfrm>
            <a:off x="4476600" y="624852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5.8</a:t>
            </a:r>
            <a:endParaRPr lang="en-US" sz="1200" b="0" strike="noStrike" spc="-1">
              <a:latin typeface="Arial"/>
            </a:endParaRPr>
          </a:p>
        </p:txBody>
      </p:sp>
      <p:pic>
        <p:nvPicPr>
          <p:cNvPr id="761" name="Picture 7" descr="0520"/>
          <p:cNvPicPr/>
          <p:nvPr/>
        </p:nvPicPr>
        <p:blipFill>
          <a:blip r:embed="rId2"/>
          <a:stretch/>
        </p:blipFill>
        <p:spPr>
          <a:xfrm>
            <a:off x="1097280" y="3124080"/>
            <a:ext cx="7848360" cy="27550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TextShape 1"/>
          <p:cNvSpPr txBox="1"/>
          <p:nvPr/>
        </p:nvSpPr>
        <p:spPr>
          <a:xfrm>
            <a:off x="228600" y="838080"/>
            <a:ext cx="9429480" cy="579240"/>
          </a:xfrm>
          <a:prstGeom prst="rect">
            <a:avLst/>
          </a:prstGeom>
          <a:noFill/>
          <a:ln>
            <a:noFill/>
          </a:ln>
        </p:spPr>
        <p:txBody>
          <a:bodyPr lIns="0" tIns="0" rIns="0" bIns="0" anchor="ctr">
            <a:noAutofit/>
          </a:bodyPr>
          <a:lstStyle/>
          <a:p>
            <a:pPr>
              <a:lnSpc>
                <a:spcPct val="100000"/>
              </a:lnSpc>
            </a:pPr>
            <a:r>
              <a:rPr lang="en-US" sz="2800" b="0" strike="noStrike" spc="-1">
                <a:solidFill>
                  <a:srgbClr val="0D3857"/>
                </a:solidFill>
                <a:latin typeface="Arial"/>
                <a:ea typeface="ＭＳ Ｐゴシック"/>
              </a:rPr>
              <a:t>Friction, Problem 3</a:t>
            </a:r>
            <a:endParaRPr lang="en-US" sz="2800" b="0" strike="noStrike" spc="-1">
              <a:solidFill>
                <a:srgbClr val="000000"/>
              </a:solidFill>
              <a:latin typeface="Arial"/>
            </a:endParaRPr>
          </a:p>
        </p:txBody>
      </p:sp>
      <p:sp>
        <p:nvSpPr>
          <p:cNvPr id="763" name="CustomShape 2"/>
          <p:cNvSpPr/>
          <p:nvPr/>
        </p:nvSpPr>
        <p:spPr>
          <a:xfrm>
            <a:off x="4476600" y="624852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5.8</a:t>
            </a:r>
            <a:endParaRPr lang="en-US" sz="1200" b="0" strike="noStrike" spc="-1">
              <a:latin typeface="Arial"/>
            </a:endParaRPr>
          </a:p>
        </p:txBody>
      </p:sp>
      <p:pic>
        <p:nvPicPr>
          <p:cNvPr id="764" name="Picture 7" descr="0520"/>
          <p:cNvPicPr/>
          <p:nvPr/>
        </p:nvPicPr>
        <p:blipFill>
          <a:blip r:embed="rId2"/>
          <a:stretch/>
        </p:blipFill>
        <p:spPr>
          <a:xfrm>
            <a:off x="152280" y="4373640"/>
            <a:ext cx="6425280" cy="2255400"/>
          </a:xfrm>
          <a:prstGeom prst="rect">
            <a:avLst/>
          </a:prstGeom>
          <a:ln>
            <a:noFill/>
          </a:ln>
        </p:spPr>
      </p:pic>
      <p:pic>
        <p:nvPicPr>
          <p:cNvPr id="765" name="Picture 2"/>
          <p:cNvPicPr/>
          <p:nvPr/>
        </p:nvPicPr>
        <p:blipFill>
          <a:blip r:embed="rId3"/>
          <a:stretch/>
        </p:blipFill>
        <p:spPr>
          <a:xfrm>
            <a:off x="257040" y="1447920"/>
            <a:ext cx="5381280" cy="649800"/>
          </a:xfrm>
          <a:prstGeom prst="rect">
            <a:avLst/>
          </a:prstGeom>
          <a:ln>
            <a:noFill/>
          </a:ln>
        </p:spPr>
      </p:pic>
      <p:pic>
        <p:nvPicPr>
          <p:cNvPr id="766" name="Picture 3"/>
          <p:cNvPicPr/>
          <p:nvPr/>
        </p:nvPicPr>
        <p:blipFill>
          <a:blip r:embed="rId4"/>
          <a:stretch/>
        </p:blipFill>
        <p:spPr>
          <a:xfrm>
            <a:off x="333360" y="2297520"/>
            <a:ext cx="4066920" cy="580680"/>
          </a:xfrm>
          <a:prstGeom prst="rect">
            <a:avLst/>
          </a:prstGeom>
          <a:ln>
            <a:noFill/>
          </a:ln>
        </p:spPr>
      </p:pic>
      <p:pic>
        <p:nvPicPr>
          <p:cNvPr id="767" name="Picture 4"/>
          <p:cNvPicPr/>
          <p:nvPr/>
        </p:nvPicPr>
        <p:blipFill>
          <a:blip r:embed="rId5"/>
          <a:stretch/>
        </p:blipFill>
        <p:spPr>
          <a:xfrm>
            <a:off x="363960" y="3093840"/>
            <a:ext cx="4247640" cy="647280"/>
          </a:xfrm>
          <a:prstGeom prst="rect">
            <a:avLst/>
          </a:prstGeom>
          <a:ln>
            <a:noFill/>
          </a:ln>
        </p:spPr>
      </p:pic>
      <p:pic>
        <p:nvPicPr>
          <p:cNvPr id="768" name="Picture 5"/>
          <p:cNvPicPr/>
          <p:nvPr/>
        </p:nvPicPr>
        <p:blipFill>
          <a:blip r:embed="rId6"/>
          <a:stretch/>
        </p:blipFill>
        <p:spPr>
          <a:xfrm>
            <a:off x="6286680" y="1295280"/>
            <a:ext cx="2956320" cy="758160"/>
          </a:xfrm>
          <a:prstGeom prst="rect">
            <a:avLst/>
          </a:prstGeom>
          <a:ln>
            <a:noFill/>
          </a:ln>
        </p:spPr>
      </p:pic>
      <p:pic>
        <p:nvPicPr>
          <p:cNvPr id="769" name="Picture 6"/>
          <p:cNvPicPr/>
          <p:nvPr/>
        </p:nvPicPr>
        <p:blipFill>
          <a:blip r:embed="rId7"/>
          <a:stretch/>
        </p:blipFill>
        <p:spPr>
          <a:xfrm>
            <a:off x="6174360" y="2098080"/>
            <a:ext cx="3502800" cy="618480"/>
          </a:xfrm>
          <a:prstGeom prst="rect">
            <a:avLst/>
          </a:prstGeom>
          <a:ln>
            <a:noFill/>
          </a:ln>
        </p:spPr>
      </p:pic>
      <p:pic>
        <p:nvPicPr>
          <p:cNvPr id="770" name="Picture 7"/>
          <p:cNvPicPr/>
          <p:nvPr/>
        </p:nvPicPr>
        <p:blipFill>
          <a:blip r:embed="rId8"/>
          <a:stretch/>
        </p:blipFill>
        <p:spPr>
          <a:xfrm>
            <a:off x="5381640" y="2878560"/>
            <a:ext cx="5333760" cy="599760"/>
          </a:xfrm>
          <a:prstGeom prst="rect">
            <a:avLst/>
          </a:prstGeom>
          <a:ln>
            <a:noFill/>
          </a:ln>
        </p:spPr>
      </p:pic>
      <p:pic>
        <p:nvPicPr>
          <p:cNvPr id="771" name="Picture 8"/>
          <p:cNvPicPr/>
          <p:nvPr/>
        </p:nvPicPr>
        <p:blipFill>
          <a:blip r:embed="rId9"/>
          <a:stretch/>
        </p:blipFill>
        <p:spPr>
          <a:xfrm>
            <a:off x="5225400" y="3573360"/>
            <a:ext cx="5400360" cy="7999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7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7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7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7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7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7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7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TextShape 1"/>
          <p:cNvSpPr txBox="1"/>
          <p:nvPr/>
        </p:nvSpPr>
        <p:spPr>
          <a:xfrm>
            <a:off x="571680" y="762120"/>
            <a:ext cx="9429480" cy="655200"/>
          </a:xfrm>
          <a:prstGeom prst="rect">
            <a:avLst/>
          </a:prstGeom>
          <a:noFill/>
          <a:ln>
            <a:noFill/>
          </a:ln>
        </p:spPr>
        <p:txBody>
          <a:bodyPr lIns="0" tIns="0" rIns="0" bIns="0" anchor="ctr">
            <a:noAutofit/>
          </a:bodyPr>
          <a:lstStyle/>
          <a:p>
            <a:pPr>
              <a:lnSpc>
                <a:spcPct val="100000"/>
              </a:lnSpc>
            </a:pPr>
            <a:r>
              <a:rPr lang="en-US" sz="3600" b="0" strike="noStrike" spc="-1">
                <a:solidFill>
                  <a:srgbClr val="0D3857"/>
                </a:solidFill>
                <a:latin typeface="Arial"/>
                <a:ea typeface="ＭＳ Ｐゴシック"/>
              </a:rPr>
              <a:t>Assignment # 02</a:t>
            </a:r>
            <a:endParaRPr lang="en-US" sz="3600" b="0" strike="noStrike" spc="-1">
              <a:solidFill>
                <a:srgbClr val="000000"/>
              </a:solidFill>
              <a:latin typeface="Arial"/>
            </a:endParaRPr>
          </a:p>
        </p:txBody>
      </p:sp>
      <p:sp>
        <p:nvSpPr>
          <p:cNvPr id="773" name="TextShape 2"/>
          <p:cNvSpPr txBox="1"/>
          <p:nvPr/>
        </p:nvSpPr>
        <p:spPr>
          <a:xfrm>
            <a:off x="228600" y="1371600"/>
            <a:ext cx="10896120" cy="2437920"/>
          </a:xfrm>
          <a:prstGeom prst="rect">
            <a:avLst/>
          </a:prstGeom>
          <a:noFill/>
          <a:ln>
            <a:noFill/>
          </a:ln>
        </p:spPr>
        <p:txBody>
          <a:bodyPr lIns="0" tIns="0" rIns="0" bIns="0" anchor="ctr">
            <a:noAutofit/>
          </a:bodyPr>
          <a:lstStyle/>
          <a:p>
            <a:pPr marL="343080" indent="-342720">
              <a:lnSpc>
                <a:spcPts val="2200"/>
              </a:lnSpc>
              <a:spcBef>
                <a:spcPts val="1800"/>
              </a:spcBef>
              <a:buClr>
                <a:srgbClr val="000000"/>
              </a:buClr>
              <a:buFont typeface="Symbol" charset="2"/>
              <a:buChar char=""/>
            </a:pPr>
            <a:r>
              <a:rPr lang="en-US" sz="3600" b="0" strike="noStrike" spc="-1">
                <a:solidFill>
                  <a:srgbClr val="000000"/>
                </a:solidFill>
                <a:latin typeface="Arial"/>
                <a:ea typeface="ＭＳ Ｐゴシック"/>
              </a:rPr>
              <a:t>12, 16, 20, 21, 23, 26, 28, 31, 42, 43, 45, 54, 57, 61</a:t>
            </a:r>
            <a:endParaRPr lang="en-US" sz="3600" b="0" strike="noStrike" spc="-1">
              <a:solidFill>
                <a:srgbClr val="000000"/>
              </a:solidFill>
              <a:latin typeface="Arial"/>
            </a:endParaRPr>
          </a:p>
        </p:txBody>
      </p:sp>
      <p:sp>
        <p:nvSpPr>
          <p:cNvPr id="774" name="TextShape 3"/>
          <p:cNvSpPr txBox="1"/>
          <p:nvPr/>
        </p:nvSpPr>
        <p:spPr>
          <a:xfrm>
            <a:off x="571680" y="4000680"/>
            <a:ext cx="10286640" cy="2130120"/>
          </a:xfrm>
          <a:prstGeom prst="rect">
            <a:avLst/>
          </a:prstGeom>
          <a:noFill/>
          <a:ln>
            <a:noFill/>
          </a:ln>
        </p:spPr>
        <p:txBody>
          <a:bodyPr lIns="0" tIns="0" rIns="0" bIns="0" anchor="ctr">
            <a:noAutofit/>
          </a:bodyPr>
          <a:lstStyle/>
          <a:p>
            <a:pPr marL="343080" indent="-342720">
              <a:lnSpc>
                <a:spcPts val="2200"/>
              </a:lnSpc>
              <a:spcBef>
                <a:spcPts val="1400"/>
              </a:spcBef>
              <a:buClr>
                <a:srgbClr val="000000"/>
              </a:buClr>
              <a:buFont typeface="Symbol" charset="2"/>
              <a:buChar char=""/>
            </a:pPr>
            <a:r>
              <a:rPr lang="en-US" sz="2800" b="1" strike="noStrike" spc="-1">
                <a:solidFill>
                  <a:srgbClr val="000000"/>
                </a:solidFill>
                <a:latin typeface="Arial"/>
                <a:ea typeface="ＭＳ Ｐゴシック"/>
              </a:rPr>
              <a:t>Note: Quiz will be held in 2</a:t>
            </a:r>
            <a:r>
              <a:rPr lang="en-US" sz="2800" b="1" strike="noStrike" spc="-1" baseline="30000">
                <a:solidFill>
                  <a:srgbClr val="000000"/>
                </a:solidFill>
                <a:latin typeface="Arial"/>
                <a:ea typeface="ＭＳ Ｐゴシック"/>
              </a:rPr>
              <a:t>nd</a:t>
            </a:r>
            <a:r>
              <a:rPr lang="en-US" sz="2800" b="1" strike="noStrike" spc="-1">
                <a:solidFill>
                  <a:srgbClr val="000000"/>
                </a:solidFill>
                <a:latin typeface="Arial"/>
                <a:ea typeface="ＭＳ Ｐゴシック"/>
              </a:rPr>
              <a:t> class of next week and will cover chapter 5.</a:t>
            </a:r>
            <a:r>
              <a:rPr lang="en-US" sz="2800" b="0" strike="noStrike" spc="-1">
                <a:solidFill>
                  <a:srgbClr val="000000"/>
                </a:solidFill>
                <a:latin typeface="Arial"/>
                <a:ea typeface="ＭＳ Ｐゴシック"/>
              </a:rPr>
              <a:t> </a:t>
            </a:r>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TextShape 1"/>
          <p:cNvSpPr txBox="1"/>
          <p:nvPr/>
        </p:nvSpPr>
        <p:spPr>
          <a:xfrm>
            <a:off x="380880" y="685800"/>
            <a:ext cx="10362960" cy="609120"/>
          </a:xfrm>
          <a:prstGeom prst="rect">
            <a:avLst/>
          </a:prstGeom>
          <a:noFill/>
          <a:ln>
            <a:noFill/>
          </a:ln>
        </p:spPr>
        <p:txBody>
          <a:bodyPr lIns="0" tIns="0" rIns="0" bIns="0" anchor="ctr">
            <a:noAutofit/>
          </a:bodyPr>
          <a:lstStyle/>
          <a:p>
            <a:pPr>
              <a:lnSpc>
                <a:spcPct val="100000"/>
              </a:lnSpc>
            </a:pPr>
            <a:r>
              <a:rPr lang="en-US" sz="3200" b="0" strike="noStrike" spc="-1">
                <a:solidFill>
                  <a:srgbClr val="0D3857"/>
                </a:solidFill>
                <a:latin typeface="Arial"/>
                <a:ea typeface="宋体"/>
              </a:rPr>
              <a:t>Vector Nature of </a:t>
            </a:r>
            <a:r>
              <a:rPr lang="en-US" sz="3200" b="0" strike="noStrike" spc="-1">
                <a:solidFill>
                  <a:srgbClr val="0D3857"/>
                </a:solidFill>
                <a:latin typeface="Arial"/>
                <a:ea typeface="ＭＳ Ｐゴシック"/>
              </a:rPr>
              <a:t>Force</a:t>
            </a:r>
            <a:endParaRPr lang="en-US" sz="3200" b="0" strike="noStrike" spc="-1">
              <a:solidFill>
                <a:srgbClr val="000000"/>
              </a:solidFill>
              <a:latin typeface="Arial"/>
            </a:endParaRPr>
          </a:p>
        </p:txBody>
      </p:sp>
      <p:sp>
        <p:nvSpPr>
          <p:cNvPr id="447" name="TextShape 2"/>
          <p:cNvSpPr txBox="1"/>
          <p:nvPr/>
        </p:nvSpPr>
        <p:spPr>
          <a:xfrm>
            <a:off x="571680" y="1447920"/>
            <a:ext cx="10477080" cy="4647960"/>
          </a:xfrm>
          <a:prstGeom prst="rect">
            <a:avLst/>
          </a:prstGeom>
          <a:noFill/>
          <a:ln>
            <a:noFill/>
          </a:ln>
        </p:spPr>
        <p:txBody>
          <a:bodyPr lIns="0" tIns="0" rIns="0" bIns="0">
            <a:noAutofit/>
          </a:bodyPr>
          <a:lstStyle/>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ＭＳ Ｐゴシック"/>
              </a:rPr>
              <a:t>Vector </a:t>
            </a:r>
            <a:r>
              <a:rPr lang="en-US" sz="2800" b="0" strike="noStrike" spc="-1">
                <a:solidFill>
                  <a:srgbClr val="000000"/>
                </a:solidFill>
                <a:latin typeface="Arial"/>
                <a:ea typeface="宋体"/>
              </a:rPr>
              <a:t>force: has </a:t>
            </a:r>
            <a:r>
              <a:rPr lang="en-US" sz="2800" b="1" i="1" strike="noStrike" spc="-1">
                <a:solidFill>
                  <a:srgbClr val="000000"/>
                </a:solidFill>
                <a:latin typeface="Arial"/>
                <a:ea typeface="굴림"/>
              </a:rPr>
              <a:t>magnitude and </a:t>
            </a:r>
            <a:r>
              <a:rPr lang="en-US" sz="2800" b="1" i="1" strike="noStrike" spc="-1">
                <a:solidFill>
                  <a:srgbClr val="055C91"/>
                </a:solidFill>
                <a:latin typeface="Arial"/>
                <a:ea typeface="굴림"/>
              </a:rPr>
              <a:t>direction</a:t>
            </a:r>
            <a:r>
              <a:rPr lang="en-US" sz="2800" b="0" strike="noStrike" spc="-1">
                <a:solidFill>
                  <a:srgbClr val="000000"/>
                </a:solidFill>
                <a:latin typeface="Arial"/>
                <a:ea typeface="ＭＳ Ｐゴシック"/>
              </a:rPr>
              <a:t> </a:t>
            </a: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Net Force: a resultant force acting on object</a:t>
            </a:r>
            <a:endParaRPr lang="en-US" sz="2800" b="0" strike="noStrike" spc="-1">
              <a:solidFill>
                <a:srgbClr val="000000"/>
              </a:solidFill>
              <a:latin typeface="Arial"/>
            </a:endParaRPr>
          </a:p>
          <a:p>
            <a:pPr>
              <a:lnSpc>
                <a:spcPts val="2200"/>
              </a:lnSpc>
              <a:spcBef>
                <a:spcPts val="1400"/>
              </a:spcBef>
            </a:pPr>
            <a:endParaRPr lang="en-US" sz="2800" b="0" strike="noStrike" spc="-1">
              <a:solidFill>
                <a:srgbClr val="000000"/>
              </a:solidFill>
              <a:latin typeface="Arial"/>
            </a:endParaRPr>
          </a:p>
          <a:p>
            <a:pPr marL="343080" indent="-342720">
              <a:lnSpc>
                <a:spcPts val="2200"/>
              </a:lnSpc>
              <a:spcBef>
                <a:spcPts val="1400"/>
              </a:spcBef>
              <a:buClr>
                <a:srgbClr val="000000"/>
              </a:buClr>
              <a:buFont typeface="Symbol" charset="2"/>
              <a:buChar char=""/>
            </a:pPr>
            <a:r>
              <a:rPr lang="en-US" sz="2800" b="0" strike="noStrike" spc="-1">
                <a:solidFill>
                  <a:srgbClr val="000000"/>
                </a:solidFill>
                <a:latin typeface="Arial"/>
                <a:ea typeface="宋体"/>
              </a:rPr>
              <a:t>You must use the rules of vector addition to obtain the net force on an object</a:t>
            </a:r>
            <a:endParaRPr lang="en-US" sz="2800" b="0" strike="noStrike" spc="-1">
              <a:solidFill>
                <a:srgbClr val="000000"/>
              </a:solidFill>
              <a:latin typeface="Arial"/>
            </a:endParaRPr>
          </a:p>
        </p:txBody>
      </p:sp>
      <p:pic>
        <p:nvPicPr>
          <p:cNvPr id="448" name="Picture 8" descr="0502 copy"/>
          <p:cNvPicPr/>
          <p:nvPr/>
        </p:nvPicPr>
        <p:blipFill>
          <a:blip r:embed="rId3"/>
          <a:stretch/>
        </p:blipFill>
        <p:spPr>
          <a:xfrm>
            <a:off x="635040" y="3535560"/>
            <a:ext cx="3123720" cy="2954880"/>
          </a:xfrm>
          <a:prstGeom prst="rect">
            <a:avLst/>
          </a:prstGeom>
          <a:ln>
            <a:noFill/>
          </a:ln>
        </p:spPr>
      </p:pic>
      <p:pic>
        <p:nvPicPr>
          <p:cNvPr id="449" name="Picture 7" descr="0502 copy 1"/>
          <p:cNvPicPr/>
          <p:nvPr/>
        </p:nvPicPr>
        <p:blipFill>
          <a:blip r:embed="rId4"/>
          <a:stretch/>
        </p:blipFill>
        <p:spPr>
          <a:xfrm>
            <a:off x="4343400" y="3200400"/>
            <a:ext cx="2476080" cy="3408120"/>
          </a:xfrm>
          <a:prstGeom prst="rect">
            <a:avLst/>
          </a:prstGeom>
          <a:ln>
            <a:noFill/>
          </a:ln>
        </p:spPr>
      </p:pic>
      <p:pic>
        <p:nvPicPr>
          <p:cNvPr id="450" name="Picture 449"/>
          <p:cNvPicPr/>
          <p:nvPr/>
        </p:nvPicPr>
        <p:blipFill>
          <a:blip r:embed="rId5"/>
          <a:stretch/>
        </p:blipFill>
        <p:spPr>
          <a:xfrm>
            <a:off x="2603520" y="2286000"/>
            <a:ext cx="5270400" cy="584280"/>
          </a:xfrm>
          <a:prstGeom prst="rect">
            <a:avLst/>
          </a:prstGeom>
          <a:ln>
            <a:noFill/>
          </a:ln>
        </p:spPr>
      </p:pic>
      <p:pic>
        <p:nvPicPr>
          <p:cNvPr id="451" name="Picture 450"/>
          <p:cNvPicPr/>
          <p:nvPr/>
        </p:nvPicPr>
        <p:blipFill>
          <a:blip r:embed="rId6"/>
          <a:stretch/>
        </p:blipFill>
        <p:spPr>
          <a:xfrm>
            <a:off x="7620120" y="4444920"/>
            <a:ext cx="3276720" cy="12445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TextShape 1"/>
          <p:cNvSpPr txBox="1"/>
          <p:nvPr/>
        </p:nvSpPr>
        <p:spPr>
          <a:xfrm>
            <a:off x="571680" y="762120"/>
            <a:ext cx="10286640" cy="609120"/>
          </a:xfrm>
          <a:prstGeom prst="rect">
            <a:avLst/>
          </a:prstGeom>
          <a:noFill/>
          <a:ln>
            <a:noFill/>
          </a:ln>
        </p:spPr>
        <p:txBody>
          <a:bodyPr lIns="0" tIns="0" rIns="0" bIns="0" anchor="ctr">
            <a:noAutofit/>
          </a:bodyPr>
          <a:lstStyle/>
          <a:p>
            <a:pPr>
              <a:lnSpc>
                <a:spcPct val="100000"/>
              </a:lnSpc>
            </a:pPr>
            <a:r>
              <a:rPr lang="en-US" sz="2800" b="1" strike="noStrike" spc="-1">
                <a:solidFill>
                  <a:srgbClr val="0D3857"/>
                </a:solidFill>
                <a:latin typeface="Arial"/>
                <a:ea typeface="ＭＳ Ｐゴシック"/>
              </a:rPr>
              <a:t>Newton’s First Law </a:t>
            </a:r>
            <a:endParaRPr lang="en-US" sz="2800" b="0" strike="noStrike" spc="-1">
              <a:solidFill>
                <a:srgbClr val="000000"/>
              </a:solidFill>
              <a:latin typeface="Arial"/>
            </a:endParaRPr>
          </a:p>
        </p:txBody>
      </p:sp>
      <p:sp>
        <p:nvSpPr>
          <p:cNvPr id="453" name="TextShape 2"/>
          <p:cNvSpPr txBox="1"/>
          <p:nvPr/>
        </p:nvSpPr>
        <p:spPr>
          <a:xfrm>
            <a:off x="380880" y="1371600"/>
            <a:ext cx="10477080" cy="4800240"/>
          </a:xfrm>
          <a:prstGeom prst="rect">
            <a:avLst/>
          </a:prstGeom>
          <a:noFill/>
          <a:ln>
            <a:noFill/>
          </a:ln>
        </p:spPr>
        <p:txBody>
          <a:bodyPr lIns="0" tIns="0" rIns="0" bIns="0">
            <a:noAutofit/>
          </a:bodyPr>
          <a:lstStyle/>
          <a:p>
            <a:pPr marL="343080" indent="-342720">
              <a:lnSpc>
                <a:spcPts val="2200"/>
              </a:lnSpc>
              <a:spcBef>
                <a:spcPts val="1199"/>
              </a:spcBef>
              <a:buClr>
                <a:srgbClr val="000000"/>
              </a:buClr>
              <a:buFont typeface="Arial"/>
              <a:buChar char="●"/>
            </a:pPr>
            <a:r>
              <a:rPr lang="en-US" sz="2400" b="0" strike="noStrike" spc="-1">
                <a:solidFill>
                  <a:srgbClr val="000000"/>
                </a:solidFill>
                <a:latin typeface="Times New Roman"/>
                <a:ea typeface="ＭＳ Ｐゴシック"/>
              </a:rPr>
              <a:t>In the </a:t>
            </a:r>
            <a:r>
              <a:rPr lang="en-US" sz="2400" b="1" strike="noStrike" spc="-1">
                <a:solidFill>
                  <a:srgbClr val="000000"/>
                </a:solidFill>
                <a:latin typeface="Times New Roman"/>
                <a:ea typeface="ＭＳ Ｐゴシック"/>
              </a:rPr>
              <a:t>absence</a:t>
            </a:r>
            <a:r>
              <a:rPr lang="en-US" sz="2400" b="0" strike="noStrike" spc="-1">
                <a:solidFill>
                  <a:srgbClr val="000000"/>
                </a:solidFill>
                <a:latin typeface="Times New Roman"/>
                <a:ea typeface="ＭＳ Ｐゴシック"/>
              </a:rPr>
              <a:t> of external forces and when viewed from an </a:t>
            </a:r>
            <a:r>
              <a:rPr lang="en-US" sz="2400" b="1" strike="noStrike" spc="-1">
                <a:solidFill>
                  <a:srgbClr val="000000"/>
                </a:solidFill>
                <a:latin typeface="Times New Roman"/>
                <a:ea typeface="ＭＳ Ｐゴシック"/>
              </a:rPr>
              <a:t>inertial reference frame</a:t>
            </a:r>
            <a:r>
              <a:rPr lang="en-US" sz="2400" b="0" strike="noStrike" spc="-1">
                <a:solidFill>
                  <a:srgbClr val="000000"/>
                </a:solidFill>
                <a:latin typeface="Times New Roman"/>
                <a:ea typeface="ＭＳ Ｐゴシック"/>
              </a:rPr>
              <a:t>, an object at rest remains at rest and an object in motion continues in motion with a constant velocity (that is, with a constant speed in a straight line).</a:t>
            </a:r>
            <a:endParaRPr lang="en-US" sz="2400" b="0" strike="noStrike" spc="-1">
              <a:solidFill>
                <a:srgbClr val="000000"/>
              </a:solidFill>
              <a:latin typeface="Arial"/>
            </a:endParaRPr>
          </a:p>
          <a:p>
            <a:pPr marL="343080" indent="-342720">
              <a:lnSpc>
                <a:spcPts val="2200"/>
              </a:lnSpc>
              <a:spcBef>
                <a:spcPts val="1199"/>
              </a:spcBef>
              <a:buClr>
                <a:srgbClr val="000000"/>
              </a:buClr>
              <a:buFont typeface="Arial"/>
              <a:buChar char="●"/>
            </a:pPr>
            <a:r>
              <a:rPr lang="en-US" sz="2400" b="0" strike="noStrike" spc="-1">
                <a:solidFill>
                  <a:srgbClr val="000000"/>
                </a:solidFill>
                <a:latin typeface="Times New Roman"/>
                <a:ea typeface="ＭＳ Ｐゴシック"/>
              </a:rPr>
              <a:t>In other words, </a:t>
            </a:r>
            <a:r>
              <a:rPr lang="en-US" sz="2400" b="1" strike="noStrike" spc="-1">
                <a:solidFill>
                  <a:srgbClr val="000000"/>
                </a:solidFill>
                <a:latin typeface="Times New Roman"/>
                <a:ea typeface="ＭＳ Ｐゴシック"/>
              </a:rPr>
              <a:t>when no force acts on an object, the acceleration of the object is zero.</a:t>
            </a:r>
            <a:endParaRPr lang="en-US" sz="2400" b="0" strike="noStrike" spc="-1">
              <a:solidFill>
                <a:srgbClr val="000000"/>
              </a:solidFill>
              <a:latin typeface="Arial"/>
            </a:endParaRPr>
          </a:p>
          <a:p>
            <a:pPr marL="343080" indent="-342720">
              <a:lnSpc>
                <a:spcPts val="2200"/>
              </a:lnSpc>
              <a:spcBef>
                <a:spcPts val="1199"/>
              </a:spcBef>
              <a:buClr>
                <a:srgbClr val="000000"/>
              </a:buClr>
              <a:buFont typeface="Arial"/>
              <a:buChar char="●"/>
            </a:pPr>
            <a:r>
              <a:rPr lang="en-US" sz="2400" b="1" strike="noStrike" spc="-1">
                <a:solidFill>
                  <a:srgbClr val="000000"/>
                </a:solidFill>
                <a:latin typeface="Times New Roman"/>
                <a:ea typeface="ＭＳ Ｐゴシック"/>
              </a:rPr>
              <a:t>In conclusion an accelerating object must be experiencing a force.</a:t>
            </a:r>
            <a:endParaRPr lang="en-US" sz="2400" b="0" strike="noStrike" spc="-1">
              <a:solidFill>
                <a:srgbClr val="000000"/>
              </a:solidFill>
              <a:latin typeface="Arial"/>
            </a:endParaRPr>
          </a:p>
          <a:p>
            <a:pPr marL="343080" indent="-342720">
              <a:lnSpc>
                <a:spcPts val="2200"/>
              </a:lnSpc>
              <a:spcBef>
                <a:spcPts val="1199"/>
              </a:spcBef>
              <a:buClr>
                <a:srgbClr val="000000"/>
              </a:buClr>
              <a:buFont typeface="Arial"/>
              <a:buChar char="●"/>
            </a:pPr>
            <a:r>
              <a:rPr lang="en-US" sz="2400" b="1" strike="noStrike" spc="-1">
                <a:solidFill>
                  <a:srgbClr val="000000"/>
                </a:solidFill>
                <a:latin typeface="Times New Roman"/>
                <a:ea typeface="ＭＳ Ｐゴシック"/>
              </a:rPr>
              <a:t>Or  force as that which causes a change in motion of an object.</a:t>
            </a:r>
            <a:endParaRPr lang="en-US" sz="2400" b="0" strike="noStrike" spc="-1">
              <a:solidFill>
                <a:srgbClr val="000000"/>
              </a:solidFill>
              <a:latin typeface="Arial"/>
            </a:endParaRPr>
          </a:p>
        </p:txBody>
      </p:sp>
      <p:sp>
        <p:nvSpPr>
          <p:cNvPr id="454" name="CustomShape 3"/>
          <p:cNvSpPr/>
          <p:nvPr/>
        </p:nvSpPr>
        <p:spPr>
          <a:xfrm>
            <a:off x="4476600" y="6324480"/>
            <a:ext cx="1809360" cy="27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r">
              <a:lnSpc>
                <a:spcPct val="100000"/>
              </a:lnSpc>
            </a:pPr>
            <a:r>
              <a:rPr lang="en-US" sz="1200" b="0" strike="noStrike" spc="-1">
                <a:solidFill>
                  <a:srgbClr val="000000"/>
                </a:solidFill>
                <a:latin typeface="Arial"/>
                <a:ea typeface="ＭＳ Ｐゴシック"/>
              </a:rPr>
              <a:t>Section 5.2</a:t>
            </a:r>
            <a:endParaRPr lang="en-US" sz="1200" b="0" strike="noStrike" spc="-1">
              <a:latin typeface="Arial"/>
            </a:endParaRPr>
          </a:p>
        </p:txBody>
      </p:sp>
      <p:pic>
        <p:nvPicPr>
          <p:cNvPr id="455" name="Picture 12" descr="Newton 1st law"/>
          <p:cNvPicPr/>
          <p:nvPr/>
        </p:nvPicPr>
        <p:blipFill>
          <a:blip r:embed="rId2"/>
          <a:stretch/>
        </p:blipFill>
        <p:spPr>
          <a:xfrm>
            <a:off x="2439720" y="4419720"/>
            <a:ext cx="5903640" cy="19047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42" presetClass="entr" fill="hold" nodeType="clickEffect">
                                  <p:stCondLst>
                                    <p:cond delay="0"/>
                                  </p:stCondLst>
                                  <p:childTnLst>
                                    <p:set>
                                      <p:cBhvr>
                                        <p:cTn id="6" dur="1" fill="hold">
                                          <p:stCondLst>
                                            <p:cond delay="0"/>
                                          </p:stCondLst>
                                        </p:cTn>
                                        <p:tgtEl>
                                          <p:spTgt spid="453">
                                            <p:txEl>
                                              <p:pRg st="0" end="0"/>
                                            </p:txEl>
                                          </p:spTgt>
                                        </p:tgtEl>
                                        <p:attrNameLst>
                                          <p:attrName>style.visibility</p:attrName>
                                        </p:attrNameLst>
                                      </p:cBhvr>
                                      <p:to>
                                        <p:strVal val="visible"/>
                                      </p:to>
                                    </p:set>
                                    <p:animEffect transition="in" filter="fade">
                                      <p:cBhvr additive="repl">
                                        <p:cTn id="7" dur="1000"/>
                                        <p:tgtEl>
                                          <p:spTgt spid="453">
                                            <p:txEl>
                                              <p:pRg st="0" end="0"/>
                                            </p:txEl>
                                          </p:spTgt>
                                        </p:tgtEl>
                                      </p:cBhvr>
                                    </p:animEffect>
                                    <p:anim calcmode="lin" valueType="num">
                                      <p:cBhvr additive="repl">
                                        <p:cTn id="8" dur="1000" fill="hold"/>
                                        <p:tgtEl>
                                          <p:spTgt spid="453">
                                            <p:txEl>
                                              <p:pRg st="0" end="0"/>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45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Effect">
                      <p:stCondLst>
                        <p:cond delay="indefinite"/>
                      </p:stCondLst>
                      <p:childTnLst>
                        <p:par>
                          <p:cTn id="11" fill="hold" nodeType="withEffect">
                            <p:stCondLst>
                              <p:cond delay="0"/>
                            </p:stCondLst>
                            <p:childTnLst>
                              <p:par>
                                <p:cTn id="12" presetID="42" presetClass="entr" fill="hold" nodeType="clickEffect">
                                  <p:stCondLst>
                                    <p:cond delay="0"/>
                                  </p:stCondLst>
                                  <p:childTnLst>
                                    <p:set>
                                      <p:cBhvr>
                                        <p:cTn id="13" dur="1" fill="hold">
                                          <p:stCondLst>
                                            <p:cond delay="0"/>
                                          </p:stCondLst>
                                        </p:cTn>
                                        <p:tgtEl>
                                          <p:spTgt spid="453">
                                            <p:txEl>
                                              <p:pRg st="1" end="1"/>
                                            </p:txEl>
                                          </p:spTgt>
                                        </p:tgtEl>
                                        <p:attrNameLst>
                                          <p:attrName>style.visibility</p:attrName>
                                        </p:attrNameLst>
                                      </p:cBhvr>
                                      <p:to>
                                        <p:strVal val="visible"/>
                                      </p:to>
                                    </p:set>
                                    <p:animEffect transition="in" filter="fade">
                                      <p:cBhvr additive="repl">
                                        <p:cTn id="14" dur="1000"/>
                                        <p:tgtEl>
                                          <p:spTgt spid="453">
                                            <p:txEl>
                                              <p:pRg st="1" end="1"/>
                                            </p:txEl>
                                          </p:spTgt>
                                        </p:tgtEl>
                                      </p:cBhvr>
                                    </p:animEffect>
                                    <p:anim calcmode="lin" valueType="num">
                                      <p:cBhvr additive="repl">
                                        <p:cTn id="15" dur="1000" fill="hold"/>
                                        <p:tgtEl>
                                          <p:spTgt spid="453">
                                            <p:txEl>
                                              <p:pRg st="1" end="1"/>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45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Effect">
                      <p:stCondLst>
                        <p:cond delay="indefinite"/>
                      </p:stCondLst>
                      <p:childTnLst>
                        <p:par>
                          <p:cTn id="18" fill="hold" nodeType="withEffect">
                            <p:stCondLst>
                              <p:cond delay="0"/>
                            </p:stCondLst>
                            <p:childTnLst>
                              <p:par>
                                <p:cTn id="19" presetID="42" presetClass="entr" fill="hold" nodeType="clickEffect">
                                  <p:stCondLst>
                                    <p:cond delay="0"/>
                                  </p:stCondLst>
                                  <p:childTnLst>
                                    <p:set>
                                      <p:cBhvr>
                                        <p:cTn id="20" dur="1" fill="hold">
                                          <p:stCondLst>
                                            <p:cond delay="0"/>
                                          </p:stCondLst>
                                        </p:cTn>
                                        <p:tgtEl>
                                          <p:spTgt spid="453">
                                            <p:txEl>
                                              <p:pRg st="2" end="2"/>
                                            </p:txEl>
                                          </p:spTgt>
                                        </p:tgtEl>
                                        <p:attrNameLst>
                                          <p:attrName>style.visibility</p:attrName>
                                        </p:attrNameLst>
                                      </p:cBhvr>
                                      <p:to>
                                        <p:strVal val="visible"/>
                                      </p:to>
                                    </p:set>
                                    <p:animEffect transition="in" filter="fade">
                                      <p:cBhvr additive="repl">
                                        <p:cTn id="21" dur="1000"/>
                                        <p:tgtEl>
                                          <p:spTgt spid="453">
                                            <p:txEl>
                                              <p:pRg st="2" end="2"/>
                                            </p:txEl>
                                          </p:spTgt>
                                        </p:tgtEl>
                                      </p:cBhvr>
                                    </p:animEffect>
                                    <p:anim calcmode="lin" valueType="num">
                                      <p:cBhvr additive="repl">
                                        <p:cTn id="22" dur="1000" fill="hold"/>
                                        <p:tgtEl>
                                          <p:spTgt spid="453">
                                            <p:txEl>
                                              <p:pRg st="2" end="2"/>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45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Effect">
                      <p:stCondLst>
                        <p:cond delay="indefinite"/>
                      </p:stCondLst>
                      <p:childTnLst>
                        <p:par>
                          <p:cTn id="25" fill="hold" nodeType="withEffect">
                            <p:stCondLst>
                              <p:cond delay="0"/>
                            </p:stCondLst>
                            <p:childTnLst>
                              <p:par>
                                <p:cTn id="26" presetID="42" presetClass="entr" fill="hold" nodeType="clickEffect">
                                  <p:stCondLst>
                                    <p:cond delay="0"/>
                                  </p:stCondLst>
                                  <p:childTnLst>
                                    <p:set>
                                      <p:cBhvr>
                                        <p:cTn id="27" dur="1" fill="hold">
                                          <p:stCondLst>
                                            <p:cond delay="0"/>
                                          </p:stCondLst>
                                        </p:cTn>
                                        <p:tgtEl>
                                          <p:spTgt spid="453">
                                            <p:txEl>
                                              <p:pRg st="3" end="3"/>
                                            </p:txEl>
                                          </p:spTgt>
                                        </p:tgtEl>
                                        <p:attrNameLst>
                                          <p:attrName>style.visibility</p:attrName>
                                        </p:attrNameLst>
                                      </p:cBhvr>
                                      <p:to>
                                        <p:strVal val="visible"/>
                                      </p:to>
                                    </p:set>
                                    <p:animEffect transition="in" filter="fade">
                                      <p:cBhvr additive="repl">
                                        <p:cTn id="28" dur="1000"/>
                                        <p:tgtEl>
                                          <p:spTgt spid="453">
                                            <p:txEl>
                                              <p:pRg st="3" end="3"/>
                                            </p:txEl>
                                          </p:spTgt>
                                        </p:tgtEl>
                                      </p:cBhvr>
                                    </p:animEffect>
                                    <p:anim calcmode="lin" valueType="num">
                                      <p:cBhvr additive="repl">
                                        <p:cTn id="29" dur="1000" fill="hold"/>
                                        <p:tgtEl>
                                          <p:spTgt spid="453">
                                            <p:txEl>
                                              <p:pRg st="3" end="3"/>
                                            </p:txEl>
                                          </p:spTgt>
                                        </p:tgtEl>
                                        <p:attrNameLst>
                                          <p:attrName>ppt_x</p:attrName>
                                        </p:attrNameLst>
                                      </p:cBhvr>
                                      <p:tavLst>
                                        <p:tav tm="0">
                                          <p:val>
                                            <p:strVal val="#ppt_x"/>
                                          </p:val>
                                        </p:tav>
                                        <p:tav tm="100000">
                                          <p:val>
                                            <p:strVal val="#ppt_x"/>
                                          </p:val>
                                        </p:tav>
                                      </p:tavLst>
                                    </p:anim>
                                    <p:anim calcmode="lin" valueType="num">
                                      <p:cBhvr additive="repl">
                                        <p:cTn id="30" dur="1000" fill="hold"/>
                                        <p:tgtEl>
                                          <p:spTgt spid="45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TextShape 1"/>
          <p:cNvSpPr txBox="1"/>
          <p:nvPr/>
        </p:nvSpPr>
        <p:spPr>
          <a:xfrm>
            <a:off x="2971800" y="685800"/>
            <a:ext cx="7886520" cy="609120"/>
          </a:xfrm>
          <a:prstGeom prst="rect">
            <a:avLst/>
          </a:prstGeom>
          <a:noFill/>
          <a:ln>
            <a:noFill/>
          </a:ln>
        </p:spPr>
        <p:txBody>
          <a:bodyPr lIns="0" tIns="0" rIns="0" bIns="0" anchor="ctr">
            <a:noAutofit/>
          </a:bodyPr>
          <a:lstStyle/>
          <a:p>
            <a:pPr>
              <a:lnSpc>
                <a:spcPct val="100000"/>
              </a:lnSpc>
            </a:pPr>
            <a:r>
              <a:rPr lang="en-US" sz="3600" b="0" strike="noStrike" spc="-1">
                <a:solidFill>
                  <a:srgbClr val="0D3857"/>
                </a:solidFill>
                <a:latin typeface="Arial"/>
                <a:ea typeface="ＭＳ Ｐゴシック"/>
              </a:rPr>
              <a:t>Newton’s First Law</a:t>
            </a:r>
            <a:endParaRPr lang="en-US" sz="3600" b="0" strike="noStrike" spc="-1">
              <a:solidFill>
                <a:srgbClr val="000000"/>
              </a:solidFill>
              <a:latin typeface="Arial"/>
            </a:endParaRPr>
          </a:p>
        </p:txBody>
      </p:sp>
      <p:sp>
        <p:nvSpPr>
          <p:cNvPr id="457" name="TextShape 2"/>
          <p:cNvSpPr txBox="1"/>
          <p:nvPr/>
        </p:nvSpPr>
        <p:spPr>
          <a:xfrm>
            <a:off x="2793960" y="1422360"/>
            <a:ext cx="8349840" cy="1460160"/>
          </a:xfrm>
          <a:prstGeom prst="rect">
            <a:avLst/>
          </a:prstGeom>
          <a:solidFill>
            <a:srgbClr val="FFFF99">
              <a:alpha val="49000"/>
            </a:srgbClr>
          </a:solidFill>
          <a:ln>
            <a:noFill/>
          </a:ln>
        </p:spPr>
        <p:txBody>
          <a:bodyPr lIns="0" tIns="0" rIns="0" bIns="0">
            <a:noAutofit/>
          </a:bodyPr>
          <a:lstStyle/>
          <a:p>
            <a:pPr marL="343080" indent="-342720">
              <a:lnSpc>
                <a:spcPct val="90000"/>
              </a:lnSpc>
              <a:spcBef>
                <a:spcPts val="1199"/>
              </a:spcBef>
              <a:buClr>
                <a:srgbClr val="000000"/>
              </a:buClr>
              <a:buFont typeface="Symbol" charset="2"/>
              <a:buChar char=""/>
            </a:pPr>
            <a:r>
              <a:rPr lang="en-US" sz="2400" b="0" strike="noStrike" spc="-1">
                <a:solidFill>
                  <a:srgbClr val="000000"/>
                </a:solidFill>
                <a:latin typeface="Arial"/>
                <a:ea typeface="宋体"/>
              </a:rPr>
              <a:t>An object at rest tends to stay at rest and an object in motion tends to stay in motion with the same speed and in the same direction unless acted upon by an unbalanced force</a:t>
            </a:r>
            <a:endParaRPr lang="en-US" sz="2400" b="0" strike="noStrike" spc="-1">
              <a:solidFill>
                <a:srgbClr val="000000"/>
              </a:solidFill>
              <a:latin typeface="Arial"/>
            </a:endParaRPr>
          </a:p>
        </p:txBody>
      </p:sp>
      <p:pic>
        <p:nvPicPr>
          <p:cNvPr id="458" name="Picture 4" descr="newton"/>
          <p:cNvPicPr/>
          <p:nvPr/>
        </p:nvPicPr>
        <p:blipFill>
          <a:blip r:embed="rId3"/>
          <a:stretch/>
        </p:blipFill>
        <p:spPr>
          <a:xfrm>
            <a:off x="554400" y="844560"/>
            <a:ext cx="2188440" cy="2279520"/>
          </a:xfrm>
          <a:prstGeom prst="rect">
            <a:avLst/>
          </a:prstGeom>
          <a:ln>
            <a:noFill/>
          </a:ln>
        </p:spPr>
      </p:pic>
      <p:sp>
        <p:nvSpPr>
          <p:cNvPr id="459" name="CustomShape 3"/>
          <p:cNvSpPr/>
          <p:nvPr/>
        </p:nvSpPr>
        <p:spPr>
          <a:xfrm>
            <a:off x="520560" y="3581280"/>
            <a:ext cx="11048760" cy="271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3080" indent="-342720">
              <a:lnSpc>
                <a:spcPct val="90000"/>
              </a:lnSpc>
              <a:spcBef>
                <a:spcPts val="439"/>
              </a:spcBef>
              <a:buClr>
                <a:srgbClr val="81C0DA"/>
              </a:buClr>
              <a:buSzPct val="80000"/>
              <a:buFont typeface="Wingdings" charset="2"/>
              <a:buChar char=""/>
            </a:pPr>
            <a:r>
              <a:rPr lang="en-US" sz="2200" b="0" strike="noStrike" spc="-1">
                <a:solidFill>
                  <a:srgbClr val="000000"/>
                </a:solidFill>
                <a:latin typeface="Tahoma"/>
                <a:ea typeface="宋体"/>
              </a:rPr>
              <a:t>When forces are balanced, the acceleration of the object is zero</a:t>
            </a:r>
            <a:endParaRPr lang="en-US" sz="2200" b="0" strike="noStrike" spc="-1">
              <a:latin typeface="Arial"/>
            </a:endParaRPr>
          </a:p>
          <a:p>
            <a:pPr marL="743040" lvl="1" indent="-285480">
              <a:lnSpc>
                <a:spcPct val="90000"/>
              </a:lnSpc>
              <a:spcBef>
                <a:spcPts val="400"/>
              </a:spcBef>
              <a:buClr>
                <a:srgbClr val="81C0DA"/>
              </a:buClr>
              <a:buSzPct val="65000"/>
              <a:buFont typeface="Wingdings" charset="2"/>
              <a:buChar char=""/>
            </a:pPr>
            <a:r>
              <a:rPr lang="en-US" sz="2000" b="0" strike="noStrike" spc="-1">
                <a:solidFill>
                  <a:srgbClr val="000000"/>
                </a:solidFill>
                <a:latin typeface="Tahoma"/>
                <a:ea typeface="宋体"/>
              </a:rPr>
              <a:t>Object at rest: </a:t>
            </a:r>
            <a:r>
              <a:rPr lang="en-US" sz="2000" b="0" i="1" strike="noStrike" spc="-1">
                <a:solidFill>
                  <a:srgbClr val="000000"/>
                </a:solidFill>
                <a:latin typeface="Times New Roman"/>
                <a:ea typeface="宋体"/>
              </a:rPr>
              <a:t>v</a:t>
            </a:r>
            <a:r>
              <a:rPr lang="en-US" sz="2000" b="0" strike="noStrike" spc="-1">
                <a:solidFill>
                  <a:srgbClr val="000000"/>
                </a:solidFill>
                <a:latin typeface="Times New Roman"/>
                <a:ea typeface="宋体"/>
              </a:rPr>
              <a:t> = 0 </a:t>
            </a:r>
            <a:r>
              <a:rPr lang="en-US" sz="2000" b="0" strike="noStrike" spc="-1">
                <a:solidFill>
                  <a:srgbClr val="000000"/>
                </a:solidFill>
                <a:latin typeface="Tahoma"/>
                <a:ea typeface="宋体"/>
              </a:rPr>
              <a:t>and </a:t>
            </a:r>
            <a:r>
              <a:rPr lang="en-US" sz="2000" b="0" i="1" strike="noStrike" spc="-1">
                <a:solidFill>
                  <a:srgbClr val="000000"/>
                </a:solidFill>
                <a:latin typeface="Times New Roman"/>
                <a:ea typeface="宋体"/>
              </a:rPr>
              <a:t>a</a:t>
            </a:r>
            <a:r>
              <a:rPr lang="en-US" sz="2000" b="0" strike="noStrike" spc="-1">
                <a:solidFill>
                  <a:srgbClr val="000000"/>
                </a:solidFill>
                <a:latin typeface="Times New Roman"/>
                <a:ea typeface="宋体"/>
              </a:rPr>
              <a:t> = 0</a:t>
            </a:r>
            <a:endParaRPr lang="en-US" sz="2000" b="0" strike="noStrike" spc="-1">
              <a:latin typeface="Arial"/>
            </a:endParaRPr>
          </a:p>
          <a:p>
            <a:pPr marL="743040" lvl="1" indent="-285480">
              <a:lnSpc>
                <a:spcPct val="90000"/>
              </a:lnSpc>
              <a:spcBef>
                <a:spcPts val="400"/>
              </a:spcBef>
              <a:buClr>
                <a:srgbClr val="81C0DA"/>
              </a:buClr>
              <a:buSzPct val="65000"/>
              <a:buFont typeface="Wingdings" charset="2"/>
              <a:buChar char=""/>
            </a:pPr>
            <a:r>
              <a:rPr lang="en-US" sz="2000" b="0" strike="noStrike" spc="-1">
                <a:solidFill>
                  <a:srgbClr val="000000"/>
                </a:solidFill>
                <a:latin typeface="Tahoma"/>
                <a:ea typeface="宋体"/>
              </a:rPr>
              <a:t>Object in motion: </a:t>
            </a:r>
            <a:r>
              <a:rPr lang="en-US" sz="2000" b="0" i="1" strike="noStrike" spc="-1">
                <a:solidFill>
                  <a:srgbClr val="000000"/>
                </a:solidFill>
                <a:latin typeface="Times New Roman"/>
                <a:ea typeface="宋体"/>
              </a:rPr>
              <a:t>v</a:t>
            </a:r>
            <a:r>
              <a:rPr lang="en-US" sz="2000" b="0" strike="noStrike" spc="-1">
                <a:solidFill>
                  <a:srgbClr val="000000"/>
                </a:solidFill>
                <a:latin typeface="Times New Roman"/>
                <a:ea typeface="宋体"/>
              </a:rPr>
              <a:t> </a:t>
            </a:r>
            <a:r>
              <a:rPr lang="en-US" sz="2000" b="0" strike="noStrike" spc="-1">
                <a:solidFill>
                  <a:srgbClr val="000000"/>
                </a:solidFill>
                <a:latin typeface="Symbol"/>
                <a:ea typeface="宋体"/>
              </a:rPr>
              <a:t></a:t>
            </a:r>
            <a:r>
              <a:rPr lang="en-US" sz="2000" b="0" strike="noStrike" spc="-1">
                <a:solidFill>
                  <a:srgbClr val="000000"/>
                </a:solidFill>
                <a:latin typeface="Times New Roman"/>
                <a:ea typeface="宋体"/>
              </a:rPr>
              <a:t> 0 </a:t>
            </a:r>
            <a:r>
              <a:rPr lang="en-US" sz="2000" b="0" strike="noStrike" spc="-1">
                <a:solidFill>
                  <a:srgbClr val="000000"/>
                </a:solidFill>
                <a:latin typeface="Tahoma"/>
                <a:ea typeface="宋体"/>
              </a:rPr>
              <a:t>and </a:t>
            </a:r>
            <a:r>
              <a:rPr lang="en-US" sz="2000" b="0" i="1" strike="noStrike" spc="-1">
                <a:solidFill>
                  <a:srgbClr val="000000"/>
                </a:solidFill>
                <a:latin typeface="Times New Roman"/>
                <a:ea typeface="宋体"/>
              </a:rPr>
              <a:t>a</a:t>
            </a:r>
            <a:r>
              <a:rPr lang="en-US" sz="2000" b="0" strike="noStrike" spc="-1">
                <a:solidFill>
                  <a:srgbClr val="000000"/>
                </a:solidFill>
                <a:latin typeface="Times New Roman"/>
                <a:ea typeface="宋体"/>
              </a:rPr>
              <a:t> = 0</a:t>
            </a:r>
            <a:endParaRPr lang="en-US" sz="2000" b="0" strike="noStrike" spc="-1">
              <a:latin typeface="Arial"/>
            </a:endParaRPr>
          </a:p>
          <a:p>
            <a:pPr marL="743040" indent="-285480">
              <a:lnSpc>
                <a:spcPct val="90000"/>
              </a:lnSpc>
              <a:spcBef>
                <a:spcPts val="400"/>
              </a:spcBef>
              <a:tabLst>
                <a:tab pos="0" algn="l"/>
              </a:tabLst>
            </a:pP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B0D3DF"/>
      </a:dk2>
      <a:lt2>
        <a:srgbClr val="81C0DA"/>
      </a:lt2>
      <a:accent1>
        <a:srgbClr val="0D3857"/>
      </a:accent1>
      <a:accent2>
        <a:srgbClr val="055C91"/>
      </a:accent2>
      <a:accent3>
        <a:srgbClr val="FFFFFF"/>
      </a:accent3>
      <a:accent4>
        <a:srgbClr val="000000"/>
      </a:accent4>
      <a:accent5>
        <a:srgbClr val="AAAEB4"/>
      </a:accent5>
      <a:accent6>
        <a:srgbClr val="045383"/>
      </a:accent6>
      <a:hlink>
        <a:srgbClr val="2187BA"/>
      </a:hlink>
      <a:folHlink>
        <a:srgbClr val="53A7C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B0D3DF"/>
      </a:dk2>
      <a:lt2>
        <a:srgbClr val="81C0DA"/>
      </a:lt2>
      <a:accent1>
        <a:srgbClr val="0D3857"/>
      </a:accent1>
      <a:accent2>
        <a:srgbClr val="055C91"/>
      </a:accent2>
      <a:accent3>
        <a:srgbClr val="FFFFFF"/>
      </a:accent3>
      <a:accent4>
        <a:srgbClr val="000000"/>
      </a:accent4>
      <a:accent5>
        <a:srgbClr val="AAAEB4"/>
      </a:accent5>
      <a:accent6>
        <a:srgbClr val="045383"/>
      </a:accent6>
      <a:hlink>
        <a:srgbClr val="2187BA"/>
      </a:hlink>
      <a:folHlink>
        <a:srgbClr val="53A7C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B0D3DF"/>
      </a:dk2>
      <a:lt2>
        <a:srgbClr val="81C0DA"/>
      </a:lt2>
      <a:accent1>
        <a:srgbClr val="0D3857"/>
      </a:accent1>
      <a:accent2>
        <a:srgbClr val="055C91"/>
      </a:accent2>
      <a:accent3>
        <a:srgbClr val="FFFFFF"/>
      </a:accent3>
      <a:accent4>
        <a:srgbClr val="000000"/>
      </a:accent4>
      <a:accent5>
        <a:srgbClr val="AAAEB4"/>
      </a:accent5>
      <a:accent6>
        <a:srgbClr val="045383"/>
      </a:accent6>
      <a:hlink>
        <a:srgbClr val="2187BA"/>
      </a:hlink>
      <a:folHlink>
        <a:srgbClr val="53A7C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B0D3DF"/>
      </a:dk2>
      <a:lt2>
        <a:srgbClr val="81C0DA"/>
      </a:lt2>
      <a:accent1>
        <a:srgbClr val="0D3857"/>
      </a:accent1>
      <a:accent2>
        <a:srgbClr val="055C91"/>
      </a:accent2>
      <a:accent3>
        <a:srgbClr val="FFFFFF"/>
      </a:accent3>
      <a:accent4>
        <a:srgbClr val="000000"/>
      </a:accent4>
      <a:accent5>
        <a:srgbClr val="AAAEB4"/>
      </a:accent5>
      <a:accent6>
        <a:srgbClr val="045383"/>
      </a:accent6>
      <a:hlink>
        <a:srgbClr val="2187BA"/>
      </a:hlink>
      <a:folHlink>
        <a:srgbClr val="53A7C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B0D3DF"/>
      </a:dk2>
      <a:lt2>
        <a:srgbClr val="81C0DA"/>
      </a:lt2>
      <a:accent1>
        <a:srgbClr val="0D3857"/>
      </a:accent1>
      <a:accent2>
        <a:srgbClr val="055C91"/>
      </a:accent2>
      <a:accent3>
        <a:srgbClr val="FFFFFF"/>
      </a:accent3>
      <a:accent4>
        <a:srgbClr val="000000"/>
      </a:accent4>
      <a:accent5>
        <a:srgbClr val="AAAEB4"/>
      </a:accent5>
      <a:accent6>
        <a:srgbClr val="045383"/>
      </a:accent6>
      <a:hlink>
        <a:srgbClr val="2187BA"/>
      </a:hlink>
      <a:folHlink>
        <a:srgbClr val="53A7C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B0D3DF"/>
      </a:dk2>
      <a:lt2>
        <a:srgbClr val="81C0DA"/>
      </a:lt2>
      <a:accent1>
        <a:srgbClr val="0D3857"/>
      </a:accent1>
      <a:accent2>
        <a:srgbClr val="055C91"/>
      </a:accent2>
      <a:accent3>
        <a:srgbClr val="FFFFFF"/>
      </a:accent3>
      <a:accent4>
        <a:srgbClr val="000000"/>
      </a:accent4>
      <a:accent5>
        <a:srgbClr val="AAAEB4"/>
      </a:accent5>
      <a:accent6>
        <a:srgbClr val="045383"/>
      </a:accent6>
      <a:hlink>
        <a:srgbClr val="2187BA"/>
      </a:hlink>
      <a:folHlink>
        <a:srgbClr val="53A7C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B0D3DF"/>
      </a:dk2>
      <a:lt2>
        <a:srgbClr val="81C0DA"/>
      </a:lt2>
      <a:accent1>
        <a:srgbClr val="0D3857"/>
      </a:accent1>
      <a:accent2>
        <a:srgbClr val="055C91"/>
      </a:accent2>
      <a:accent3>
        <a:srgbClr val="FFFFFF"/>
      </a:accent3>
      <a:accent4>
        <a:srgbClr val="000000"/>
      </a:accent4>
      <a:accent5>
        <a:srgbClr val="AAAEB4"/>
      </a:accent5>
      <a:accent6>
        <a:srgbClr val="045383"/>
      </a:accent6>
      <a:hlink>
        <a:srgbClr val="2187BA"/>
      </a:hlink>
      <a:folHlink>
        <a:srgbClr val="53A7C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B0D3DF"/>
      </a:dk2>
      <a:lt2>
        <a:srgbClr val="81C0DA"/>
      </a:lt2>
      <a:accent1>
        <a:srgbClr val="0D3857"/>
      </a:accent1>
      <a:accent2>
        <a:srgbClr val="055C91"/>
      </a:accent2>
      <a:accent3>
        <a:srgbClr val="FFFFFF"/>
      </a:accent3>
      <a:accent4>
        <a:srgbClr val="000000"/>
      </a:accent4>
      <a:accent5>
        <a:srgbClr val="AAAEB4"/>
      </a:accent5>
      <a:accent6>
        <a:srgbClr val="045383"/>
      </a:accent6>
      <a:hlink>
        <a:srgbClr val="2187BA"/>
      </a:hlink>
      <a:folHlink>
        <a:srgbClr val="53A7C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B0D3DF"/>
      </a:dk2>
      <a:lt2>
        <a:srgbClr val="81C0DA"/>
      </a:lt2>
      <a:accent1>
        <a:srgbClr val="0D3857"/>
      </a:accent1>
      <a:accent2>
        <a:srgbClr val="055C91"/>
      </a:accent2>
      <a:accent3>
        <a:srgbClr val="FFFFFF"/>
      </a:accent3>
      <a:accent4>
        <a:srgbClr val="000000"/>
      </a:accent4>
      <a:accent5>
        <a:srgbClr val="AAAEB4"/>
      </a:accent5>
      <a:accent6>
        <a:srgbClr val="045383"/>
      </a:accent6>
      <a:hlink>
        <a:srgbClr val="2187BA"/>
      </a:hlink>
      <a:folHlink>
        <a:srgbClr val="53A7C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B0D3DF"/>
      </a:dk2>
      <a:lt2>
        <a:srgbClr val="81C0DA"/>
      </a:lt2>
      <a:accent1>
        <a:srgbClr val="0D3857"/>
      </a:accent1>
      <a:accent2>
        <a:srgbClr val="055C91"/>
      </a:accent2>
      <a:accent3>
        <a:srgbClr val="FFFFFF"/>
      </a:accent3>
      <a:accent4>
        <a:srgbClr val="000000"/>
      </a:accent4>
      <a:accent5>
        <a:srgbClr val="AAAEB4"/>
      </a:accent5>
      <a:accent6>
        <a:srgbClr val="045383"/>
      </a:accent6>
      <a:hlink>
        <a:srgbClr val="2187BA"/>
      </a:hlink>
      <a:folHlink>
        <a:srgbClr val="53A7C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 Template</Template>
  <TotalTime>5011</TotalTime>
  <Words>3697</Words>
  <Application>Microsoft Office PowerPoint</Application>
  <PresentationFormat>Custom</PresentationFormat>
  <Paragraphs>376</Paragraphs>
  <Slides>67</Slides>
  <Notes>19</Notes>
  <HiddenSlides>0</HiddenSlides>
  <MMClips>0</MMClips>
  <ScaleCrop>false</ScaleCrop>
  <HeadingPairs>
    <vt:vector size="6" baseType="variant">
      <vt:variant>
        <vt:lpstr>Fonts Used</vt:lpstr>
      </vt:variant>
      <vt:variant>
        <vt:i4>13</vt:i4>
      </vt:variant>
      <vt:variant>
        <vt:lpstr>Theme</vt:lpstr>
      </vt:variant>
      <vt:variant>
        <vt:i4>9</vt:i4>
      </vt:variant>
      <vt:variant>
        <vt:lpstr>Slide Titles</vt:lpstr>
      </vt:variant>
      <vt:variant>
        <vt:i4>67</vt:i4>
      </vt:variant>
    </vt:vector>
  </HeadingPairs>
  <TitlesOfParts>
    <vt:vector size="89" baseType="lpstr">
      <vt:lpstr>ＭＳ Ｐゴシック</vt:lpstr>
      <vt:lpstr>宋体</vt:lpstr>
      <vt:lpstr>Arial</vt:lpstr>
      <vt:lpstr>Comic Sans MS</vt:lpstr>
      <vt:lpstr>DejaVu Sans</vt:lpstr>
      <vt:lpstr>굴림</vt:lpstr>
      <vt:lpstr>Lucida Grande</vt:lpstr>
      <vt:lpstr>Monotype Corsiva</vt:lpstr>
      <vt:lpstr>StarSymbol</vt:lpstr>
      <vt:lpstr>Symbol</vt:lpstr>
      <vt:lpstr>Tahoma</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subject/>
  <dc:creator>Current User</dc:creator>
  <dc:description/>
  <cp:lastModifiedBy>Saad Ahmad</cp:lastModifiedBy>
  <cp:revision>283</cp:revision>
  <dcterms:created xsi:type="dcterms:W3CDTF">2006-09-09T16:32:09Z</dcterms:created>
  <dcterms:modified xsi:type="dcterms:W3CDTF">2021-01-30T13:51:02Z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1</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18</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67</vt:i4>
  </property>
</Properties>
</file>