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7" r:id="rId6"/>
    <p:sldId id="260" r:id="rId7"/>
    <p:sldId id="275" r:id="rId8"/>
    <p:sldId id="261" r:id="rId9"/>
    <p:sldId id="276" r:id="rId10"/>
    <p:sldId id="262" r:id="rId11"/>
    <p:sldId id="277" r:id="rId12"/>
    <p:sldId id="264" r:id="rId13"/>
    <p:sldId id="278" r:id="rId14"/>
    <p:sldId id="265" r:id="rId15"/>
    <p:sldId id="279" r:id="rId16"/>
    <p:sldId id="266" r:id="rId17"/>
    <p:sldId id="263" r:id="rId18"/>
    <p:sldId id="270" r:id="rId19"/>
    <p:sldId id="271" r:id="rId20"/>
    <p:sldId id="272" r:id="rId21"/>
    <p:sldId id="273" r:id="rId22"/>
    <p:sldId id="274"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81" d="100"/>
          <a:sy n="81" d="100"/>
        </p:scale>
        <p:origin x="151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8AC4D9-4493-4F54-9DE0-74F629AA95A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E621663-803E-4CD5-AEF9-FAE3AFD246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CBB3D02-5070-4C64-A269-B3BDEC6F85C0}" type="datetimeFigureOut">
              <a:rPr lang="en-US"/>
              <a:pPr>
                <a:defRPr/>
              </a:pPr>
              <a:t>30-Jun-21</a:t>
            </a:fld>
            <a:endParaRPr lang="en-US"/>
          </a:p>
        </p:txBody>
      </p:sp>
      <p:sp>
        <p:nvSpPr>
          <p:cNvPr id="4" name="Slide Image Placeholder 3">
            <a:extLst>
              <a:ext uri="{FF2B5EF4-FFF2-40B4-BE49-F238E27FC236}">
                <a16:creationId xmlns:a16="http://schemas.microsoft.com/office/drawing/2014/main" id="{DDFB0389-AA7F-4820-81DD-1421CC922B0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411049A-C687-4812-9874-F694666EE8F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DB02E4F-2ABC-45F6-BB9E-4F230BFFBF2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8BD0C561-2664-43A3-85A8-A2C176D5DB1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32B3C63-3238-42CA-82A5-C61A8CBDE9A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2F4F56-128A-4146-87D0-15D6DCBE5B72}"/>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1DB253F-2517-4D75-9781-2ACA8171B648}"/>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9F83AC54-3807-4793-94FC-86E167B89FAC}"/>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FACE833E-C635-449F-8197-BA8E0D1BB6A6}"/>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C69EB6AE-78DF-4E37-9E0D-E0A971560B02}"/>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8747A05A-EE03-4F4B-A481-84D135B60C4F}"/>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06D550B0-3ECF-43B8-BB70-EA31570800E2}"/>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6C20B2D8-B5A6-499E-9DB6-6B982FE73D52}"/>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151DE113-9A9C-4900-B8F2-37B800A32F89}"/>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3F5DF701-2668-42AB-8709-EDEC484A0295}"/>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807EF227-FFA3-480A-A70E-C8E4212A6130}"/>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FB5C699C-DE49-4992-B2ED-109995196794}"/>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0754188D-C386-42BB-8155-B3F0F45FFD99}"/>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a16="http://schemas.microsoft.com/office/drawing/2014/main" id="{8297922C-D03F-414C-9301-B4CCB5E16213}"/>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a16="http://schemas.microsoft.com/office/drawing/2014/main" id="{72E0F64B-1050-4656-A427-D28712CBCE73}"/>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a16="http://schemas.microsoft.com/office/drawing/2014/main" id="{45BAEB19-EAC1-4A84-A633-80D3F718E64C}"/>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5D0E745D-781B-40AA-A4FE-6D7DBE5925AF}"/>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FD30F06E-4D84-4A4E-BB32-8DCFF128A403}" type="datetimeFigureOut">
              <a:rPr lang="en-US"/>
              <a:pPr>
                <a:defRPr/>
              </a:pPr>
              <a:t>30-Jun-21</a:t>
            </a:fld>
            <a:endParaRPr lang="en-US"/>
          </a:p>
        </p:txBody>
      </p:sp>
      <p:sp>
        <p:nvSpPr>
          <p:cNvPr id="23" name="Footer Placeholder 16">
            <a:extLst>
              <a:ext uri="{FF2B5EF4-FFF2-40B4-BE49-F238E27FC236}">
                <a16:creationId xmlns:a16="http://schemas.microsoft.com/office/drawing/2014/main" id="{ECBA6009-F53A-4776-A2C3-46E1EDB19FC9}"/>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8CAA393E-839F-4839-B3B8-DB787FB4F4A5}"/>
              </a:ext>
            </a:extLst>
          </p:cNvPr>
          <p:cNvSpPr>
            <a:spLocks noGrp="1"/>
          </p:cNvSpPr>
          <p:nvPr>
            <p:ph type="sldNum" sz="quarter" idx="12"/>
          </p:nvPr>
        </p:nvSpPr>
        <p:spPr bwMode="auto">
          <a:xfrm>
            <a:off x="1325563" y="4929188"/>
            <a:ext cx="609600" cy="517525"/>
          </a:xfrm>
        </p:spPr>
        <p:txBody>
          <a:bodyPr/>
          <a:lstStyle>
            <a:lvl1pPr>
              <a:defRPr/>
            </a:lvl1pPr>
          </a:lstStyle>
          <a:p>
            <a:fld id="{1A0918B6-61C4-4E31-B22C-15B221DF4A23}" type="slidenum">
              <a:rPr lang="en-US" altLang="en-US"/>
              <a:pPr/>
              <a:t>‹#›</a:t>
            </a:fld>
            <a:endParaRPr lang="en-US" altLang="en-US"/>
          </a:p>
        </p:txBody>
      </p:sp>
    </p:spTree>
    <p:extLst>
      <p:ext uri="{BB962C8B-B14F-4D97-AF65-F5344CB8AC3E}">
        <p14:creationId xmlns:p14="http://schemas.microsoft.com/office/powerpoint/2010/main" val="41894256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46C1924-5A1B-4234-A0E0-D76AC00B4DE3}"/>
              </a:ext>
            </a:extLst>
          </p:cNvPr>
          <p:cNvSpPr>
            <a:spLocks noGrp="1"/>
          </p:cNvSpPr>
          <p:nvPr>
            <p:ph type="dt" sz="half" idx="10"/>
          </p:nvPr>
        </p:nvSpPr>
        <p:spPr/>
        <p:txBody>
          <a:bodyPr/>
          <a:lstStyle>
            <a:lvl1pPr>
              <a:defRPr/>
            </a:lvl1pPr>
          </a:lstStyle>
          <a:p>
            <a:pPr>
              <a:defRPr/>
            </a:pPr>
            <a:fld id="{B1DD372D-A96B-4279-9842-23584585FE34}" type="datetimeFigureOut">
              <a:rPr lang="en-US"/>
              <a:pPr>
                <a:defRPr/>
              </a:pPr>
              <a:t>30-Jun-21</a:t>
            </a:fld>
            <a:endParaRPr lang="en-US"/>
          </a:p>
        </p:txBody>
      </p:sp>
      <p:sp>
        <p:nvSpPr>
          <p:cNvPr id="5" name="Footer Placeholder 2">
            <a:extLst>
              <a:ext uri="{FF2B5EF4-FFF2-40B4-BE49-F238E27FC236}">
                <a16:creationId xmlns:a16="http://schemas.microsoft.com/office/drawing/2014/main" id="{FB6C186E-3B53-460D-88B6-660233259A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1F845486-AC02-4E99-9EFE-685BE027386C}"/>
              </a:ext>
            </a:extLst>
          </p:cNvPr>
          <p:cNvSpPr>
            <a:spLocks noGrp="1"/>
          </p:cNvSpPr>
          <p:nvPr>
            <p:ph type="sldNum" sz="quarter" idx="12"/>
          </p:nvPr>
        </p:nvSpPr>
        <p:spPr/>
        <p:txBody>
          <a:bodyPr/>
          <a:lstStyle>
            <a:lvl1pPr>
              <a:defRPr/>
            </a:lvl1pPr>
          </a:lstStyle>
          <a:p>
            <a:fld id="{DC59DAD8-E1CF-4DC6-BF55-975BB1DBA2F8}" type="slidenum">
              <a:rPr lang="en-US" altLang="en-US"/>
              <a:pPr/>
              <a:t>‹#›</a:t>
            </a:fld>
            <a:endParaRPr lang="en-US" altLang="en-US"/>
          </a:p>
        </p:txBody>
      </p:sp>
    </p:spTree>
    <p:extLst>
      <p:ext uri="{BB962C8B-B14F-4D97-AF65-F5344CB8AC3E}">
        <p14:creationId xmlns:p14="http://schemas.microsoft.com/office/powerpoint/2010/main" val="128029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8F4CA90-DF9A-45D6-8ACA-6513A91269C3}"/>
              </a:ext>
            </a:extLst>
          </p:cNvPr>
          <p:cNvSpPr>
            <a:spLocks noGrp="1"/>
          </p:cNvSpPr>
          <p:nvPr>
            <p:ph type="dt" sz="half" idx="10"/>
          </p:nvPr>
        </p:nvSpPr>
        <p:spPr/>
        <p:txBody>
          <a:bodyPr/>
          <a:lstStyle>
            <a:lvl1pPr>
              <a:defRPr/>
            </a:lvl1pPr>
          </a:lstStyle>
          <a:p>
            <a:pPr>
              <a:defRPr/>
            </a:pPr>
            <a:fld id="{68B1C693-5561-4FB4-AEAC-62CD175290FF}" type="datetimeFigureOut">
              <a:rPr lang="en-US"/>
              <a:pPr>
                <a:defRPr/>
              </a:pPr>
              <a:t>30-Jun-21</a:t>
            </a:fld>
            <a:endParaRPr lang="en-US"/>
          </a:p>
        </p:txBody>
      </p:sp>
      <p:sp>
        <p:nvSpPr>
          <p:cNvPr id="5" name="Footer Placeholder 2">
            <a:extLst>
              <a:ext uri="{FF2B5EF4-FFF2-40B4-BE49-F238E27FC236}">
                <a16:creationId xmlns:a16="http://schemas.microsoft.com/office/drawing/2014/main" id="{3D930809-B336-4DA1-8931-3481165412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461EB286-A671-4AA3-B147-BB4768B13E7C}"/>
              </a:ext>
            </a:extLst>
          </p:cNvPr>
          <p:cNvSpPr>
            <a:spLocks noGrp="1"/>
          </p:cNvSpPr>
          <p:nvPr>
            <p:ph type="sldNum" sz="quarter" idx="12"/>
          </p:nvPr>
        </p:nvSpPr>
        <p:spPr/>
        <p:txBody>
          <a:bodyPr/>
          <a:lstStyle>
            <a:lvl1pPr>
              <a:defRPr/>
            </a:lvl1pPr>
          </a:lstStyle>
          <a:p>
            <a:fld id="{196E492B-F3F6-416E-8F79-4773E9A1A849}" type="slidenum">
              <a:rPr lang="en-US" altLang="en-US"/>
              <a:pPr/>
              <a:t>‹#›</a:t>
            </a:fld>
            <a:endParaRPr lang="en-US" altLang="en-US"/>
          </a:p>
        </p:txBody>
      </p:sp>
    </p:spTree>
    <p:extLst>
      <p:ext uri="{BB962C8B-B14F-4D97-AF65-F5344CB8AC3E}">
        <p14:creationId xmlns:p14="http://schemas.microsoft.com/office/powerpoint/2010/main" val="304974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81FB7039-9988-4148-B546-64146E9022D0}"/>
              </a:ext>
            </a:extLst>
          </p:cNvPr>
          <p:cNvSpPr>
            <a:spLocks noGrp="1"/>
          </p:cNvSpPr>
          <p:nvPr>
            <p:ph type="dt" sz="half" idx="10"/>
          </p:nvPr>
        </p:nvSpPr>
        <p:spPr/>
        <p:txBody>
          <a:bodyPr rtlCol="0"/>
          <a:lstStyle>
            <a:lvl1pPr>
              <a:defRPr/>
            </a:lvl1pPr>
          </a:lstStyle>
          <a:p>
            <a:pPr>
              <a:defRPr/>
            </a:pPr>
            <a:fld id="{2B10EE41-07C3-4C05-BD9D-324D995C16D5}"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0FDB46B3-DBFD-4F76-9DBC-736A05F30548}"/>
              </a:ext>
            </a:extLst>
          </p:cNvPr>
          <p:cNvSpPr>
            <a:spLocks noGrp="1"/>
          </p:cNvSpPr>
          <p:nvPr>
            <p:ph type="sldNum" sz="quarter" idx="11"/>
          </p:nvPr>
        </p:nvSpPr>
        <p:spPr/>
        <p:txBody>
          <a:bodyPr/>
          <a:lstStyle>
            <a:lvl1pPr>
              <a:defRPr/>
            </a:lvl1pPr>
          </a:lstStyle>
          <a:p>
            <a:fld id="{8BDB3920-604B-416A-97F8-A9524DADF6B7}" type="slidenum">
              <a:rPr lang="en-US" altLang="en-US"/>
              <a:pPr/>
              <a:t>‹#›</a:t>
            </a:fld>
            <a:endParaRPr lang="en-US" altLang="en-US"/>
          </a:p>
        </p:txBody>
      </p:sp>
      <p:sp>
        <p:nvSpPr>
          <p:cNvPr id="6" name="Footer Placeholder 9">
            <a:extLst>
              <a:ext uri="{FF2B5EF4-FFF2-40B4-BE49-F238E27FC236}">
                <a16:creationId xmlns:a16="http://schemas.microsoft.com/office/drawing/2014/main" id="{7A18FDDA-6ED8-4A6B-832B-26DD3C31A7D0}"/>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65635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3C0C50-9E36-4ADC-BD52-5AEBCFFB40F9}"/>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62F18276-3A7A-4BE3-A42D-371AB6EB0151}"/>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A4FF4220-3943-4F35-A739-946C67446711}"/>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E635E51B-227A-46F1-B756-0B03D37D32B3}"/>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a16="http://schemas.microsoft.com/office/drawing/2014/main" id="{0C3E74C9-76F0-46E9-B68E-1CB6386282AA}"/>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D78DAA27-FEE7-4331-A94E-A9C74F3200BF}"/>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45C819AF-A2F2-479E-B609-E28FEE4C0EF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67850CFD-F9DB-4719-8604-4EB1FA579F05}"/>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7C3972A8-92E2-445C-BCEE-A02D01BD866C}"/>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002E63AE-FD48-425C-8909-4B6CCB73968D}"/>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a16="http://schemas.microsoft.com/office/drawing/2014/main" id="{B7D8A231-B1EA-446B-A2CA-900F45B5FFB2}"/>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a16="http://schemas.microsoft.com/office/drawing/2014/main" id="{A9591ED9-3277-40F1-9B88-2BC5A4CAC70A}"/>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a16="http://schemas.microsoft.com/office/drawing/2014/main" id="{2F92E008-FAD7-4227-98DB-F77FB5B85661}"/>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5138C3E7-B0F6-4466-9BE9-8FFD6D370F50}"/>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729345E0-5AFC-4FF0-8C1C-5467B3B3DC45}"/>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87566FA9-59BF-49E5-8F0A-B6CAF28525E9}"/>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345E481E-F3C7-429D-98B7-CEA734EA2DFA}"/>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52C810DC-0033-4DF3-BA1E-02122068E07F}" type="datetimeFigureOut">
              <a:rPr lang="en-US"/>
              <a:pPr>
                <a:defRPr/>
              </a:pPr>
              <a:t>30-Jun-21</a:t>
            </a:fld>
            <a:endParaRPr lang="en-US"/>
          </a:p>
        </p:txBody>
      </p:sp>
      <p:sp>
        <p:nvSpPr>
          <p:cNvPr id="21" name="Footer Placeholder 4">
            <a:extLst>
              <a:ext uri="{FF2B5EF4-FFF2-40B4-BE49-F238E27FC236}">
                <a16:creationId xmlns:a16="http://schemas.microsoft.com/office/drawing/2014/main" id="{97F27FF3-5FFE-4FAC-941B-EB19A79AF824}"/>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8B4B8447-9672-471F-9272-64F7B3607823}"/>
              </a:ext>
            </a:extLst>
          </p:cNvPr>
          <p:cNvSpPr>
            <a:spLocks noGrp="1"/>
          </p:cNvSpPr>
          <p:nvPr>
            <p:ph type="sldNum" sz="quarter" idx="12"/>
          </p:nvPr>
        </p:nvSpPr>
        <p:spPr bwMode="auto">
          <a:xfrm>
            <a:off x="1339850" y="4929188"/>
            <a:ext cx="609600" cy="517525"/>
          </a:xfrm>
        </p:spPr>
        <p:txBody>
          <a:bodyPr/>
          <a:lstStyle>
            <a:lvl1pPr>
              <a:defRPr/>
            </a:lvl1pPr>
          </a:lstStyle>
          <a:p>
            <a:fld id="{16540479-826A-47CB-BFED-A0F235CCDDD1}" type="slidenum">
              <a:rPr lang="en-US" altLang="en-US"/>
              <a:pPr/>
              <a:t>‹#›</a:t>
            </a:fld>
            <a:endParaRPr lang="en-US" altLang="en-US"/>
          </a:p>
        </p:txBody>
      </p:sp>
    </p:spTree>
    <p:extLst>
      <p:ext uri="{BB962C8B-B14F-4D97-AF65-F5344CB8AC3E}">
        <p14:creationId xmlns:p14="http://schemas.microsoft.com/office/powerpoint/2010/main" val="29485336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4756C2B-2461-40D1-ABDC-94DB3E219740}"/>
              </a:ext>
            </a:extLst>
          </p:cNvPr>
          <p:cNvSpPr>
            <a:spLocks noGrp="1"/>
          </p:cNvSpPr>
          <p:nvPr>
            <p:ph type="dt" sz="half" idx="10"/>
          </p:nvPr>
        </p:nvSpPr>
        <p:spPr/>
        <p:txBody>
          <a:bodyPr/>
          <a:lstStyle>
            <a:lvl1pPr>
              <a:defRPr/>
            </a:lvl1pPr>
          </a:lstStyle>
          <a:p>
            <a:pPr>
              <a:defRPr/>
            </a:pPr>
            <a:fld id="{509BC318-E48A-4F55-97EE-01F693046823}" type="datetimeFigureOut">
              <a:rPr lang="en-US"/>
              <a:pPr>
                <a:defRPr/>
              </a:pPr>
              <a:t>30-Jun-21</a:t>
            </a:fld>
            <a:endParaRPr lang="en-US"/>
          </a:p>
        </p:txBody>
      </p:sp>
      <p:sp>
        <p:nvSpPr>
          <p:cNvPr id="6" name="Footer Placeholder 2">
            <a:extLst>
              <a:ext uri="{FF2B5EF4-FFF2-40B4-BE49-F238E27FC236}">
                <a16:creationId xmlns:a16="http://schemas.microsoft.com/office/drawing/2014/main" id="{12600F69-D5C8-4782-B400-5BA1A258791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AD73121C-6740-4444-A693-9410960A7322}"/>
              </a:ext>
            </a:extLst>
          </p:cNvPr>
          <p:cNvSpPr>
            <a:spLocks noGrp="1"/>
          </p:cNvSpPr>
          <p:nvPr>
            <p:ph type="sldNum" sz="quarter" idx="12"/>
          </p:nvPr>
        </p:nvSpPr>
        <p:spPr/>
        <p:txBody>
          <a:bodyPr/>
          <a:lstStyle>
            <a:lvl1pPr>
              <a:defRPr/>
            </a:lvl1pPr>
          </a:lstStyle>
          <a:p>
            <a:fld id="{EF1076DC-A1CB-4B1C-9999-21B1428676D7}" type="slidenum">
              <a:rPr lang="en-US" altLang="en-US"/>
              <a:pPr/>
              <a:t>‹#›</a:t>
            </a:fld>
            <a:endParaRPr lang="en-US" altLang="en-US"/>
          </a:p>
        </p:txBody>
      </p:sp>
    </p:spTree>
    <p:extLst>
      <p:ext uri="{BB962C8B-B14F-4D97-AF65-F5344CB8AC3E}">
        <p14:creationId xmlns:p14="http://schemas.microsoft.com/office/powerpoint/2010/main" val="277091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B0CC485E-74EA-4B01-AD55-E5F5286A944D}"/>
              </a:ext>
            </a:extLst>
          </p:cNvPr>
          <p:cNvSpPr>
            <a:spLocks noGrp="1"/>
          </p:cNvSpPr>
          <p:nvPr>
            <p:ph type="dt" sz="half" idx="10"/>
          </p:nvPr>
        </p:nvSpPr>
        <p:spPr/>
        <p:txBody>
          <a:bodyPr/>
          <a:lstStyle>
            <a:lvl1pPr>
              <a:defRPr/>
            </a:lvl1pPr>
          </a:lstStyle>
          <a:p>
            <a:pPr>
              <a:defRPr/>
            </a:pPr>
            <a:fld id="{4B838B07-1581-4F3A-BC39-9A7E3D841404}" type="datetimeFigureOut">
              <a:rPr lang="en-US"/>
              <a:pPr>
                <a:defRPr/>
              </a:pPr>
              <a:t>30-Jun-21</a:t>
            </a:fld>
            <a:endParaRPr lang="en-US"/>
          </a:p>
        </p:txBody>
      </p:sp>
      <p:sp>
        <p:nvSpPr>
          <p:cNvPr id="8" name="Footer Placeholder 2">
            <a:extLst>
              <a:ext uri="{FF2B5EF4-FFF2-40B4-BE49-F238E27FC236}">
                <a16:creationId xmlns:a16="http://schemas.microsoft.com/office/drawing/2014/main" id="{63993DA9-15B0-45DA-A84A-10D23C96E3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6E62C3AA-0AF5-4439-9E5C-5A5425276F70}"/>
              </a:ext>
            </a:extLst>
          </p:cNvPr>
          <p:cNvSpPr>
            <a:spLocks noGrp="1"/>
          </p:cNvSpPr>
          <p:nvPr>
            <p:ph type="sldNum" sz="quarter" idx="12"/>
          </p:nvPr>
        </p:nvSpPr>
        <p:spPr/>
        <p:txBody>
          <a:bodyPr/>
          <a:lstStyle>
            <a:lvl1pPr>
              <a:defRPr/>
            </a:lvl1pPr>
          </a:lstStyle>
          <a:p>
            <a:fld id="{6B8BE250-1082-4597-9108-B6940B22195F}" type="slidenum">
              <a:rPr lang="en-US" altLang="en-US"/>
              <a:pPr/>
              <a:t>‹#›</a:t>
            </a:fld>
            <a:endParaRPr lang="en-US" altLang="en-US"/>
          </a:p>
        </p:txBody>
      </p:sp>
    </p:spTree>
    <p:extLst>
      <p:ext uri="{BB962C8B-B14F-4D97-AF65-F5344CB8AC3E}">
        <p14:creationId xmlns:p14="http://schemas.microsoft.com/office/powerpoint/2010/main" val="30233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F88C64F6-8705-464B-86AF-A30F3C810C24}"/>
              </a:ext>
            </a:extLst>
          </p:cNvPr>
          <p:cNvSpPr>
            <a:spLocks noGrp="1"/>
          </p:cNvSpPr>
          <p:nvPr>
            <p:ph type="dt" sz="half" idx="10"/>
          </p:nvPr>
        </p:nvSpPr>
        <p:spPr/>
        <p:txBody>
          <a:bodyPr rtlCol="0"/>
          <a:lstStyle>
            <a:lvl1pPr>
              <a:defRPr/>
            </a:lvl1pPr>
          </a:lstStyle>
          <a:p>
            <a:pPr>
              <a:defRPr/>
            </a:pPr>
            <a:fld id="{CD6EEDBE-1EB2-4CE0-A873-36AB1DC9FA38}"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447E7DCE-35D2-401B-9A4A-8E3A9AB07B01}"/>
              </a:ext>
            </a:extLst>
          </p:cNvPr>
          <p:cNvSpPr>
            <a:spLocks noGrp="1"/>
          </p:cNvSpPr>
          <p:nvPr>
            <p:ph type="sldNum" sz="quarter" idx="11"/>
          </p:nvPr>
        </p:nvSpPr>
        <p:spPr/>
        <p:txBody>
          <a:bodyPr/>
          <a:lstStyle>
            <a:lvl1pPr>
              <a:defRPr/>
            </a:lvl1pPr>
          </a:lstStyle>
          <a:p>
            <a:fld id="{C65F3C52-847B-408E-97FB-3C911096BC60}" type="slidenum">
              <a:rPr lang="en-US" altLang="en-US"/>
              <a:pPr/>
              <a:t>‹#›</a:t>
            </a:fld>
            <a:endParaRPr lang="en-US" altLang="en-US"/>
          </a:p>
        </p:txBody>
      </p:sp>
      <p:sp>
        <p:nvSpPr>
          <p:cNvPr id="5" name="Footer Placeholder 7">
            <a:extLst>
              <a:ext uri="{FF2B5EF4-FFF2-40B4-BE49-F238E27FC236}">
                <a16:creationId xmlns:a16="http://schemas.microsoft.com/office/drawing/2014/main" id="{F6368EAA-02C6-4349-96E0-9B3E91C15DD8}"/>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11982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E24386D4-2C2F-44BE-A765-3F6F3CB793CE}"/>
              </a:ext>
            </a:extLst>
          </p:cNvPr>
          <p:cNvSpPr>
            <a:spLocks noGrp="1"/>
          </p:cNvSpPr>
          <p:nvPr>
            <p:ph type="dt" sz="half" idx="10"/>
          </p:nvPr>
        </p:nvSpPr>
        <p:spPr/>
        <p:txBody>
          <a:bodyPr/>
          <a:lstStyle>
            <a:lvl1pPr>
              <a:defRPr/>
            </a:lvl1pPr>
          </a:lstStyle>
          <a:p>
            <a:pPr>
              <a:defRPr/>
            </a:pPr>
            <a:fld id="{C298CF8C-7B2D-4BD0-8C79-2461279C4791}" type="datetimeFigureOut">
              <a:rPr lang="en-US"/>
              <a:pPr>
                <a:defRPr/>
              </a:pPr>
              <a:t>30-Jun-21</a:t>
            </a:fld>
            <a:endParaRPr lang="en-US"/>
          </a:p>
        </p:txBody>
      </p:sp>
      <p:sp>
        <p:nvSpPr>
          <p:cNvPr id="3" name="Footer Placeholder 2">
            <a:extLst>
              <a:ext uri="{FF2B5EF4-FFF2-40B4-BE49-F238E27FC236}">
                <a16:creationId xmlns:a16="http://schemas.microsoft.com/office/drawing/2014/main" id="{520B5083-3BA6-44C6-93C9-33F0BCFC348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0B42D638-19D7-45D6-8858-3988D5562882}"/>
              </a:ext>
            </a:extLst>
          </p:cNvPr>
          <p:cNvSpPr>
            <a:spLocks noGrp="1"/>
          </p:cNvSpPr>
          <p:nvPr>
            <p:ph type="sldNum" sz="quarter" idx="12"/>
          </p:nvPr>
        </p:nvSpPr>
        <p:spPr/>
        <p:txBody>
          <a:bodyPr/>
          <a:lstStyle>
            <a:lvl1pPr>
              <a:defRPr/>
            </a:lvl1pPr>
          </a:lstStyle>
          <a:p>
            <a:fld id="{9B29D31A-08F8-482C-B472-20EE970AEFF4}" type="slidenum">
              <a:rPr lang="en-US" altLang="en-US"/>
              <a:pPr/>
              <a:t>‹#›</a:t>
            </a:fld>
            <a:endParaRPr lang="en-US" altLang="en-US"/>
          </a:p>
        </p:txBody>
      </p:sp>
    </p:spTree>
    <p:extLst>
      <p:ext uri="{BB962C8B-B14F-4D97-AF65-F5344CB8AC3E}">
        <p14:creationId xmlns:p14="http://schemas.microsoft.com/office/powerpoint/2010/main" val="155234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0DD0A48C-1977-432B-A5E7-8CBDCBDAE4A3}"/>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65D91828-16AC-4862-AFC3-950FF16B27AB}"/>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a:extLst>
              <a:ext uri="{FF2B5EF4-FFF2-40B4-BE49-F238E27FC236}">
                <a16:creationId xmlns:a16="http://schemas.microsoft.com/office/drawing/2014/main" id="{D2B2B768-0D85-44A9-9AF3-C6E748163A22}"/>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a:extLst>
              <a:ext uri="{FF2B5EF4-FFF2-40B4-BE49-F238E27FC236}">
                <a16:creationId xmlns:a16="http://schemas.microsoft.com/office/drawing/2014/main" id="{BCE31091-B40A-4BDD-BB7F-377030382483}"/>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DA9C1094-27D1-47B4-BF78-2A66C5AC27E2}"/>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6CE116A8-CB75-4DA7-B762-02ECB6E6070F}"/>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76BEF01B-CC05-45DB-AC7A-0D3F54D2ACEC}"/>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AB9812B2-C116-4E3D-BB3A-F474A140AC73}"/>
              </a:ext>
            </a:extLst>
          </p:cNvPr>
          <p:cNvSpPr>
            <a:spLocks noGrp="1"/>
          </p:cNvSpPr>
          <p:nvPr>
            <p:ph type="dt" sz="half" idx="10"/>
          </p:nvPr>
        </p:nvSpPr>
        <p:spPr/>
        <p:txBody>
          <a:bodyPr rtlCol="0"/>
          <a:lstStyle>
            <a:lvl1pPr>
              <a:defRPr/>
            </a:lvl1pPr>
          </a:lstStyle>
          <a:p>
            <a:pPr>
              <a:defRPr/>
            </a:pPr>
            <a:fld id="{BF2A15CB-8A34-4F6B-BE89-1D676ECD8DA3}"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DCBD8A7E-96FE-4189-A736-0A7B2949638A}"/>
              </a:ext>
            </a:extLst>
          </p:cNvPr>
          <p:cNvSpPr>
            <a:spLocks noGrp="1"/>
          </p:cNvSpPr>
          <p:nvPr>
            <p:ph type="sldNum" sz="quarter" idx="11"/>
          </p:nvPr>
        </p:nvSpPr>
        <p:spPr/>
        <p:txBody>
          <a:bodyPr/>
          <a:lstStyle>
            <a:lvl1pPr>
              <a:defRPr/>
            </a:lvl1pPr>
          </a:lstStyle>
          <a:p>
            <a:fld id="{D4F7FB6C-9B7A-4D94-B4C5-7145E707AA4C}" type="slidenum">
              <a:rPr lang="en-US" altLang="en-US"/>
              <a:pPr/>
              <a:t>‹#›</a:t>
            </a:fld>
            <a:endParaRPr lang="en-US" altLang="en-US"/>
          </a:p>
        </p:txBody>
      </p:sp>
      <p:sp>
        <p:nvSpPr>
          <p:cNvPr id="14" name="Footer Placeholder 22">
            <a:extLst>
              <a:ext uri="{FF2B5EF4-FFF2-40B4-BE49-F238E27FC236}">
                <a16:creationId xmlns:a16="http://schemas.microsoft.com/office/drawing/2014/main" id="{A313A632-65C1-4584-BA7E-0C9A79A39438}"/>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25811581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475642A4-3B9D-4C41-A32A-15E1317AED42}"/>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91FF8588-245F-4E35-BADB-4076A4307DA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a16="http://schemas.microsoft.com/office/drawing/2014/main" id="{D126BFA2-CDBB-4359-B498-9EDFE36F56CC}"/>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9A02C50D-B44C-4FD8-86E9-9F74BF1F8413}"/>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a16="http://schemas.microsoft.com/office/drawing/2014/main" id="{4BD7182F-8510-47C3-A759-3E54F1B9360D}"/>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3464D76F-1C98-4B2D-956A-6BD9F19F26B5}"/>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a:extLst>
              <a:ext uri="{FF2B5EF4-FFF2-40B4-BE49-F238E27FC236}">
                <a16:creationId xmlns:a16="http://schemas.microsoft.com/office/drawing/2014/main" id="{6409C439-DECF-4B6F-8405-95F28A209653}"/>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C493DBAB-C9F7-484E-951E-FDF790024E73}"/>
              </a:ext>
            </a:extLst>
          </p:cNvPr>
          <p:cNvSpPr>
            <a:spLocks noGrp="1"/>
          </p:cNvSpPr>
          <p:nvPr>
            <p:ph type="dt" sz="half" idx="10"/>
          </p:nvPr>
        </p:nvSpPr>
        <p:spPr/>
        <p:txBody>
          <a:bodyPr rtlCol="0"/>
          <a:lstStyle>
            <a:lvl1pPr>
              <a:defRPr/>
            </a:lvl1pPr>
          </a:lstStyle>
          <a:p>
            <a:pPr>
              <a:defRPr/>
            </a:pPr>
            <a:fld id="{97B22CCB-C26E-40D2-B192-E18CC381C3E2}"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9C8E15AD-A8DF-44BF-A722-0F3CEE97309A}"/>
              </a:ext>
            </a:extLst>
          </p:cNvPr>
          <p:cNvSpPr>
            <a:spLocks noGrp="1"/>
          </p:cNvSpPr>
          <p:nvPr>
            <p:ph type="sldNum" sz="quarter" idx="11"/>
          </p:nvPr>
        </p:nvSpPr>
        <p:spPr/>
        <p:txBody>
          <a:bodyPr/>
          <a:lstStyle>
            <a:lvl1pPr>
              <a:defRPr/>
            </a:lvl1pPr>
          </a:lstStyle>
          <a:p>
            <a:fld id="{909014FD-F22F-402F-9678-A68DA659C76E}" type="slidenum">
              <a:rPr lang="en-US" altLang="en-US"/>
              <a:pPr/>
              <a:t>‹#›</a:t>
            </a:fld>
            <a:endParaRPr lang="en-US" altLang="en-US"/>
          </a:p>
        </p:txBody>
      </p:sp>
      <p:sp>
        <p:nvSpPr>
          <p:cNvPr id="14" name="Footer Placeholder 20">
            <a:extLst>
              <a:ext uri="{FF2B5EF4-FFF2-40B4-BE49-F238E27FC236}">
                <a16:creationId xmlns:a16="http://schemas.microsoft.com/office/drawing/2014/main" id="{55F445DE-1CB6-4738-B67E-79937E9ED815}"/>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79606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19A715F3-13A1-4D2E-ACF9-3C81CE001BAC}"/>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5AF767BD-1432-4310-B903-36D61C596106}"/>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35D41A2D-7A26-48FC-AA15-FE5AA0B60597}"/>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6AB7F06F-34A6-4CD9-BB79-E2CDBC77BA28}"/>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AF190495-03D1-46E6-9574-B3693F62C107}" type="datetimeFigureOut">
              <a:rPr lang="en-US"/>
              <a:pPr>
                <a:defRPr/>
              </a:pPr>
              <a:t>30-Jun-21</a:t>
            </a:fld>
            <a:endParaRPr lang="en-US"/>
          </a:p>
        </p:txBody>
      </p:sp>
      <p:sp>
        <p:nvSpPr>
          <p:cNvPr id="3" name="Footer Placeholder 2">
            <a:extLst>
              <a:ext uri="{FF2B5EF4-FFF2-40B4-BE49-F238E27FC236}">
                <a16:creationId xmlns:a16="http://schemas.microsoft.com/office/drawing/2014/main" id="{5E257794-9A46-4B83-94B6-9912479D9884}"/>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FDABCF16-EA91-41F0-B008-B2E3DFD3BDB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0443E14B-3AD3-4729-B5EB-FB716C0289BC}"/>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3D0BAEC4-36F0-488A-95B0-034BF22A2692}"/>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a16="http://schemas.microsoft.com/office/drawing/2014/main" id="{2CD59D82-9A23-4141-90CB-65FFB10DDF9B}"/>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618E3A4D-EA61-4326-9916-3ECE006A1A82}"/>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B43EC6E0-2C34-45E3-A898-F8A6C941E139}"/>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BE301FC3-8B43-4C1F-A944-A078A88ED04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1" r:id="rId4"/>
    <p:sldLayoutId id="2147483832" r:id="rId5"/>
    <p:sldLayoutId id="2147483839" r:id="rId6"/>
    <p:sldLayoutId id="2147483833" r:id="rId7"/>
    <p:sldLayoutId id="2147483840" r:id="rId8"/>
    <p:sldLayoutId id="2147483841" r:id="rId9"/>
    <p:sldLayoutId id="2147483834" r:id="rId10"/>
    <p:sldLayoutId id="2147483835"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77AD-3488-4079-A02D-D5809C84546D}"/>
              </a:ext>
            </a:extLst>
          </p:cNvPr>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a:t>“Identifying Main Idea”</a:t>
            </a:r>
          </a:p>
        </p:txBody>
      </p:sp>
      <p:sp>
        <p:nvSpPr>
          <p:cNvPr id="8195" name="Subtitle 2">
            <a:extLst>
              <a:ext uri="{FF2B5EF4-FFF2-40B4-BE49-F238E27FC236}">
                <a16:creationId xmlns:a16="http://schemas.microsoft.com/office/drawing/2014/main" id="{4095354F-1C52-45C8-A6DD-5CDA1C0911AF}"/>
              </a:ext>
            </a:extLst>
          </p:cNvPr>
          <p:cNvSpPr>
            <a:spLocks noGrp="1"/>
          </p:cNvSpPr>
          <p:nvPr>
            <p:ph type="subTitle" idx="1"/>
          </p:nvPr>
        </p:nvSpPr>
        <p:spPr>
          <a:xfrm>
            <a:off x="2286000" y="5003800"/>
            <a:ext cx="6172200" cy="1371600"/>
          </a:xfrm>
        </p:spPr>
        <p:txBody>
          <a:bodyPr/>
          <a:lstStyle/>
          <a:p>
            <a:pPr eaLnBrk="1" hangingPunct="1"/>
            <a:r>
              <a:rPr lang="en-US" altLang="en-US"/>
              <a:t>English Composition &amp; Comprehension </a:t>
            </a:r>
          </a:p>
          <a:p>
            <a:pPr eaLnBrk="1" hangingPunct="1"/>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4AD0-A286-4146-81B7-C120076A7ED8}"/>
              </a:ext>
            </a:extLst>
          </p:cNvPr>
          <p:cNvSpPr>
            <a:spLocks noGrp="1"/>
          </p:cNvSpPr>
          <p:nvPr>
            <p:ph type="title"/>
          </p:nvPr>
        </p:nvSpPr>
        <p:spPr/>
        <p:txBody>
          <a:bodyPr/>
          <a:lstStyle/>
          <a:p>
            <a:pPr>
              <a:defRPr/>
            </a:pPr>
            <a:r>
              <a:rPr lang="en-US" dirty="0"/>
              <a:t> </a:t>
            </a:r>
          </a:p>
        </p:txBody>
      </p:sp>
      <p:sp>
        <p:nvSpPr>
          <p:cNvPr id="17411" name="Content Placeholder 2">
            <a:extLst>
              <a:ext uri="{FF2B5EF4-FFF2-40B4-BE49-F238E27FC236}">
                <a16:creationId xmlns:a16="http://schemas.microsoft.com/office/drawing/2014/main" id="{50177843-26CC-4031-B803-842123282125}"/>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There are great numbers of deer around here. </a:t>
            </a:r>
            <a:r>
              <a:rPr lang="en-US" altLang="en-US" u="sng"/>
              <a:t>This whole area is great country for hunters and fishermen. </a:t>
            </a:r>
            <a:r>
              <a:rPr lang="en-US" altLang="en-US"/>
              <a:t>There are bears, mountain lions, and coyotes. To the east there are streams full of trout, and there are ducks and geese. </a:t>
            </a:r>
          </a:p>
          <a:p>
            <a:pPr>
              <a:buFont typeface="Wingdings" panose="05000000000000000000" pitchFamily="2" charset="2"/>
              <a:buNone/>
            </a:pPr>
            <a:r>
              <a:rPr lang="en-US" altLang="en-US"/>
              <a:t>	</a:t>
            </a:r>
          </a:p>
          <a:p>
            <a:pPr>
              <a:buFont typeface="Wingdings" panose="05000000000000000000" pitchFamily="2" charset="2"/>
              <a:buNone/>
            </a:pPr>
            <a:r>
              <a:rPr lang="en-US" altLang="en-US"/>
              <a:t>	(The author begins and ends with examples. The main idea is stated in the second sentence.)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3F33-316F-45DC-A0AD-9E61811FC264}"/>
              </a:ext>
            </a:extLst>
          </p:cNvPr>
          <p:cNvSpPr>
            <a:spLocks noGrp="1"/>
          </p:cNvSpPr>
          <p:nvPr>
            <p:ph type="title"/>
          </p:nvPr>
        </p:nvSpPr>
        <p:spPr/>
        <p:txBody>
          <a:bodyPr/>
          <a:lstStyle/>
          <a:p>
            <a:pPr>
              <a:defRPr/>
            </a:pPr>
            <a:r>
              <a:rPr lang="en-US" dirty="0"/>
              <a:t> </a:t>
            </a:r>
          </a:p>
        </p:txBody>
      </p:sp>
      <p:sp>
        <p:nvSpPr>
          <p:cNvPr id="18435" name="Content Placeholder 2">
            <a:extLst>
              <a:ext uri="{FF2B5EF4-FFF2-40B4-BE49-F238E27FC236}">
                <a16:creationId xmlns:a16="http://schemas.microsoft.com/office/drawing/2014/main" id="{D5905ABC-CC71-4F0D-9D67-984FD19326BF}"/>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Advertising affects our lives everyday. Brand names are common household words. We start each day using the toothpaste, soap, and breakfast foods promoted by advertisers. Ads have made the cars we drive signs of our success. Our choices of food, dress, and entertainment are swayed by ads. Not one aspect of American life is untouched by advertising.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B50D-FAEC-4779-8FF4-96B3E93D1622}"/>
              </a:ext>
            </a:extLst>
          </p:cNvPr>
          <p:cNvSpPr>
            <a:spLocks noGrp="1"/>
          </p:cNvSpPr>
          <p:nvPr>
            <p:ph type="title"/>
          </p:nvPr>
        </p:nvSpPr>
        <p:spPr/>
        <p:txBody>
          <a:bodyPr/>
          <a:lstStyle/>
          <a:p>
            <a:pPr>
              <a:defRPr/>
            </a:pPr>
            <a:r>
              <a:rPr lang="en-US" dirty="0"/>
              <a:t> </a:t>
            </a:r>
          </a:p>
        </p:txBody>
      </p:sp>
      <p:sp>
        <p:nvSpPr>
          <p:cNvPr id="19459" name="Content Placeholder 2">
            <a:extLst>
              <a:ext uri="{FF2B5EF4-FFF2-40B4-BE49-F238E27FC236}">
                <a16:creationId xmlns:a16="http://schemas.microsoft.com/office/drawing/2014/main" id="{D2E7E71F-AD26-4BA4-A018-7C73F8F738AF}"/>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a:t>
            </a:r>
            <a:r>
              <a:rPr lang="en-US" altLang="en-US" u="sng"/>
              <a:t>Advertising affects our lives everyday.</a:t>
            </a:r>
            <a:r>
              <a:rPr lang="en-US" altLang="en-US"/>
              <a:t> Brand names are common household words. We start each day using the toothpaste, soap, and breakfast foods promoted by advertisers. Ads have made the cars we drive signs of our success. Our choices of food, dress, and entertainment are swayed by ads. </a:t>
            </a:r>
            <a:r>
              <a:rPr lang="en-US" altLang="en-US" u="sng"/>
              <a:t>Not one aspect of American life is untouched by advertising. </a:t>
            </a:r>
          </a:p>
          <a:p>
            <a:pPr>
              <a:buFont typeface="Wingdings" panose="05000000000000000000" pitchFamily="2" charset="2"/>
              <a:buNone/>
            </a:pPr>
            <a:endParaRPr lang="en-US" altLang="en-US" u="sng"/>
          </a:p>
          <a:p>
            <a:pPr>
              <a:buFont typeface="Wingdings" panose="05000000000000000000" pitchFamily="2" charset="2"/>
              <a:buNone/>
            </a:pPr>
            <a:r>
              <a:rPr lang="en-US" altLang="en-US"/>
              <a:t>	(The main idea is stated at the beginning of the paragraph and then restated at the end.)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2006-C7D9-4D82-BC39-289081E3B4ED}"/>
              </a:ext>
            </a:extLst>
          </p:cNvPr>
          <p:cNvSpPr>
            <a:spLocks noGrp="1"/>
          </p:cNvSpPr>
          <p:nvPr>
            <p:ph type="title"/>
          </p:nvPr>
        </p:nvSpPr>
        <p:spPr/>
        <p:txBody>
          <a:bodyPr/>
          <a:lstStyle/>
          <a:p>
            <a:pPr>
              <a:defRPr/>
            </a:pPr>
            <a:r>
              <a:rPr lang="en-US" dirty="0"/>
              <a:t> </a:t>
            </a:r>
          </a:p>
        </p:txBody>
      </p:sp>
      <p:sp>
        <p:nvSpPr>
          <p:cNvPr id="20483" name="Content Placeholder 2">
            <a:extLst>
              <a:ext uri="{FF2B5EF4-FFF2-40B4-BE49-F238E27FC236}">
                <a16:creationId xmlns:a16="http://schemas.microsoft.com/office/drawing/2014/main" id="{EAB1CA8B-7C5A-4027-B63D-4B8DD2293627}"/>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Penicillin is one of the greatest of the wonder drugs. It has saved thousands of lives already and will save many more in the future. Unfortunately it has no effect at all on most of the ills of mankind. Penicillin is a very good drug, but it is certainly not a cure-all.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37E6-9742-49E9-A3BC-FC92138117BB}"/>
              </a:ext>
            </a:extLst>
          </p:cNvPr>
          <p:cNvSpPr>
            <a:spLocks noGrp="1"/>
          </p:cNvSpPr>
          <p:nvPr>
            <p:ph type="title"/>
          </p:nvPr>
        </p:nvSpPr>
        <p:spPr/>
        <p:txBody>
          <a:bodyPr/>
          <a:lstStyle/>
          <a:p>
            <a:pPr>
              <a:defRPr/>
            </a:pPr>
            <a:r>
              <a:rPr lang="en-US" dirty="0"/>
              <a:t> </a:t>
            </a:r>
          </a:p>
        </p:txBody>
      </p:sp>
      <p:sp>
        <p:nvSpPr>
          <p:cNvPr id="21507" name="Content Placeholder 2">
            <a:extLst>
              <a:ext uri="{FF2B5EF4-FFF2-40B4-BE49-F238E27FC236}">
                <a16:creationId xmlns:a16="http://schemas.microsoft.com/office/drawing/2014/main" id="{89460016-A80A-446F-BD97-8A8BFA9EA471}"/>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a:t>
            </a:r>
            <a:r>
              <a:rPr lang="en-US" altLang="en-US" u="sng"/>
              <a:t>Penicillin is one of the greatest of the wonder drugs. </a:t>
            </a:r>
            <a:r>
              <a:rPr lang="en-US" altLang="en-US"/>
              <a:t>It has saved thousands of lives already and will save many more in the future. Unfortunately it has no effect at all on most of the ills of mankind. </a:t>
            </a:r>
            <a:r>
              <a:rPr lang="en-US" altLang="en-US" u="sng"/>
              <a:t>Penicillin is a very good drug, but it is certainly not a cure-all. </a:t>
            </a:r>
          </a:p>
          <a:p>
            <a:pPr>
              <a:buFont typeface="Wingdings" panose="05000000000000000000" pitchFamily="2" charset="2"/>
              <a:buNone/>
            </a:pPr>
            <a:r>
              <a:rPr lang="en-US" altLang="en-US"/>
              <a:t>	</a:t>
            </a:r>
          </a:p>
          <a:p>
            <a:pPr>
              <a:buFont typeface="Wingdings" panose="05000000000000000000" pitchFamily="2" charset="2"/>
              <a:buNone/>
            </a:pPr>
            <a:r>
              <a:rPr lang="en-US" altLang="en-US"/>
              <a:t>	(The author has split the main idea. This paragraph begins with positive comments on penicillin. The word but signals a shift in thought, and the paragraph ends with a statement of its limitations.)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E3A8-1C44-430B-A396-5DF2E4CAF157}"/>
              </a:ext>
            </a:extLst>
          </p:cNvPr>
          <p:cNvSpPr>
            <a:spLocks noGrp="1"/>
          </p:cNvSpPr>
          <p:nvPr>
            <p:ph type="title"/>
          </p:nvPr>
        </p:nvSpPr>
        <p:spPr/>
        <p:txBody>
          <a:bodyPr/>
          <a:lstStyle/>
          <a:p>
            <a:pPr>
              <a:defRPr/>
            </a:pPr>
            <a:r>
              <a:rPr lang="en-US" dirty="0"/>
              <a:t> </a:t>
            </a:r>
          </a:p>
        </p:txBody>
      </p:sp>
      <p:sp>
        <p:nvSpPr>
          <p:cNvPr id="22531" name="Content Placeholder 2">
            <a:extLst>
              <a:ext uri="{FF2B5EF4-FFF2-40B4-BE49-F238E27FC236}">
                <a16:creationId xmlns:a16="http://schemas.microsoft.com/office/drawing/2014/main" id="{883A665C-51C1-41EC-B897-63F7198C53FE}"/>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Do you wear glasses? Make sure your glasses fit well. The earpieces should be at eye level. Don’t try to adjust the earpieces yourself. Take your glasses for adjustments to the place you bought them. Keep your glasses in a case when you’re not wearing them. This will prevent scratches. Keep the lenses clean. A soft cloth is best for cleaning.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3A4-114D-493C-8767-2C8E57C65E4A}"/>
              </a:ext>
            </a:extLst>
          </p:cNvPr>
          <p:cNvSpPr>
            <a:spLocks noGrp="1"/>
          </p:cNvSpPr>
          <p:nvPr>
            <p:ph type="title"/>
          </p:nvPr>
        </p:nvSpPr>
        <p:spPr/>
        <p:txBody>
          <a:bodyPr/>
          <a:lstStyle/>
          <a:p>
            <a:pPr>
              <a:defRPr/>
            </a:pPr>
            <a:r>
              <a:rPr lang="en-US" dirty="0"/>
              <a:t> </a:t>
            </a:r>
          </a:p>
        </p:txBody>
      </p:sp>
      <p:sp>
        <p:nvSpPr>
          <p:cNvPr id="23555" name="Content Placeholder 2">
            <a:extLst>
              <a:ext uri="{FF2B5EF4-FFF2-40B4-BE49-F238E27FC236}">
                <a16:creationId xmlns:a16="http://schemas.microsoft.com/office/drawing/2014/main" id="{A0230981-794C-485A-9248-8BAABE4E7011}"/>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Do you wear glasses? Make sure your glasses fit well. The earpieces should be at eye level. Don’t try to adjust the earpieces yourself. Take your glasses for adjustments to the place you bought them. Keep your glasses in a case when you’re not wearing them. This will prevent scratches. Keep the lenses clean. A soft cloth is best for cleaning. </a:t>
            </a:r>
          </a:p>
          <a:p>
            <a:pPr>
              <a:buFont typeface="Wingdings" panose="05000000000000000000" pitchFamily="2" charset="2"/>
              <a:buNone/>
            </a:pPr>
            <a:r>
              <a:rPr lang="en-US" altLang="en-US"/>
              <a:t>	(The main idea is implied. All of the sentences in the paragraph give details about a main idea. In this paragraph the implied main idea is that taking care of your glasses involves many steps.)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0577-49FB-468F-B4BB-33DD26A4CF45}"/>
              </a:ext>
            </a:extLst>
          </p:cNvPr>
          <p:cNvSpPr>
            <a:spLocks noGrp="1"/>
          </p:cNvSpPr>
          <p:nvPr>
            <p:ph type="title"/>
          </p:nvPr>
        </p:nvSpPr>
        <p:spPr/>
        <p:txBody>
          <a:bodyPr/>
          <a:lstStyle/>
          <a:p>
            <a:pPr>
              <a:defRPr/>
            </a:pPr>
            <a:r>
              <a:rPr lang="en-US" dirty="0"/>
              <a:t>Find the Main idea in the Following</a:t>
            </a:r>
          </a:p>
        </p:txBody>
      </p:sp>
      <p:sp>
        <p:nvSpPr>
          <p:cNvPr id="24579" name="Content Placeholder 2">
            <a:extLst>
              <a:ext uri="{FF2B5EF4-FFF2-40B4-BE49-F238E27FC236}">
                <a16:creationId xmlns:a16="http://schemas.microsoft.com/office/drawing/2014/main" id="{64853EDC-57B2-46E4-83B9-F1ADBC0B8730}"/>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a:t>
            </a:r>
            <a:r>
              <a:rPr lang="en-US" altLang="en-US" i="1"/>
              <a:t>The movie Apollo 13 was a blockbuster for the summer of 1995. It is an exciting story about space exploration. In the movie, the astronauts get in trouble while they are trying to return to Earth. People in the audience are on the edge of their seats waiting to see what happens. What makes it even more exciting is that it is a true story.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0349-E77B-4502-AAA0-0588CF60F485}"/>
              </a:ext>
            </a:extLst>
          </p:cNvPr>
          <p:cNvSpPr>
            <a:spLocks noGrp="1"/>
          </p:cNvSpPr>
          <p:nvPr>
            <p:ph type="title"/>
          </p:nvPr>
        </p:nvSpPr>
        <p:spPr/>
        <p:txBody>
          <a:bodyPr/>
          <a:lstStyle/>
          <a:p>
            <a:pPr>
              <a:defRPr/>
            </a:pPr>
            <a:r>
              <a:rPr lang="en-US" dirty="0"/>
              <a:t> </a:t>
            </a:r>
          </a:p>
        </p:txBody>
      </p:sp>
      <p:sp>
        <p:nvSpPr>
          <p:cNvPr id="25603" name="Content Placeholder 2">
            <a:extLst>
              <a:ext uri="{FF2B5EF4-FFF2-40B4-BE49-F238E27FC236}">
                <a16:creationId xmlns:a16="http://schemas.microsoft.com/office/drawing/2014/main" id="{5FA43780-353C-4058-9BE7-0DEBB7AC837F}"/>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a:t>
            </a:r>
            <a:r>
              <a:rPr lang="en-US" altLang="en-US" i="1"/>
              <a:t>The United States seems to be in love with the idea of going out to eat. Because of this, a real variety of restaurants has come about specializing in all kinds of foods. McDonald’s is the king of a subgroup of restaurants called fast-food restaurants. Chances are, no matter where you live, there is a McDonald’s restaurant near you. There are even McDonald’s in the Soviet Union. </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B94F-E8A1-4F51-9313-354DF5F7F75B}"/>
              </a:ext>
            </a:extLst>
          </p:cNvPr>
          <p:cNvSpPr>
            <a:spLocks noGrp="1"/>
          </p:cNvSpPr>
          <p:nvPr>
            <p:ph type="title"/>
          </p:nvPr>
        </p:nvSpPr>
        <p:spPr/>
        <p:txBody>
          <a:bodyPr/>
          <a:lstStyle/>
          <a:p>
            <a:pPr>
              <a:defRPr/>
            </a:pPr>
            <a:r>
              <a:rPr lang="en-US" dirty="0"/>
              <a:t>EXERCISES</a:t>
            </a:r>
          </a:p>
        </p:txBody>
      </p:sp>
      <p:sp>
        <p:nvSpPr>
          <p:cNvPr id="26627" name="Content Placeholder 2">
            <a:extLst>
              <a:ext uri="{FF2B5EF4-FFF2-40B4-BE49-F238E27FC236}">
                <a16:creationId xmlns:a16="http://schemas.microsoft.com/office/drawing/2014/main" id="{A0A0CA22-D732-4655-9401-D722090BC71F}"/>
              </a:ext>
            </a:extLst>
          </p:cNvPr>
          <p:cNvSpPr>
            <a:spLocks noGrp="1"/>
          </p:cNvSpPr>
          <p:nvPr>
            <p:ph sz="quarter" idx="1"/>
          </p:nvPr>
        </p:nvSpPr>
        <p:spPr>
          <a:xfrm>
            <a:off x="457200" y="1600200"/>
            <a:ext cx="7467600" cy="4873625"/>
          </a:xfrm>
        </p:spPr>
        <p:txBody>
          <a:bodyPr/>
          <a:lstStyle/>
          <a:p>
            <a:r>
              <a:rPr lang="en-US" altLang="en-US"/>
              <a:t>Each paragraph is followed by four statements. Select the statement that best expresses the main idea. Circle the letter of that statement.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A67-2C9F-4F34-8363-DFE0182F8C2F}"/>
              </a:ext>
            </a:extLst>
          </p:cNvPr>
          <p:cNvSpPr>
            <a:spLocks noGrp="1"/>
          </p:cNvSpPr>
          <p:nvPr>
            <p:ph type="title"/>
          </p:nvPr>
        </p:nvSpPr>
        <p:spPr/>
        <p:txBody>
          <a:bodyPr/>
          <a:lstStyle/>
          <a:p>
            <a:pPr>
              <a:defRPr/>
            </a:pPr>
            <a:r>
              <a:rPr lang="en-US" dirty="0"/>
              <a:t>Main Idea</a:t>
            </a:r>
          </a:p>
        </p:txBody>
      </p:sp>
      <p:sp>
        <p:nvSpPr>
          <p:cNvPr id="9219" name="Content Placeholder 2">
            <a:extLst>
              <a:ext uri="{FF2B5EF4-FFF2-40B4-BE49-F238E27FC236}">
                <a16:creationId xmlns:a16="http://schemas.microsoft.com/office/drawing/2014/main" id="{ED79F11E-B611-48EF-ADC0-35D2E66A87BC}"/>
              </a:ext>
            </a:extLst>
          </p:cNvPr>
          <p:cNvSpPr>
            <a:spLocks noGrp="1"/>
          </p:cNvSpPr>
          <p:nvPr>
            <p:ph sz="quarter" idx="1"/>
          </p:nvPr>
        </p:nvSpPr>
        <p:spPr>
          <a:xfrm>
            <a:off x="457200" y="1600200"/>
            <a:ext cx="7467600" cy="4873625"/>
          </a:xfrm>
        </p:spPr>
        <p:txBody>
          <a:bodyPr/>
          <a:lstStyle/>
          <a:p>
            <a:r>
              <a:rPr lang="en-US" altLang="en-US"/>
              <a:t>Central, or most important, idea in a paragraph or passage</a:t>
            </a:r>
          </a:p>
          <a:p>
            <a:r>
              <a:rPr lang="en-US" altLang="en-US"/>
              <a:t>It states the purpose and sets the direction of the paragraph or passage.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03BA-205E-4C4F-BA63-79651637418B}"/>
              </a:ext>
            </a:extLst>
          </p:cNvPr>
          <p:cNvSpPr>
            <a:spLocks noGrp="1"/>
          </p:cNvSpPr>
          <p:nvPr>
            <p:ph type="title"/>
          </p:nvPr>
        </p:nvSpPr>
        <p:spPr/>
        <p:txBody>
          <a:bodyPr/>
          <a:lstStyle/>
          <a:p>
            <a:pPr>
              <a:defRPr/>
            </a:pPr>
            <a:r>
              <a:rPr lang="en-US" dirty="0"/>
              <a:t> </a:t>
            </a:r>
          </a:p>
        </p:txBody>
      </p:sp>
      <p:sp>
        <p:nvSpPr>
          <p:cNvPr id="27651" name="Content Placeholder 2">
            <a:extLst>
              <a:ext uri="{FF2B5EF4-FFF2-40B4-BE49-F238E27FC236}">
                <a16:creationId xmlns:a16="http://schemas.microsoft.com/office/drawing/2014/main" id="{F05096E7-5F34-41B3-948F-2B52342A7FE9}"/>
              </a:ext>
            </a:extLst>
          </p:cNvPr>
          <p:cNvSpPr>
            <a:spLocks noGrp="1"/>
          </p:cNvSpPr>
          <p:nvPr>
            <p:ph sz="quarter" idx="1"/>
          </p:nvPr>
        </p:nvSpPr>
        <p:spPr>
          <a:xfrm>
            <a:off x="457200" y="228600"/>
            <a:ext cx="7467600" cy="6245225"/>
          </a:xfrm>
        </p:spPr>
        <p:txBody>
          <a:bodyPr/>
          <a:lstStyle/>
          <a:p>
            <a:pPr>
              <a:buFont typeface="Wingdings" panose="05000000000000000000" pitchFamily="2" charset="2"/>
              <a:buNone/>
            </a:pPr>
            <a:r>
              <a:rPr lang="en-US" altLang="en-US"/>
              <a:t>   People often refer to taxes in terms of their being much too high. In reality, they are probably even higher than you think, because in addition to the federal income tax we are now studying, there are many other Federal, State, and local taxes, including sales taxes, inheritance taxes, state income taxes, personal property taxes, real estate taxes, and others. These are just some of the most obvious ones. </a:t>
            </a:r>
          </a:p>
          <a:p>
            <a:pPr>
              <a:buFont typeface="Wingdings" panose="05000000000000000000" pitchFamily="2" charset="2"/>
              <a:buChar char="§"/>
            </a:pPr>
            <a:r>
              <a:rPr lang="en-US" altLang="en-US"/>
              <a:t> a. Taxes are much too high.</a:t>
            </a:r>
          </a:p>
          <a:p>
            <a:pPr>
              <a:buFont typeface="Wingdings" panose="05000000000000000000" pitchFamily="2" charset="2"/>
              <a:buChar char="§"/>
            </a:pPr>
            <a:r>
              <a:rPr lang="en-US" altLang="en-US"/>
              <a:t> b. We pay more taxes than we may realize. </a:t>
            </a:r>
          </a:p>
          <a:p>
            <a:pPr>
              <a:buFont typeface="Wingdings" panose="05000000000000000000" pitchFamily="2" charset="2"/>
              <a:buChar char="§"/>
            </a:pPr>
            <a:r>
              <a:rPr lang="en-US" altLang="en-US"/>
              <a:t> c. Inheritance taxes and real estate taxes are unfair.</a:t>
            </a:r>
          </a:p>
          <a:p>
            <a:pPr>
              <a:buFont typeface="Wingdings" panose="05000000000000000000" pitchFamily="2" charset="2"/>
              <a:buChar char="§"/>
            </a:pPr>
            <a:r>
              <a:rPr lang="en-US" altLang="en-US"/>
              <a:t> d. Some taxes are hidden.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4DF9-6D50-4957-9BFA-B0C813CF1A6D}"/>
              </a:ext>
            </a:extLst>
          </p:cNvPr>
          <p:cNvSpPr>
            <a:spLocks noGrp="1"/>
          </p:cNvSpPr>
          <p:nvPr>
            <p:ph type="title"/>
          </p:nvPr>
        </p:nvSpPr>
        <p:spPr/>
        <p:txBody>
          <a:bodyPr/>
          <a:lstStyle/>
          <a:p>
            <a:pPr>
              <a:defRPr/>
            </a:pPr>
            <a:r>
              <a:rPr lang="en-US" dirty="0"/>
              <a:t> </a:t>
            </a:r>
          </a:p>
        </p:txBody>
      </p:sp>
      <p:sp>
        <p:nvSpPr>
          <p:cNvPr id="28675" name="Content Placeholder 2">
            <a:extLst>
              <a:ext uri="{FF2B5EF4-FFF2-40B4-BE49-F238E27FC236}">
                <a16:creationId xmlns:a16="http://schemas.microsoft.com/office/drawing/2014/main" id="{DBB33D31-DFF7-4BD9-BDFF-1A5E1A6058F6}"/>
              </a:ext>
            </a:extLst>
          </p:cNvPr>
          <p:cNvSpPr>
            <a:spLocks noGrp="1"/>
          </p:cNvSpPr>
          <p:nvPr>
            <p:ph sz="quarter" idx="1"/>
          </p:nvPr>
        </p:nvSpPr>
        <p:spPr>
          <a:xfrm>
            <a:off x="457200" y="228600"/>
            <a:ext cx="7467600" cy="6245225"/>
          </a:xfrm>
        </p:spPr>
        <p:txBody>
          <a:bodyPr/>
          <a:lstStyle/>
          <a:p>
            <a:pPr>
              <a:buFont typeface="Wingdings" panose="05000000000000000000" pitchFamily="2" charset="2"/>
              <a:buNone/>
            </a:pPr>
            <a:r>
              <a:rPr lang="en-US" altLang="en-US"/>
              <a:t>The Louisiana Purchase proved to be one of the shrewdest business pacts in the entire history of the United States. The purchase doubled in the area of the country and provided territory from which fourteen new states were created either wholly or in part. It also gave us control over the mouth of the Mississippi River and opened up the way to foreign trade. Prior to the purchase, the waterway had been blocked by the Spanish, probably with the approval of Napoleon. The land that was bought was rich in timber, minerals, and natural resources of many kinds. Finally, the cost of the transaction was unbelievably low; the total of $15 million amounted to about four cents an acre.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B802-B009-4E5A-8919-5148CB93A19F}"/>
              </a:ext>
            </a:extLst>
          </p:cNvPr>
          <p:cNvSpPr>
            <a:spLocks noGrp="1"/>
          </p:cNvSpPr>
          <p:nvPr>
            <p:ph type="title"/>
          </p:nvPr>
        </p:nvSpPr>
        <p:spPr/>
        <p:txBody>
          <a:bodyPr/>
          <a:lstStyle/>
          <a:p>
            <a:pPr>
              <a:defRPr/>
            </a:pPr>
            <a:r>
              <a:rPr lang="en-US" dirty="0"/>
              <a:t> </a:t>
            </a:r>
          </a:p>
        </p:txBody>
      </p:sp>
      <p:sp>
        <p:nvSpPr>
          <p:cNvPr id="29699" name="Content Placeholder 2">
            <a:extLst>
              <a:ext uri="{FF2B5EF4-FFF2-40B4-BE49-F238E27FC236}">
                <a16:creationId xmlns:a16="http://schemas.microsoft.com/office/drawing/2014/main" id="{44AB5434-23BD-4DB3-A5C5-3A20DC81AC58}"/>
              </a:ext>
            </a:extLst>
          </p:cNvPr>
          <p:cNvSpPr>
            <a:spLocks noGrp="1"/>
          </p:cNvSpPr>
          <p:nvPr>
            <p:ph sz="quarter" idx="1"/>
          </p:nvPr>
        </p:nvSpPr>
        <p:spPr>
          <a:xfrm>
            <a:off x="457200" y="1600200"/>
            <a:ext cx="7467600" cy="4873625"/>
          </a:xfrm>
        </p:spPr>
        <p:txBody>
          <a:bodyPr/>
          <a:lstStyle/>
          <a:p>
            <a:pPr>
              <a:buFont typeface="Wingdings" panose="05000000000000000000" pitchFamily="2" charset="2"/>
              <a:buChar char="§"/>
            </a:pPr>
            <a:r>
              <a:rPr lang="en-US" altLang="en-US"/>
              <a:t>a. The Louisiana Purchase was a very good business deal for the U.S. </a:t>
            </a:r>
          </a:p>
          <a:p>
            <a:pPr>
              <a:buFont typeface="Wingdings" panose="05000000000000000000" pitchFamily="2" charset="2"/>
              <a:buChar char="§"/>
            </a:pPr>
            <a:r>
              <a:rPr lang="en-US" altLang="en-US"/>
              <a:t>b. The land bought by the Louisiana Purchase was rich in minerals. </a:t>
            </a:r>
          </a:p>
          <a:p>
            <a:pPr>
              <a:buFont typeface="Wingdings" panose="05000000000000000000" pitchFamily="2" charset="2"/>
              <a:buChar char="§"/>
            </a:pPr>
            <a:r>
              <a:rPr lang="en-US" altLang="en-US"/>
              <a:t>c. The land bought by the Louisiana Purchase was very cheap. </a:t>
            </a:r>
          </a:p>
          <a:p>
            <a:pPr>
              <a:buFont typeface="Wingdings" panose="05000000000000000000" pitchFamily="2" charset="2"/>
              <a:buChar char="§"/>
            </a:pPr>
            <a:r>
              <a:rPr lang="en-US" altLang="en-US"/>
              <a:t>d. Most Americans were very pleased with the purchase. </a:t>
            </a:r>
          </a:p>
          <a:p>
            <a:pPr>
              <a:buFont typeface="Wingdings" panose="05000000000000000000" pitchFamily="2" charset="2"/>
              <a:buChar char="§"/>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8559-52A9-4B4E-8B97-1EE56E951B28}"/>
              </a:ext>
            </a:extLst>
          </p:cNvPr>
          <p:cNvSpPr>
            <a:spLocks noGrp="1"/>
          </p:cNvSpPr>
          <p:nvPr>
            <p:ph type="title"/>
          </p:nvPr>
        </p:nvSpPr>
        <p:spPr/>
        <p:txBody>
          <a:bodyPr/>
          <a:lstStyle/>
          <a:p>
            <a:pPr>
              <a:defRPr/>
            </a:pPr>
            <a:r>
              <a:rPr lang="en-US" dirty="0"/>
              <a:t>Where can Main Idea be Found?</a:t>
            </a:r>
          </a:p>
        </p:txBody>
      </p:sp>
      <p:sp>
        <p:nvSpPr>
          <p:cNvPr id="10243" name="Content Placeholder 2">
            <a:extLst>
              <a:ext uri="{FF2B5EF4-FFF2-40B4-BE49-F238E27FC236}">
                <a16:creationId xmlns:a16="http://schemas.microsoft.com/office/drawing/2014/main" id="{38244973-80AF-4008-99F8-07C9C044857E}"/>
              </a:ext>
            </a:extLst>
          </p:cNvPr>
          <p:cNvSpPr>
            <a:spLocks noGrp="1"/>
          </p:cNvSpPr>
          <p:nvPr>
            <p:ph sz="quarter" idx="1"/>
          </p:nvPr>
        </p:nvSpPr>
        <p:spPr>
          <a:xfrm>
            <a:off x="457200" y="1600200"/>
            <a:ext cx="7467600" cy="4873625"/>
          </a:xfrm>
        </p:spPr>
        <p:txBody>
          <a:bodyPr/>
          <a:lstStyle/>
          <a:p>
            <a:r>
              <a:rPr lang="en-US" altLang="en-US"/>
              <a:t>When the main idea of a paragraph is stated, it is most often found in the first sentence of the paragraph. However, the main idea may be found in any sentence of the paragraph.</a:t>
            </a:r>
          </a:p>
          <a:p>
            <a:r>
              <a:rPr lang="en-US" altLang="en-US"/>
              <a:t>The main idea may be stated in the first sentence of a paragraph and then be repeated or restated at the end of the paragraph.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C224-94C5-4E90-AB6E-50DD3C733273}"/>
              </a:ext>
            </a:extLst>
          </p:cNvPr>
          <p:cNvSpPr>
            <a:spLocks noGrp="1"/>
          </p:cNvSpPr>
          <p:nvPr>
            <p:ph type="title"/>
          </p:nvPr>
        </p:nvSpPr>
        <p:spPr/>
        <p:txBody>
          <a:bodyPr/>
          <a:lstStyle/>
          <a:p>
            <a:pPr>
              <a:defRPr/>
            </a:pPr>
            <a:r>
              <a:rPr lang="en-US" dirty="0"/>
              <a:t>How to Find the Main Idea?</a:t>
            </a:r>
          </a:p>
        </p:txBody>
      </p:sp>
      <p:sp>
        <p:nvSpPr>
          <p:cNvPr id="11267" name="Content Placeholder 2">
            <a:extLst>
              <a:ext uri="{FF2B5EF4-FFF2-40B4-BE49-F238E27FC236}">
                <a16:creationId xmlns:a16="http://schemas.microsoft.com/office/drawing/2014/main" id="{4E364609-E896-4277-8998-1E0B6B1872EE}"/>
              </a:ext>
            </a:extLst>
          </p:cNvPr>
          <p:cNvSpPr>
            <a:spLocks noGrp="1"/>
          </p:cNvSpPr>
          <p:nvPr>
            <p:ph sz="quarter" idx="1"/>
          </p:nvPr>
        </p:nvSpPr>
        <p:spPr>
          <a:xfrm>
            <a:off x="457200" y="1600200"/>
            <a:ext cx="7467600" cy="4873625"/>
          </a:xfrm>
        </p:spPr>
        <p:txBody>
          <a:bodyPr/>
          <a:lstStyle/>
          <a:p>
            <a:r>
              <a:rPr lang="en-US" altLang="en-US"/>
              <a:t>To find the main idea of any paragraph or passage, ask these questions: </a:t>
            </a:r>
          </a:p>
          <a:p>
            <a:pPr lvl="1"/>
            <a:r>
              <a:rPr lang="en-US" altLang="en-US"/>
              <a:t>1. Who or what is the paragraph about?</a:t>
            </a:r>
          </a:p>
          <a:p>
            <a:pPr lvl="1"/>
            <a:r>
              <a:rPr lang="en-US" altLang="en-US"/>
              <a:t>2. What aspect or idea about the ‘who’ or ‘what’ is the author concerned with?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CDF7-1081-4001-BDA9-63A191F24E39}"/>
              </a:ext>
            </a:extLst>
          </p:cNvPr>
          <p:cNvSpPr>
            <a:spLocks noGrp="1"/>
          </p:cNvSpPr>
          <p:nvPr>
            <p:ph type="title"/>
          </p:nvPr>
        </p:nvSpPr>
        <p:spPr/>
        <p:txBody>
          <a:bodyPr/>
          <a:lstStyle/>
          <a:p>
            <a:pPr>
              <a:defRPr/>
            </a:pPr>
            <a:r>
              <a:rPr lang="en-US" dirty="0"/>
              <a:t>Example</a:t>
            </a:r>
          </a:p>
        </p:txBody>
      </p:sp>
      <p:sp>
        <p:nvSpPr>
          <p:cNvPr id="12291" name="Content Placeholder 2">
            <a:extLst>
              <a:ext uri="{FF2B5EF4-FFF2-40B4-BE49-F238E27FC236}">
                <a16:creationId xmlns:a16="http://schemas.microsoft.com/office/drawing/2014/main" id="{54552BFD-5B86-46C3-99AA-AF544EC70B9C}"/>
              </a:ext>
            </a:extLst>
          </p:cNvPr>
          <p:cNvSpPr>
            <a:spLocks noGrp="1"/>
          </p:cNvSpPr>
          <p:nvPr>
            <p:ph sz="quarter" idx="1"/>
          </p:nvPr>
        </p:nvSpPr>
        <p:spPr>
          <a:xfrm>
            <a:off x="457200" y="1600200"/>
            <a:ext cx="7467600" cy="4873625"/>
          </a:xfrm>
        </p:spPr>
        <p:txBody>
          <a:bodyPr/>
          <a:lstStyle/>
          <a:p>
            <a:r>
              <a:rPr lang="en-US" altLang="en-US"/>
              <a:t>Summer is a wonderful time to spend at West Beach. It is a beach with light- colored, soft sand. The coastline goes on for a long way and many people enjoy walking along it. Children like to play in the surf and walk along the rocks that are visible at low tide. This is a fun beach for people of all ages. </a:t>
            </a:r>
          </a:p>
          <a:p>
            <a:r>
              <a:rPr lang="en-US" altLang="en-US"/>
              <a:t>the topic is </a:t>
            </a:r>
            <a:r>
              <a:rPr lang="en-US" altLang="en-US" b="1" i="1"/>
              <a:t>West Beach</a:t>
            </a:r>
            <a:endParaRPr lang="en-US" altLang="en-US" b="1"/>
          </a:p>
          <a:p>
            <a:r>
              <a:rPr lang="en-US" altLang="en-US"/>
              <a:t>the main idea (what the writer is saying about the topic) is that summer is a wonderful time at West Beach</a:t>
            </a:r>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360D-59BC-4E25-88C0-C62075DB6462}"/>
              </a:ext>
            </a:extLst>
          </p:cNvPr>
          <p:cNvSpPr>
            <a:spLocks noGrp="1"/>
          </p:cNvSpPr>
          <p:nvPr>
            <p:ph type="title"/>
          </p:nvPr>
        </p:nvSpPr>
        <p:spPr/>
        <p:txBody>
          <a:bodyPr/>
          <a:lstStyle/>
          <a:p>
            <a:pPr>
              <a:defRPr/>
            </a:pPr>
            <a:r>
              <a:rPr lang="en-US" dirty="0"/>
              <a:t> </a:t>
            </a:r>
          </a:p>
        </p:txBody>
      </p:sp>
      <p:sp>
        <p:nvSpPr>
          <p:cNvPr id="13315" name="Content Placeholder 2">
            <a:extLst>
              <a:ext uri="{FF2B5EF4-FFF2-40B4-BE49-F238E27FC236}">
                <a16:creationId xmlns:a16="http://schemas.microsoft.com/office/drawing/2014/main" id="{7BE6E99B-6091-42BC-9376-8013FAAECDD9}"/>
              </a:ext>
            </a:extLst>
          </p:cNvPr>
          <p:cNvSpPr>
            <a:spLocks noGrp="1"/>
          </p:cNvSpPr>
          <p:nvPr>
            <p:ph sz="quarter" idx="1"/>
          </p:nvPr>
        </p:nvSpPr>
        <p:spPr>
          <a:xfrm>
            <a:off x="457200" y="1600200"/>
            <a:ext cx="7467600" cy="4873625"/>
          </a:xfrm>
        </p:spPr>
        <p:txBody>
          <a:bodyPr/>
          <a:lstStyle/>
          <a:p>
            <a:r>
              <a:rPr lang="en-US" altLang="en-US"/>
              <a:t>Read and think about the following sample paragraph	s, in which the main idea sentences are underlined:</a:t>
            </a:r>
          </a:p>
          <a:p>
            <a:pPr>
              <a:buFont typeface="Wingdings" panose="05000000000000000000" pitchFamily="2" charset="2"/>
              <a:buNone/>
            </a:pPr>
            <a:r>
              <a:rPr lang="en-US" altLang="en-US"/>
              <a:t>	</a:t>
            </a:r>
            <a:r>
              <a:rPr lang="en-US" altLang="en-US" u="sng"/>
              <a:t>It is often said that lightning never strikes twice in the same place, but this isn’t true. </a:t>
            </a:r>
            <a:r>
              <a:rPr lang="en-US" altLang="en-US"/>
              <a:t>Go ask the forest rangers. Rangers who spend their summers as fire-fighters will tell you that every thundershower brings several bolts of lightning to their lookout stations. </a:t>
            </a:r>
          </a:p>
          <a:p>
            <a:pPr>
              <a:buFont typeface="Wingdings" panose="05000000000000000000" pitchFamily="2" charset="2"/>
              <a:buNone/>
            </a:pPr>
            <a:r>
              <a:rPr lang="en-US" altLang="en-US"/>
              <a:t>	(Notice that the first sentence tells what the paragraph is about; the sentences that follow support the idea stated in the first sentence.)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9DE0-B13F-4EFD-BEAC-32E6B3CF6676}"/>
              </a:ext>
            </a:extLst>
          </p:cNvPr>
          <p:cNvSpPr>
            <a:spLocks noGrp="1"/>
          </p:cNvSpPr>
          <p:nvPr>
            <p:ph type="title"/>
          </p:nvPr>
        </p:nvSpPr>
        <p:spPr/>
        <p:txBody>
          <a:bodyPr/>
          <a:lstStyle/>
          <a:p>
            <a:pPr>
              <a:defRPr/>
            </a:pPr>
            <a:r>
              <a:rPr lang="en-US" dirty="0"/>
              <a:t> </a:t>
            </a:r>
          </a:p>
        </p:txBody>
      </p:sp>
      <p:sp>
        <p:nvSpPr>
          <p:cNvPr id="14339" name="Content Placeholder 2">
            <a:extLst>
              <a:ext uri="{FF2B5EF4-FFF2-40B4-BE49-F238E27FC236}">
                <a16:creationId xmlns:a16="http://schemas.microsoft.com/office/drawing/2014/main" id="{F83426F3-9791-4C1E-941C-50D841F1DE39}"/>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Costs were low that year and the output high. There was a good person for each job and the market remained firm. There were no losses from fire. All in all it was the best years in the history of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ED70-E27D-4C60-AE36-5C1DBBB8C86E}"/>
              </a:ext>
            </a:extLst>
          </p:cNvPr>
          <p:cNvSpPr>
            <a:spLocks noGrp="1"/>
          </p:cNvSpPr>
          <p:nvPr>
            <p:ph type="title"/>
          </p:nvPr>
        </p:nvSpPr>
        <p:spPr/>
        <p:txBody>
          <a:bodyPr/>
          <a:lstStyle/>
          <a:p>
            <a:pPr>
              <a:defRPr/>
            </a:pPr>
            <a:r>
              <a:rPr lang="en-US" dirty="0"/>
              <a:t> </a:t>
            </a:r>
          </a:p>
        </p:txBody>
      </p:sp>
      <p:sp>
        <p:nvSpPr>
          <p:cNvPr id="15363" name="Content Placeholder 2">
            <a:extLst>
              <a:ext uri="{FF2B5EF4-FFF2-40B4-BE49-F238E27FC236}">
                <a16:creationId xmlns:a16="http://schemas.microsoft.com/office/drawing/2014/main" id="{227D2279-5AAE-4607-A22E-004016ECA92D}"/>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Costs were low that year and the output high. There was a good person for each job and the market remained firm. There were no losses from fire. </a:t>
            </a:r>
            <a:r>
              <a:rPr lang="en-US" altLang="en-US" u="sng"/>
              <a:t>All in all it was the best years in the history of the company. </a:t>
            </a:r>
          </a:p>
          <a:p>
            <a:pPr>
              <a:buFont typeface="Wingdings" panose="05000000000000000000" pitchFamily="2" charset="2"/>
              <a:buNone/>
            </a:pPr>
            <a:r>
              <a:rPr lang="en-US" altLang="en-US"/>
              <a:t>	</a:t>
            </a:r>
          </a:p>
          <a:p>
            <a:pPr>
              <a:buFont typeface="Wingdings" panose="05000000000000000000" pitchFamily="2" charset="2"/>
              <a:buNone/>
            </a:pPr>
            <a:r>
              <a:rPr lang="en-US" altLang="en-US"/>
              <a:t>	(Note that the first three sentences give details to explain why it was the best year in the company’s history.)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85E6-F6BF-4266-8863-B9D50F780C70}"/>
              </a:ext>
            </a:extLst>
          </p:cNvPr>
          <p:cNvSpPr>
            <a:spLocks noGrp="1"/>
          </p:cNvSpPr>
          <p:nvPr>
            <p:ph type="title"/>
          </p:nvPr>
        </p:nvSpPr>
        <p:spPr/>
        <p:txBody>
          <a:bodyPr/>
          <a:lstStyle/>
          <a:p>
            <a:pPr>
              <a:defRPr/>
            </a:pPr>
            <a:r>
              <a:rPr lang="en-US" dirty="0"/>
              <a:t> </a:t>
            </a:r>
          </a:p>
        </p:txBody>
      </p:sp>
      <p:sp>
        <p:nvSpPr>
          <p:cNvPr id="16387" name="Content Placeholder 2">
            <a:extLst>
              <a:ext uri="{FF2B5EF4-FFF2-40B4-BE49-F238E27FC236}">
                <a16:creationId xmlns:a16="http://schemas.microsoft.com/office/drawing/2014/main" id="{2F22852D-0C57-421E-BE32-5F566251E960}"/>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   There are great numbers of deer around here. This whole area is great country for hunters and fishermen. There are bears, mountain lions, and coyotes. To the east there are streams full of trout, and there are ducks and geese.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2874</TotalTime>
  <Words>1595</Words>
  <Application>Microsoft Office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Schoolbook</vt:lpstr>
      <vt:lpstr>Wingdings</vt:lpstr>
      <vt:lpstr>Wingdings 2</vt:lpstr>
      <vt:lpstr>Calibri</vt:lpstr>
      <vt:lpstr>Oriel</vt:lpstr>
      <vt:lpstr>“Identifying Main Idea”</vt:lpstr>
      <vt:lpstr>Main Idea</vt:lpstr>
      <vt:lpstr>Where can Main Idea be Found?</vt:lpstr>
      <vt:lpstr>How to Find the Main Idea?</vt:lpstr>
      <vt:lpstr>Example</vt:lpstr>
      <vt:lpstr> </vt:lpstr>
      <vt:lpstr> </vt:lpstr>
      <vt:lpstr> </vt:lpstr>
      <vt:lpstr> </vt:lpstr>
      <vt:lpstr> </vt:lpstr>
      <vt:lpstr> </vt:lpstr>
      <vt:lpstr> </vt:lpstr>
      <vt:lpstr> </vt:lpstr>
      <vt:lpstr> </vt:lpstr>
      <vt:lpstr> </vt:lpstr>
      <vt:lpstr> </vt:lpstr>
      <vt:lpstr>Find the Main idea in the Following</vt:lpstr>
      <vt:lpstr> </vt:lpstr>
      <vt:lpstr>EXERCISES</vt:lpstr>
      <vt:lpstr> </vt:lpstr>
      <vt:lpstr> </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51</cp:revision>
  <dcterms:created xsi:type="dcterms:W3CDTF">2018-09-03T10:24:44Z</dcterms:created>
  <dcterms:modified xsi:type="dcterms:W3CDTF">2021-06-30T12:01:13Z</dcterms:modified>
</cp:coreProperties>
</file>