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3" r:id="rId14"/>
    <p:sldId id="268" r:id="rId15"/>
    <p:sldId id="269" r:id="rId16"/>
    <p:sldId id="270" r:id="rId17"/>
    <p:sldId id="271"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61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9D497C-C8AA-418F-888F-D6A3B63BB0EF}"/>
              </a:ext>
            </a:extLst>
          </p:cNvPr>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a:extLst>
              <a:ext uri="{FF2B5EF4-FFF2-40B4-BE49-F238E27FC236}">
                <a16:creationId xmlns:a16="http://schemas.microsoft.com/office/drawing/2014/main" id="{B4477BDD-7320-48AC-BEEE-BDBE5D645A83}"/>
              </a:ext>
            </a:extLst>
          </p:cNvPr>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1822ECC6-4F62-4EAA-B6F7-F42D2C42DCDC}"/>
              </a:ext>
            </a:extLst>
          </p:cNvPr>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7D1A0752-0A32-45EF-936E-4BBBEE4E4BCA}"/>
              </a:ext>
            </a:extLst>
          </p:cNvPr>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Straight Connector 9">
            <a:extLst>
              <a:ext uri="{FF2B5EF4-FFF2-40B4-BE49-F238E27FC236}">
                <a16:creationId xmlns:a16="http://schemas.microsoft.com/office/drawing/2014/main" id="{C00BC7B6-F967-48BE-AFC3-C8D28E259386}"/>
              </a:ext>
            </a:extLst>
          </p:cNvPr>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1" name="Straight Connector 10">
            <a:extLst>
              <a:ext uri="{FF2B5EF4-FFF2-40B4-BE49-F238E27FC236}">
                <a16:creationId xmlns:a16="http://schemas.microsoft.com/office/drawing/2014/main" id="{E21C6FBD-BB78-4DD9-8628-1EE4A4BC8343}"/>
              </a:ext>
            </a:extLst>
          </p:cNvPr>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Straight Connector 11">
            <a:extLst>
              <a:ext uri="{FF2B5EF4-FFF2-40B4-BE49-F238E27FC236}">
                <a16:creationId xmlns:a16="http://schemas.microsoft.com/office/drawing/2014/main" id="{4D1CE454-A593-407D-8B25-F9F7A25AC857}"/>
              </a:ext>
            </a:extLst>
          </p:cNvPr>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Straight Connector 12">
            <a:extLst>
              <a:ext uri="{FF2B5EF4-FFF2-40B4-BE49-F238E27FC236}">
                <a16:creationId xmlns:a16="http://schemas.microsoft.com/office/drawing/2014/main" id="{A1B89062-E897-4F98-9AC6-EC623245713A}"/>
              </a:ext>
            </a:extLst>
          </p:cNvPr>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4" name="Straight Connector 13">
            <a:extLst>
              <a:ext uri="{FF2B5EF4-FFF2-40B4-BE49-F238E27FC236}">
                <a16:creationId xmlns:a16="http://schemas.microsoft.com/office/drawing/2014/main" id="{675DC98D-818F-453A-8DA0-496BA635EF91}"/>
              </a:ext>
            </a:extLst>
          </p:cNvPr>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5" name="Straight Connector 14">
            <a:extLst>
              <a:ext uri="{FF2B5EF4-FFF2-40B4-BE49-F238E27FC236}">
                <a16:creationId xmlns:a16="http://schemas.microsoft.com/office/drawing/2014/main" id="{7B879C18-5355-4B95-B139-58642545DC99}"/>
              </a:ext>
            </a:extLst>
          </p:cNvPr>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6" name="Rectangle 15">
            <a:extLst>
              <a:ext uri="{FF2B5EF4-FFF2-40B4-BE49-F238E27FC236}">
                <a16:creationId xmlns:a16="http://schemas.microsoft.com/office/drawing/2014/main" id="{1C4AACEF-1914-4A88-AE2B-E04AD4F9CBCD}"/>
              </a:ext>
            </a:extLst>
          </p:cNvPr>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Oval 16">
            <a:extLst>
              <a:ext uri="{FF2B5EF4-FFF2-40B4-BE49-F238E27FC236}">
                <a16:creationId xmlns:a16="http://schemas.microsoft.com/office/drawing/2014/main" id="{09263D97-0A9A-4FCE-89C9-E5FDD1E2FB68}"/>
              </a:ext>
            </a:extLst>
          </p:cNvPr>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Oval 17">
            <a:extLst>
              <a:ext uri="{FF2B5EF4-FFF2-40B4-BE49-F238E27FC236}">
                <a16:creationId xmlns:a16="http://schemas.microsoft.com/office/drawing/2014/main" id="{3C97E74B-C26F-4484-BD36-C1D5E2ECDFFF}"/>
              </a:ext>
            </a:extLst>
          </p:cNvPr>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Oval 18">
            <a:extLst>
              <a:ext uri="{FF2B5EF4-FFF2-40B4-BE49-F238E27FC236}">
                <a16:creationId xmlns:a16="http://schemas.microsoft.com/office/drawing/2014/main" id="{5D72434B-56EF-4AB9-8281-3F31AA6B06D0}"/>
              </a:ext>
            </a:extLst>
          </p:cNvPr>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 name="Oval 19">
            <a:extLst>
              <a:ext uri="{FF2B5EF4-FFF2-40B4-BE49-F238E27FC236}">
                <a16:creationId xmlns:a16="http://schemas.microsoft.com/office/drawing/2014/main" id="{0B9C4CBD-8B34-4DBC-9825-B5EEA98FAFD3}"/>
              </a:ext>
            </a:extLst>
          </p:cNvPr>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Oval 20">
            <a:extLst>
              <a:ext uri="{FF2B5EF4-FFF2-40B4-BE49-F238E27FC236}">
                <a16:creationId xmlns:a16="http://schemas.microsoft.com/office/drawing/2014/main" id="{87C2AB8F-4CFE-41CA-BAE0-0371A3CCF1A7}"/>
              </a:ext>
            </a:extLst>
          </p:cNvPr>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2286000" y="3124200"/>
            <a:ext cx="6172200" cy="1894362"/>
          </a:xfrm>
        </p:spPr>
        <p:txBody>
          <a:bodyPr/>
          <a:lstStyle>
            <a:lvl1pPr>
              <a:defRPr b="1"/>
            </a:lvl1pPr>
          </a:lstStyle>
          <a:p>
            <a:r>
              <a:rPr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22" name="Date Placeholder 27">
            <a:extLst>
              <a:ext uri="{FF2B5EF4-FFF2-40B4-BE49-F238E27FC236}">
                <a16:creationId xmlns:a16="http://schemas.microsoft.com/office/drawing/2014/main" id="{1AAEA600-8459-4A1B-A25C-9096E1490852}"/>
              </a:ext>
            </a:extLst>
          </p:cNvPr>
          <p:cNvSpPr>
            <a:spLocks noGrp="1"/>
          </p:cNvSpPr>
          <p:nvPr>
            <p:ph type="dt" sz="half" idx="10"/>
          </p:nvPr>
        </p:nvSpPr>
        <p:spPr bwMode="auto">
          <a:xfrm rot="5400000">
            <a:off x="7764463" y="1174750"/>
            <a:ext cx="2286000" cy="381000"/>
          </a:xfrm>
        </p:spPr>
        <p:txBody>
          <a:bodyPr/>
          <a:lstStyle>
            <a:lvl1pPr>
              <a:defRPr/>
            </a:lvl1pPr>
          </a:lstStyle>
          <a:p>
            <a:pPr>
              <a:defRPr/>
            </a:pPr>
            <a:fld id="{AD997CC8-936A-4CD9-8AA5-2A0C38029055}" type="datetimeFigureOut">
              <a:rPr lang="en-US"/>
              <a:pPr>
                <a:defRPr/>
              </a:pPr>
              <a:t>30-Jun-21</a:t>
            </a:fld>
            <a:endParaRPr lang="en-US"/>
          </a:p>
        </p:txBody>
      </p:sp>
      <p:sp>
        <p:nvSpPr>
          <p:cNvPr id="23" name="Footer Placeholder 16">
            <a:extLst>
              <a:ext uri="{FF2B5EF4-FFF2-40B4-BE49-F238E27FC236}">
                <a16:creationId xmlns:a16="http://schemas.microsoft.com/office/drawing/2014/main" id="{A06B279B-6A5E-4977-B544-39D27DE38007}"/>
              </a:ext>
            </a:extLst>
          </p:cNvPr>
          <p:cNvSpPr>
            <a:spLocks noGrp="1"/>
          </p:cNvSpPr>
          <p:nvPr>
            <p:ph type="ftr" sz="quarter" idx="11"/>
          </p:nvPr>
        </p:nvSpPr>
        <p:spPr bwMode="auto">
          <a:xfrm rot="5400000">
            <a:off x="7077076" y="4181475"/>
            <a:ext cx="3657600" cy="384175"/>
          </a:xfrm>
        </p:spPr>
        <p:txBody>
          <a:bodyPr/>
          <a:lstStyle>
            <a:lvl1pPr>
              <a:defRPr/>
            </a:lvl1pPr>
          </a:lstStyle>
          <a:p>
            <a:pPr>
              <a:defRPr/>
            </a:pPr>
            <a:endParaRPr lang="en-US"/>
          </a:p>
        </p:txBody>
      </p:sp>
      <p:sp>
        <p:nvSpPr>
          <p:cNvPr id="24" name="Slide Number Placeholder 28">
            <a:extLst>
              <a:ext uri="{FF2B5EF4-FFF2-40B4-BE49-F238E27FC236}">
                <a16:creationId xmlns:a16="http://schemas.microsoft.com/office/drawing/2014/main" id="{63C26E91-DE2C-4530-B000-EF4D2AA92548}"/>
              </a:ext>
            </a:extLst>
          </p:cNvPr>
          <p:cNvSpPr>
            <a:spLocks noGrp="1"/>
          </p:cNvSpPr>
          <p:nvPr>
            <p:ph type="sldNum" sz="quarter" idx="12"/>
          </p:nvPr>
        </p:nvSpPr>
        <p:spPr bwMode="auto">
          <a:xfrm>
            <a:off x="1325563" y="4929188"/>
            <a:ext cx="609600" cy="517525"/>
          </a:xfrm>
        </p:spPr>
        <p:txBody>
          <a:bodyPr/>
          <a:lstStyle>
            <a:lvl1pPr>
              <a:defRPr/>
            </a:lvl1pPr>
          </a:lstStyle>
          <a:p>
            <a:fld id="{84200137-992F-4EB7-92BA-AB137FCACE04}" type="slidenum">
              <a:rPr lang="en-US" altLang="en-US"/>
              <a:pPr/>
              <a:t>‹#›</a:t>
            </a:fld>
            <a:endParaRPr lang="en-US" altLang="en-US"/>
          </a:p>
        </p:txBody>
      </p:sp>
    </p:spTree>
    <p:extLst>
      <p:ext uri="{BB962C8B-B14F-4D97-AF65-F5344CB8AC3E}">
        <p14:creationId xmlns:p14="http://schemas.microsoft.com/office/powerpoint/2010/main" val="85301927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5B1DB436-8FFD-4E5C-951C-4F6A4E06EF10}"/>
              </a:ext>
            </a:extLst>
          </p:cNvPr>
          <p:cNvSpPr>
            <a:spLocks noGrp="1"/>
          </p:cNvSpPr>
          <p:nvPr>
            <p:ph type="dt" sz="half" idx="10"/>
          </p:nvPr>
        </p:nvSpPr>
        <p:spPr/>
        <p:txBody>
          <a:bodyPr/>
          <a:lstStyle>
            <a:lvl1pPr>
              <a:defRPr/>
            </a:lvl1pPr>
          </a:lstStyle>
          <a:p>
            <a:pPr>
              <a:defRPr/>
            </a:pPr>
            <a:fld id="{96D3EF76-88D9-4CC2-934B-BAB7A35D0AD9}" type="datetimeFigureOut">
              <a:rPr lang="en-US"/>
              <a:pPr>
                <a:defRPr/>
              </a:pPr>
              <a:t>30-Jun-21</a:t>
            </a:fld>
            <a:endParaRPr lang="en-US"/>
          </a:p>
        </p:txBody>
      </p:sp>
      <p:sp>
        <p:nvSpPr>
          <p:cNvPr id="5" name="Footer Placeholder 2">
            <a:extLst>
              <a:ext uri="{FF2B5EF4-FFF2-40B4-BE49-F238E27FC236}">
                <a16:creationId xmlns:a16="http://schemas.microsoft.com/office/drawing/2014/main" id="{2A9ECC71-DA75-471C-9D20-D3A0EF419C9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75C5C4A0-9F90-4972-AE8E-0C4B130608CA}"/>
              </a:ext>
            </a:extLst>
          </p:cNvPr>
          <p:cNvSpPr>
            <a:spLocks noGrp="1"/>
          </p:cNvSpPr>
          <p:nvPr>
            <p:ph type="sldNum" sz="quarter" idx="12"/>
          </p:nvPr>
        </p:nvSpPr>
        <p:spPr/>
        <p:txBody>
          <a:bodyPr/>
          <a:lstStyle>
            <a:lvl1pPr>
              <a:defRPr/>
            </a:lvl1pPr>
          </a:lstStyle>
          <a:p>
            <a:fld id="{0F38B5A2-AA3D-42B3-BAAC-44A557F9EC46}" type="slidenum">
              <a:rPr lang="en-US" altLang="en-US"/>
              <a:pPr/>
              <a:t>‹#›</a:t>
            </a:fld>
            <a:endParaRPr lang="en-US" altLang="en-US"/>
          </a:p>
        </p:txBody>
      </p:sp>
    </p:spTree>
    <p:extLst>
      <p:ext uri="{BB962C8B-B14F-4D97-AF65-F5344CB8AC3E}">
        <p14:creationId xmlns:p14="http://schemas.microsoft.com/office/powerpoint/2010/main" val="1348927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E6868F7A-7E0A-428F-B7D9-80A927F97F1C}"/>
              </a:ext>
            </a:extLst>
          </p:cNvPr>
          <p:cNvSpPr>
            <a:spLocks noGrp="1"/>
          </p:cNvSpPr>
          <p:nvPr>
            <p:ph type="dt" sz="half" idx="10"/>
          </p:nvPr>
        </p:nvSpPr>
        <p:spPr/>
        <p:txBody>
          <a:bodyPr/>
          <a:lstStyle>
            <a:lvl1pPr>
              <a:defRPr/>
            </a:lvl1pPr>
          </a:lstStyle>
          <a:p>
            <a:pPr>
              <a:defRPr/>
            </a:pPr>
            <a:fld id="{015C9263-6239-4157-86CF-C4B171C8DDD9}" type="datetimeFigureOut">
              <a:rPr lang="en-US"/>
              <a:pPr>
                <a:defRPr/>
              </a:pPr>
              <a:t>30-Jun-21</a:t>
            </a:fld>
            <a:endParaRPr lang="en-US"/>
          </a:p>
        </p:txBody>
      </p:sp>
      <p:sp>
        <p:nvSpPr>
          <p:cNvPr id="5" name="Footer Placeholder 2">
            <a:extLst>
              <a:ext uri="{FF2B5EF4-FFF2-40B4-BE49-F238E27FC236}">
                <a16:creationId xmlns:a16="http://schemas.microsoft.com/office/drawing/2014/main" id="{B7A5AED3-C437-41FA-98EC-5D4C9A1A6FF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071E1235-682F-47B6-9BA9-AB1756C2E1E7}"/>
              </a:ext>
            </a:extLst>
          </p:cNvPr>
          <p:cNvSpPr>
            <a:spLocks noGrp="1"/>
          </p:cNvSpPr>
          <p:nvPr>
            <p:ph type="sldNum" sz="quarter" idx="12"/>
          </p:nvPr>
        </p:nvSpPr>
        <p:spPr/>
        <p:txBody>
          <a:bodyPr/>
          <a:lstStyle>
            <a:lvl1pPr>
              <a:defRPr/>
            </a:lvl1pPr>
          </a:lstStyle>
          <a:p>
            <a:fld id="{16CCCE78-7827-486C-ADB4-F906B278ACD1}" type="slidenum">
              <a:rPr lang="en-US" altLang="en-US"/>
              <a:pPr/>
              <a:t>‹#›</a:t>
            </a:fld>
            <a:endParaRPr lang="en-US" altLang="en-US"/>
          </a:p>
        </p:txBody>
      </p:sp>
    </p:spTree>
    <p:extLst>
      <p:ext uri="{BB962C8B-B14F-4D97-AF65-F5344CB8AC3E}">
        <p14:creationId xmlns:p14="http://schemas.microsoft.com/office/powerpoint/2010/main" val="3190256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6">
            <a:extLst>
              <a:ext uri="{FF2B5EF4-FFF2-40B4-BE49-F238E27FC236}">
                <a16:creationId xmlns:a16="http://schemas.microsoft.com/office/drawing/2014/main" id="{60261268-E971-4870-B57A-3C9D5FBB82FC}"/>
              </a:ext>
            </a:extLst>
          </p:cNvPr>
          <p:cNvSpPr>
            <a:spLocks noGrp="1"/>
          </p:cNvSpPr>
          <p:nvPr>
            <p:ph type="dt" sz="half" idx="10"/>
          </p:nvPr>
        </p:nvSpPr>
        <p:spPr/>
        <p:txBody>
          <a:bodyPr rtlCol="0"/>
          <a:lstStyle>
            <a:lvl1pPr>
              <a:defRPr/>
            </a:lvl1pPr>
          </a:lstStyle>
          <a:p>
            <a:pPr>
              <a:defRPr/>
            </a:pPr>
            <a:fld id="{E035E010-6529-4BEF-B809-55E4B396E125}" type="datetimeFigureOut">
              <a:rPr lang="en-US"/>
              <a:pPr>
                <a:defRPr/>
              </a:pPr>
              <a:t>30-Jun-21</a:t>
            </a:fld>
            <a:endParaRPr lang="en-US"/>
          </a:p>
        </p:txBody>
      </p:sp>
      <p:sp>
        <p:nvSpPr>
          <p:cNvPr id="5" name="Slide Number Placeholder 8">
            <a:extLst>
              <a:ext uri="{FF2B5EF4-FFF2-40B4-BE49-F238E27FC236}">
                <a16:creationId xmlns:a16="http://schemas.microsoft.com/office/drawing/2014/main" id="{9C32A912-F317-4672-BE1B-EFDA0B0111CE}"/>
              </a:ext>
            </a:extLst>
          </p:cNvPr>
          <p:cNvSpPr>
            <a:spLocks noGrp="1"/>
          </p:cNvSpPr>
          <p:nvPr>
            <p:ph type="sldNum" sz="quarter" idx="11"/>
          </p:nvPr>
        </p:nvSpPr>
        <p:spPr/>
        <p:txBody>
          <a:bodyPr/>
          <a:lstStyle>
            <a:lvl1pPr>
              <a:defRPr/>
            </a:lvl1pPr>
          </a:lstStyle>
          <a:p>
            <a:fld id="{7F56C044-5F02-4DBB-8D84-CE208BD63821}" type="slidenum">
              <a:rPr lang="en-US" altLang="en-US"/>
              <a:pPr/>
              <a:t>‹#›</a:t>
            </a:fld>
            <a:endParaRPr lang="en-US" altLang="en-US"/>
          </a:p>
        </p:txBody>
      </p:sp>
      <p:sp>
        <p:nvSpPr>
          <p:cNvPr id="6" name="Footer Placeholder 9">
            <a:extLst>
              <a:ext uri="{FF2B5EF4-FFF2-40B4-BE49-F238E27FC236}">
                <a16:creationId xmlns:a16="http://schemas.microsoft.com/office/drawing/2014/main" id="{5EE261EE-8713-460C-BF89-907E90C72E65}"/>
              </a:ext>
            </a:extLst>
          </p:cNvPr>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1239628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5059CD8-9EFF-403C-ACBD-576D730BF33D}"/>
              </a:ext>
            </a:extLst>
          </p:cNvPr>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a:extLst>
              <a:ext uri="{FF2B5EF4-FFF2-40B4-BE49-F238E27FC236}">
                <a16:creationId xmlns:a16="http://schemas.microsoft.com/office/drawing/2014/main" id="{DB9D9AFE-8F3C-4BD8-A8DA-8A228B852FA5}"/>
              </a:ext>
            </a:extLst>
          </p:cNvPr>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0F94D0EF-421F-49F5-ADCC-C154D8F4C322}"/>
              </a:ext>
            </a:extLst>
          </p:cNvPr>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A4391BB6-34A1-4803-BF5A-6E205D986C18}"/>
              </a:ext>
            </a:extLst>
          </p:cNvPr>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Straight Connector 7">
            <a:extLst>
              <a:ext uri="{FF2B5EF4-FFF2-40B4-BE49-F238E27FC236}">
                <a16:creationId xmlns:a16="http://schemas.microsoft.com/office/drawing/2014/main" id="{52712305-DD90-4C4B-A791-E193E22CAF84}"/>
              </a:ext>
            </a:extLst>
          </p:cNvPr>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9" name="Straight Connector 8">
            <a:extLst>
              <a:ext uri="{FF2B5EF4-FFF2-40B4-BE49-F238E27FC236}">
                <a16:creationId xmlns:a16="http://schemas.microsoft.com/office/drawing/2014/main" id="{0412FD80-D0FE-435D-B316-D1717863F785}"/>
              </a:ext>
            </a:extLst>
          </p:cNvPr>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Straight Connector 9">
            <a:extLst>
              <a:ext uri="{FF2B5EF4-FFF2-40B4-BE49-F238E27FC236}">
                <a16:creationId xmlns:a16="http://schemas.microsoft.com/office/drawing/2014/main" id="{04FB1826-B644-4168-9E59-426DB3193854}"/>
              </a:ext>
            </a:extLst>
          </p:cNvPr>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1" name="Straight Connector 10">
            <a:extLst>
              <a:ext uri="{FF2B5EF4-FFF2-40B4-BE49-F238E27FC236}">
                <a16:creationId xmlns:a16="http://schemas.microsoft.com/office/drawing/2014/main" id="{99F38234-39D0-4305-B153-A58CC99BC517}"/>
              </a:ext>
            </a:extLst>
          </p:cNvPr>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Straight Connector 11">
            <a:extLst>
              <a:ext uri="{FF2B5EF4-FFF2-40B4-BE49-F238E27FC236}">
                <a16:creationId xmlns:a16="http://schemas.microsoft.com/office/drawing/2014/main" id="{479FAC3E-D04F-43B8-B595-6983196B6CF3}"/>
              </a:ext>
            </a:extLst>
          </p:cNvPr>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Rectangle 12">
            <a:extLst>
              <a:ext uri="{FF2B5EF4-FFF2-40B4-BE49-F238E27FC236}">
                <a16:creationId xmlns:a16="http://schemas.microsoft.com/office/drawing/2014/main" id="{1F2A970E-B12F-4698-AC59-84D102624160}"/>
              </a:ext>
            </a:extLst>
          </p:cNvPr>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Oval 13">
            <a:extLst>
              <a:ext uri="{FF2B5EF4-FFF2-40B4-BE49-F238E27FC236}">
                <a16:creationId xmlns:a16="http://schemas.microsoft.com/office/drawing/2014/main" id="{69588879-413B-4C3D-A9A4-7238E7409868}"/>
              </a:ext>
            </a:extLst>
          </p:cNvPr>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Oval 14">
            <a:extLst>
              <a:ext uri="{FF2B5EF4-FFF2-40B4-BE49-F238E27FC236}">
                <a16:creationId xmlns:a16="http://schemas.microsoft.com/office/drawing/2014/main" id="{95E5623C-540D-44E7-8EDD-BF4A7732A9FE}"/>
              </a:ext>
            </a:extLst>
          </p:cNvPr>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Oval 15">
            <a:extLst>
              <a:ext uri="{FF2B5EF4-FFF2-40B4-BE49-F238E27FC236}">
                <a16:creationId xmlns:a16="http://schemas.microsoft.com/office/drawing/2014/main" id="{B22498E0-D15A-458F-8558-E0B7C5E25603}"/>
              </a:ext>
            </a:extLst>
          </p:cNvPr>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Oval 16">
            <a:extLst>
              <a:ext uri="{FF2B5EF4-FFF2-40B4-BE49-F238E27FC236}">
                <a16:creationId xmlns:a16="http://schemas.microsoft.com/office/drawing/2014/main" id="{040B0B25-49A9-4FCE-969E-1AA5CCDE47DD}"/>
              </a:ext>
            </a:extLst>
          </p:cNvPr>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Oval 17">
            <a:extLst>
              <a:ext uri="{FF2B5EF4-FFF2-40B4-BE49-F238E27FC236}">
                <a16:creationId xmlns:a16="http://schemas.microsoft.com/office/drawing/2014/main" id="{C46113DA-4C4D-44CC-A8A7-9382ADD58C18}"/>
              </a:ext>
            </a:extLst>
          </p:cNvPr>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Straight Connector 18">
            <a:extLst>
              <a:ext uri="{FF2B5EF4-FFF2-40B4-BE49-F238E27FC236}">
                <a16:creationId xmlns:a16="http://schemas.microsoft.com/office/drawing/2014/main" id="{5910F1A5-CA80-4B7B-ACAE-31D8CC132010}"/>
              </a:ext>
            </a:extLst>
          </p:cNvPr>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lang="en-US"/>
              <a:t>Click to edit Master title style</a:t>
            </a:r>
          </a:p>
        </p:txBody>
      </p:sp>
      <p:sp>
        <p:nvSpPr>
          <p:cNvPr id="3" name="Text Placeholder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0" name="Date Placeholder 3">
            <a:extLst>
              <a:ext uri="{FF2B5EF4-FFF2-40B4-BE49-F238E27FC236}">
                <a16:creationId xmlns:a16="http://schemas.microsoft.com/office/drawing/2014/main" id="{EBEA1E6B-96E3-4AF7-AA08-A6A724BAB49A}"/>
              </a:ext>
            </a:extLst>
          </p:cNvPr>
          <p:cNvSpPr>
            <a:spLocks noGrp="1"/>
          </p:cNvSpPr>
          <p:nvPr>
            <p:ph type="dt" sz="half" idx="10"/>
          </p:nvPr>
        </p:nvSpPr>
        <p:spPr bwMode="auto">
          <a:xfrm rot="5400000">
            <a:off x="7762875" y="1169988"/>
            <a:ext cx="2286000" cy="381000"/>
          </a:xfrm>
        </p:spPr>
        <p:txBody>
          <a:bodyPr/>
          <a:lstStyle>
            <a:lvl1pPr>
              <a:defRPr/>
            </a:lvl1pPr>
          </a:lstStyle>
          <a:p>
            <a:pPr>
              <a:defRPr/>
            </a:pPr>
            <a:fld id="{7A15C4E7-7FDB-4080-9745-1BD03B7E090C}" type="datetimeFigureOut">
              <a:rPr lang="en-US"/>
              <a:pPr>
                <a:defRPr/>
              </a:pPr>
              <a:t>30-Jun-21</a:t>
            </a:fld>
            <a:endParaRPr lang="en-US"/>
          </a:p>
        </p:txBody>
      </p:sp>
      <p:sp>
        <p:nvSpPr>
          <p:cNvPr id="21" name="Footer Placeholder 4">
            <a:extLst>
              <a:ext uri="{FF2B5EF4-FFF2-40B4-BE49-F238E27FC236}">
                <a16:creationId xmlns:a16="http://schemas.microsoft.com/office/drawing/2014/main" id="{D3DDD6A4-8E7C-45EF-8463-0D31895BA004}"/>
              </a:ext>
            </a:extLst>
          </p:cNvPr>
          <p:cNvSpPr>
            <a:spLocks noGrp="1"/>
          </p:cNvSpPr>
          <p:nvPr>
            <p:ph type="ftr" sz="quarter" idx="11"/>
          </p:nvPr>
        </p:nvSpPr>
        <p:spPr bwMode="auto">
          <a:xfrm rot="5400000">
            <a:off x="7077076" y="4178300"/>
            <a:ext cx="3657600" cy="384175"/>
          </a:xfrm>
        </p:spPr>
        <p:txBody>
          <a:bodyPr/>
          <a:lstStyle>
            <a:lvl1pPr>
              <a:defRPr/>
            </a:lvl1pPr>
          </a:lstStyle>
          <a:p>
            <a:pPr>
              <a:defRPr/>
            </a:pPr>
            <a:endParaRPr lang="en-US"/>
          </a:p>
        </p:txBody>
      </p:sp>
      <p:sp>
        <p:nvSpPr>
          <p:cNvPr id="22" name="Slide Number Placeholder 5">
            <a:extLst>
              <a:ext uri="{FF2B5EF4-FFF2-40B4-BE49-F238E27FC236}">
                <a16:creationId xmlns:a16="http://schemas.microsoft.com/office/drawing/2014/main" id="{E640B29D-0724-4087-8FC0-95DC2F197466}"/>
              </a:ext>
            </a:extLst>
          </p:cNvPr>
          <p:cNvSpPr>
            <a:spLocks noGrp="1"/>
          </p:cNvSpPr>
          <p:nvPr>
            <p:ph type="sldNum" sz="quarter" idx="12"/>
          </p:nvPr>
        </p:nvSpPr>
        <p:spPr bwMode="auto">
          <a:xfrm>
            <a:off x="1339850" y="4929188"/>
            <a:ext cx="609600" cy="517525"/>
          </a:xfrm>
        </p:spPr>
        <p:txBody>
          <a:bodyPr/>
          <a:lstStyle>
            <a:lvl1pPr>
              <a:defRPr/>
            </a:lvl1pPr>
          </a:lstStyle>
          <a:p>
            <a:fld id="{CF9CDD8D-0EA2-4C5C-9B4C-770185F4E3B9}" type="slidenum">
              <a:rPr lang="en-US" altLang="en-US"/>
              <a:pPr/>
              <a:t>‹#›</a:t>
            </a:fld>
            <a:endParaRPr lang="en-US" altLang="en-US"/>
          </a:p>
        </p:txBody>
      </p:sp>
    </p:spTree>
    <p:extLst>
      <p:ext uri="{BB962C8B-B14F-4D97-AF65-F5344CB8AC3E}">
        <p14:creationId xmlns:p14="http://schemas.microsoft.com/office/powerpoint/2010/main" val="49313035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457200" y="1600200"/>
            <a:ext cx="3657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270248" y="1600200"/>
            <a:ext cx="3657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1D4D629E-4AA0-43E2-9B94-F3710EB6EB99}"/>
              </a:ext>
            </a:extLst>
          </p:cNvPr>
          <p:cNvSpPr>
            <a:spLocks noGrp="1"/>
          </p:cNvSpPr>
          <p:nvPr>
            <p:ph type="dt" sz="half" idx="10"/>
          </p:nvPr>
        </p:nvSpPr>
        <p:spPr/>
        <p:txBody>
          <a:bodyPr/>
          <a:lstStyle>
            <a:lvl1pPr>
              <a:defRPr/>
            </a:lvl1pPr>
          </a:lstStyle>
          <a:p>
            <a:pPr>
              <a:defRPr/>
            </a:pPr>
            <a:fld id="{A421F0E3-36BC-4581-AB92-E1E1C4A8FA15}" type="datetimeFigureOut">
              <a:rPr lang="en-US"/>
              <a:pPr>
                <a:defRPr/>
              </a:pPr>
              <a:t>30-Jun-21</a:t>
            </a:fld>
            <a:endParaRPr lang="en-US"/>
          </a:p>
        </p:txBody>
      </p:sp>
      <p:sp>
        <p:nvSpPr>
          <p:cNvPr id="6" name="Footer Placeholder 2">
            <a:extLst>
              <a:ext uri="{FF2B5EF4-FFF2-40B4-BE49-F238E27FC236}">
                <a16:creationId xmlns:a16="http://schemas.microsoft.com/office/drawing/2014/main" id="{EA5ACDD3-8092-4333-8C7C-AEEE058FE6C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22">
            <a:extLst>
              <a:ext uri="{FF2B5EF4-FFF2-40B4-BE49-F238E27FC236}">
                <a16:creationId xmlns:a16="http://schemas.microsoft.com/office/drawing/2014/main" id="{20061FB8-CA7E-4756-88D8-851D30D7FCAF}"/>
              </a:ext>
            </a:extLst>
          </p:cNvPr>
          <p:cNvSpPr>
            <a:spLocks noGrp="1"/>
          </p:cNvSpPr>
          <p:nvPr>
            <p:ph type="sldNum" sz="quarter" idx="12"/>
          </p:nvPr>
        </p:nvSpPr>
        <p:spPr/>
        <p:txBody>
          <a:bodyPr/>
          <a:lstStyle>
            <a:lvl1pPr>
              <a:defRPr/>
            </a:lvl1pPr>
          </a:lstStyle>
          <a:p>
            <a:fld id="{F91D4083-9E83-4947-9FB4-57E4C0E43BCD}" type="slidenum">
              <a:rPr lang="en-US" altLang="en-US"/>
              <a:pPr/>
              <a:t>‹#›</a:t>
            </a:fld>
            <a:endParaRPr lang="en-US" altLang="en-US"/>
          </a:p>
        </p:txBody>
      </p:sp>
    </p:spTree>
    <p:extLst>
      <p:ext uri="{BB962C8B-B14F-4D97-AF65-F5344CB8AC3E}">
        <p14:creationId xmlns:p14="http://schemas.microsoft.com/office/powerpoint/2010/main" val="1694623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457200" y="2362200"/>
            <a:ext cx="3657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371975" y="2362200"/>
            <a:ext cx="3657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a:t>Click to edit Master text styles</a:t>
            </a:r>
          </a:p>
        </p:txBody>
      </p:sp>
      <p:sp>
        <p:nvSpPr>
          <p:cNvPr id="7" name="Date Placeholder 13">
            <a:extLst>
              <a:ext uri="{FF2B5EF4-FFF2-40B4-BE49-F238E27FC236}">
                <a16:creationId xmlns:a16="http://schemas.microsoft.com/office/drawing/2014/main" id="{FDFAC7AA-F253-4F8F-A7DA-9D38847ACA9C}"/>
              </a:ext>
            </a:extLst>
          </p:cNvPr>
          <p:cNvSpPr>
            <a:spLocks noGrp="1"/>
          </p:cNvSpPr>
          <p:nvPr>
            <p:ph type="dt" sz="half" idx="10"/>
          </p:nvPr>
        </p:nvSpPr>
        <p:spPr/>
        <p:txBody>
          <a:bodyPr/>
          <a:lstStyle>
            <a:lvl1pPr>
              <a:defRPr/>
            </a:lvl1pPr>
          </a:lstStyle>
          <a:p>
            <a:pPr>
              <a:defRPr/>
            </a:pPr>
            <a:fld id="{4A7C8A10-51C0-4905-9398-323B2D2FF35B}" type="datetimeFigureOut">
              <a:rPr lang="en-US"/>
              <a:pPr>
                <a:defRPr/>
              </a:pPr>
              <a:t>30-Jun-21</a:t>
            </a:fld>
            <a:endParaRPr lang="en-US"/>
          </a:p>
        </p:txBody>
      </p:sp>
      <p:sp>
        <p:nvSpPr>
          <p:cNvPr id="8" name="Footer Placeholder 2">
            <a:extLst>
              <a:ext uri="{FF2B5EF4-FFF2-40B4-BE49-F238E27FC236}">
                <a16:creationId xmlns:a16="http://schemas.microsoft.com/office/drawing/2014/main" id="{E7EA704E-0674-4EA5-93B4-224905099073}"/>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22">
            <a:extLst>
              <a:ext uri="{FF2B5EF4-FFF2-40B4-BE49-F238E27FC236}">
                <a16:creationId xmlns:a16="http://schemas.microsoft.com/office/drawing/2014/main" id="{90DB1D64-72C3-4F65-9B85-62C16569A20E}"/>
              </a:ext>
            </a:extLst>
          </p:cNvPr>
          <p:cNvSpPr>
            <a:spLocks noGrp="1"/>
          </p:cNvSpPr>
          <p:nvPr>
            <p:ph type="sldNum" sz="quarter" idx="12"/>
          </p:nvPr>
        </p:nvSpPr>
        <p:spPr/>
        <p:txBody>
          <a:bodyPr/>
          <a:lstStyle>
            <a:lvl1pPr>
              <a:defRPr/>
            </a:lvl1pPr>
          </a:lstStyle>
          <a:p>
            <a:fld id="{FA29E859-76C0-4948-85ED-816A4BE8DEA0}" type="slidenum">
              <a:rPr lang="en-US" altLang="en-US"/>
              <a:pPr/>
              <a:t>‹#›</a:t>
            </a:fld>
            <a:endParaRPr lang="en-US" altLang="en-US"/>
          </a:p>
        </p:txBody>
      </p:sp>
    </p:spTree>
    <p:extLst>
      <p:ext uri="{BB962C8B-B14F-4D97-AF65-F5344CB8AC3E}">
        <p14:creationId xmlns:p14="http://schemas.microsoft.com/office/powerpoint/2010/main" val="3995994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5">
            <a:extLst>
              <a:ext uri="{FF2B5EF4-FFF2-40B4-BE49-F238E27FC236}">
                <a16:creationId xmlns:a16="http://schemas.microsoft.com/office/drawing/2014/main" id="{F1CF96B0-6CFD-4882-B079-4C95B5C37C9F}"/>
              </a:ext>
            </a:extLst>
          </p:cNvPr>
          <p:cNvSpPr>
            <a:spLocks noGrp="1"/>
          </p:cNvSpPr>
          <p:nvPr>
            <p:ph type="dt" sz="half" idx="10"/>
          </p:nvPr>
        </p:nvSpPr>
        <p:spPr/>
        <p:txBody>
          <a:bodyPr rtlCol="0"/>
          <a:lstStyle>
            <a:lvl1pPr>
              <a:defRPr/>
            </a:lvl1pPr>
          </a:lstStyle>
          <a:p>
            <a:pPr>
              <a:defRPr/>
            </a:pPr>
            <a:fld id="{B6696A24-CEC9-45B5-99BB-AE4AD4A78408}" type="datetimeFigureOut">
              <a:rPr lang="en-US"/>
              <a:pPr>
                <a:defRPr/>
              </a:pPr>
              <a:t>30-Jun-21</a:t>
            </a:fld>
            <a:endParaRPr lang="en-US"/>
          </a:p>
        </p:txBody>
      </p:sp>
      <p:sp>
        <p:nvSpPr>
          <p:cNvPr id="4" name="Slide Number Placeholder 6">
            <a:extLst>
              <a:ext uri="{FF2B5EF4-FFF2-40B4-BE49-F238E27FC236}">
                <a16:creationId xmlns:a16="http://schemas.microsoft.com/office/drawing/2014/main" id="{7AC8E96C-D156-484D-A5E0-9639DA529CC3}"/>
              </a:ext>
            </a:extLst>
          </p:cNvPr>
          <p:cNvSpPr>
            <a:spLocks noGrp="1"/>
          </p:cNvSpPr>
          <p:nvPr>
            <p:ph type="sldNum" sz="quarter" idx="11"/>
          </p:nvPr>
        </p:nvSpPr>
        <p:spPr/>
        <p:txBody>
          <a:bodyPr/>
          <a:lstStyle>
            <a:lvl1pPr>
              <a:defRPr/>
            </a:lvl1pPr>
          </a:lstStyle>
          <a:p>
            <a:fld id="{3D6C70A3-48B8-4EFB-A216-A701C6373F3C}" type="slidenum">
              <a:rPr lang="en-US" altLang="en-US"/>
              <a:pPr/>
              <a:t>‹#›</a:t>
            </a:fld>
            <a:endParaRPr lang="en-US" altLang="en-US"/>
          </a:p>
        </p:txBody>
      </p:sp>
      <p:sp>
        <p:nvSpPr>
          <p:cNvPr id="5" name="Footer Placeholder 7">
            <a:extLst>
              <a:ext uri="{FF2B5EF4-FFF2-40B4-BE49-F238E27FC236}">
                <a16:creationId xmlns:a16="http://schemas.microsoft.com/office/drawing/2014/main" id="{7671EDDD-6551-494E-96C4-84D0271A06C6}"/>
              </a:ext>
            </a:extLst>
          </p:cNvPr>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630619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a:extLst>
              <a:ext uri="{FF2B5EF4-FFF2-40B4-BE49-F238E27FC236}">
                <a16:creationId xmlns:a16="http://schemas.microsoft.com/office/drawing/2014/main" id="{2C27865A-98C0-4543-9FE0-9FF4CD00A0F0}"/>
              </a:ext>
            </a:extLst>
          </p:cNvPr>
          <p:cNvSpPr>
            <a:spLocks noGrp="1"/>
          </p:cNvSpPr>
          <p:nvPr>
            <p:ph type="dt" sz="half" idx="10"/>
          </p:nvPr>
        </p:nvSpPr>
        <p:spPr/>
        <p:txBody>
          <a:bodyPr/>
          <a:lstStyle>
            <a:lvl1pPr>
              <a:defRPr/>
            </a:lvl1pPr>
          </a:lstStyle>
          <a:p>
            <a:pPr>
              <a:defRPr/>
            </a:pPr>
            <a:fld id="{DE7AE96B-B1B3-4650-96D9-1319865BBF91}" type="datetimeFigureOut">
              <a:rPr lang="en-US"/>
              <a:pPr>
                <a:defRPr/>
              </a:pPr>
              <a:t>30-Jun-21</a:t>
            </a:fld>
            <a:endParaRPr lang="en-US"/>
          </a:p>
        </p:txBody>
      </p:sp>
      <p:sp>
        <p:nvSpPr>
          <p:cNvPr id="3" name="Footer Placeholder 2">
            <a:extLst>
              <a:ext uri="{FF2B5EF4-FFF2-40B4-BE49-F238E27FC236}">
                <a16:creationId xmlns:a16="http://schemas.microsoft.com/office/drawing/2014/main" id="{818DC09C-7C53-4E72-ACE2-C95FFC72CE6B}"/>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22">
            <a:extLst>
              <a:ext uri="{FF2B5EF4-FFF2-40B4-BE49-F238E27FC236}">
                <a16:creationId xmlns:a16="http://schemas.microsoft.com/office/drawing/2014/main" id="{2E826DFE-C176-4F4F-B622-1C8D1611D6DB}"/>
              </a:ext>
            </a:extLst>
          </p:cNvPr>
          <p:cNvSpPr>
            <a:spLocks noGrp="1"/>
          </p:cNvSpPr>
          <p:nvPr>
            <p:ph type="sldNum" sz="quarter" idx="12"/>
          </p:nvPr>
        </p:nvSpPr>
        <p:spPr/>
        <p:txBody>
          <a:bodyPr/>
          <a:lstStyle>
            <a:lvl1pPr>
              <a:defRPr/>
            </a:lvl1pPr>
          </a:lstStyle>
          <a:p>
            <a:fld id="{91665070-93BD-41C6-8269-611006DD0468}" type="slidenum">
              <a:rPr lang="en-US" altLang="en-US"/>
              <a:pPr/>
              <a:t>‹#›</a:t>
            </a:fld>
            <a:endParaRPr lang="en-US" altLang="en-US"/>
          </a:p>
        </p:txBody>
      </p:sp>
    </p:spTree>
    <p:extLst>
      <p:ext uri="{BB962C8B-B14F-4D97-AF65-F5344CB8AC3E}">
        <p14:creationId xmlns:p14="http://schemas.microsoft.com/office/powerpoint/2010/main" val="1539709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a:extLst>
              <a:ext uri="{FF2B5EF4-FFF2-40B4-BE49-F238E27FC236}">
                <a16:creationId xmlns:a16="http://schemas.microsoft.com/office/drawing/2014/main" id="{3B0ED885-3228-44B2-B5DC-BC8F935CE072}"/>
              </a:ext>
            </a:extLst>
          </p:cNvPr>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6" name="Straight Connector 5">
            <a:extLst>
              <a:ext uri="{FF2B5EF4-FFF2-40B4-BE49-F238E27FC236}">
                <a16:creationId xmlns:a16="http://schemas.microsoft.com/office/drawing/2014/main" id="{A9D58EA2-F039-4253-8371-EF1912111D6A}"/>
              </a:ext>
            </a:extLst>
          </p:cNvPr>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7" name="Straight Connector 6">
            <a:extLst>
              <a:ext uri="{FF2B5EF4-FFF2-40B4-BE49-F238E27FC236}">
                <a16:creationId xmlns:a16="http://schemas.microsoft.com/office/drawing/2014/main" id="{4F5E515D-99E9-4786-BD36-7BD5187978B6}"/>
              </a:ext>
            </a:extLst>
          </p:cNvPr>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8" name="Straight Connector 7">
            <a:extLst>
              <a:ext uri="{FF2B5EF4-FFF2-40B4-BE49-F238E27FC236}">
                <a16:creationId xmlns:a16="http://schemas.microsoft.com/office/drawing/2014/main" id="{1529DC2F-08F1-4739-80ED-4E59D4B95982}"/>
              </a:ext>
            </a:extLst>
          </p:cNvPr>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9" name="Rectangle 8">
            <a:extLst>
              <a:ext uri="{FF2B5EF4-FFF2-40B4-BE49-F238E27FC236}">
                <a16:creationId xmlns:a16="http://schemas.microsoft.com/office/drawing/2014/main" id="{78824E83-714E-42F7-A327-38C4E9B3319A}"/>
              </a:ext>
            </a:extLst>
          </p:cNvPr>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Straight Connector 9">
            <a:extLst>
              <a:ext uri="{FF2B5EF4-FFF2-40B4-BE49-F238E27FC236}">
                <a16:creationId xmlns:a16="http://schemas.microsoft.com/office/drawing/2014/main" id="{44E1E29C-8CBF-4046-B11F-65D362A05B27}"/>
              </a:ext>
            </a:extLst>
          </p:cNvPr>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1" name="Oval 10">
            <a:extLst>
              <a:ext uri="{FF2B5EF4-FFF2-40B4-BE49-F238E27FC236}">
                <a16:creationId xmlns:a16="http://schemas.microsoft.com/office/drawing/2014/main" id="{85710FF9-34A5-4C5D-A198-A29AB0CF485F}"/>
              </a:ext>
            </a:extLst>
          </p:cNvPr>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rot="5400000">
            <a:off x="3371850" y="3200400"/>
            <a:ext cx="6309360" cy="457200"/>
          </a:xfrm>
        </p:spPr>
        <p:txBody>
          <a:bodyPr/>
          <a:lstStyle>
            <a:lvl1pPr algn="l">
              <a:buNone/>
              <a:defRPr sz="2000" b="1" cap="small" baseline="0"/>
            </a:lvl1pPr>
          </a:lstStyle>
          <a:p>
            <a:r>
              <a:rPr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8" name="Content Placeholder 17"/>
          <p:cNvSpPr>
            <a:spLocks noGrp="1"/>
          </p:cNvSpPr>
          <p:nvPr>
            <p:ph sz="quarter" idx="1"/>
          </p:nvPr>
        </p:nvSpPr>
        <p:spPr>
          <a:xfrm>
            <a:off x="304800" y="274320"/>
            <a:ext cx="5638800" cy="6327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Date Placeholder 20">
            <a:extLst>
              <a:ext uri="{FF2B5EF4-FFF2-40B4-BE49-F238E27FC236}">
                <a16:creationId xmlns:a16="http://schemas.microsoft.com/office/drawing/2014/main" id="{C5A5FC59-51E0-4BA9-A7E5-F9BB4C954A60}"/>
              </a:ext>
            </a:extLst>
          </p:cNvPr>
          <p:cNvSpPr>
            <a:spLocks noGrp="1"/>
          </p:cNvSpPr>
          <p:nvPr>
            <p:ph type="dt" sz="half" idx="10"/>
          </p:nvPr>
        </p:nvSpPr>
        <p:spPr/>
        <p:txBody>
          <a:bodyPr rtlCol="0"/>
          <a:lstStyle>
            <a:lvl1pPr>
              <a:defRPr/>
            </a:lvl1pPr>
          </a:lstStyle>
          <a:p>
            <a:pPr>
              <a:defRPr/>
            </a:pPr>
            <a:fld id="{34546BF6-2F7A-4D89-9B53-7FB64798D88B}" type="datetimeFigureOut">
              <a:rPr lang="en-US"/>
              <a:pPr>
                <a:defRPr/>
              </a:pPr>
              <a:t>30-Jun-21</a:t>
            </a:fld>
            <a:endParaRPr lang="en-US"/>
          </a:p>
        </p:txBody>
      </p:sp>
      <p:sp>
        <p:nvSpPr>
          <p:cNvPr id="13" name="Slide Number Placeholder 21">
            <a:extLst>
              <a:ext uri="{FF2B5EF4-FFF2-40B4-BE49-F238E27FC236}">
                <a16:creationId xmlns:a16="http://schemas.microsoft.com/office/drawing/2014/main" id="{252E073E-F94E-4E26-982C-12015D448C9D}"/>
              </a:ext>
            </a:extLst>
          </p:cNvPr>
          <p:cNvSpPr>
            <a:spLocks noGrp="1"/>
          </p:cNvSpPr>
          <p:nvPr>
            <p:ph type="sldNum" sz="quarter" idx="11"/>
          </p:nvPr>
        </p:nvSpPr>
        <p:spPr/>
        <p:txBody>
          <a:bodyPr/>
          <a:lstStyle>
            <a:lvl1pPr>
              <a:defRPr/>
            </a:lvl1pPr>
          </a:lstStyle>
          <a:p>
            <a:fld id="{C1FAB71F-ABCC-436E-BB64-30CF7B23E3EC}" type="slidenum">
              <a:rPr lang="en-US" altLang="en-US"/>
              <a:pPr/>
              <a:t>‹#›</a:t>
            </a:fld>
            <a:endParaRPr lang="en-US" altLang="en-US"/>
          </a:p>
        </p:txBody>
      </p:sp>
      <p:sp>
        <p:nvSpPr>
          <p:cNvPr id="14" name="Footer Placeholder 22">
            <a:extLst>
              <a:ext uri="{FF2B5EF4-FFF2-40B4-BE49-F238E27FC236}">
                <a16:creationId xmlns:a16="http://schemas.microsoft.com/office/drawing/2014/main" id="{0ECD8343-F66A-4555-8543-E615943A808C}"/>
              </a:ext>
            </a:extLst>
          </p:cNvPr>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352344893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a:extLst>
              <a:ext uri="{FF2B5EF4-FFF2-40B4-BE49-F238E27FC236}">
                <a16:creationId xmlns:a16="http://schemas.microsoft.com/office/drawing/2014/main" id="{31E53367-32B7-4D65-B00A-6F925B30D16A}"/>
              </a:ext>
            </a:extLst>
          </p:cNvPr>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Oval 5">
            <a:extLst>
              <a:ext uri="{FF2B5EF4-FFF2-40B4-BE49-F238E27FC236}">
                <a16:creationId xmlns:a16="http://schemas.microsoft.com/office/drawing/2014/main" id="{10FCB770-73E0-4712-BE77-8BEC5E549281}"/>
              </a:ext>
            </a:extLst>
          </p:cNvPr>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Straight Connector 6">
            <a:extLst>
              <a:ext uri="{FF2B5EF4-FFF2-40B4-BE49-F238E27FC236}">
                <a16:creationId xmlns:a16="http://schemas.microsoft.com/office/drawing/2014/main" id="{AE701C18-BBBC-4DC1-AF98-F793B2ABA9F6}"/>
              </a:ext>
            </a:extLst>
          </p:cNvPr>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Rectangle 7">
            <a:extLst>
              <a:ext uri="{FF2B5EF4-FFF2-40B4-BE49-F238E27FC236}">
                <a16:creationId xmlns:a16="http://schemas.microsoft.com/office/drawing/2014/main" id="{608515FE-F6D7-4A3B-864C-B8DF93539F7F}"/>
              </a:ext>
            </a:extLst>
          </p:cNvPr>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traight Connector 8">
            <a:extLst>
              <a:ext uri="{FF2B5EF4-FFF2-40B4-BE49-F238E27FC236}">
                <a16:creationId xmlns:a16="http://schemas.microsoft.com/office/drawing/2014/main" id="{65618402-19A2-40A9-ABE1-D5474B08CD6C}"/>
              </a:ext>
            </a:extLst>
          </p:cNvPr>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Straight Connector 9">
            <a:extLst>
              <a:ext uri="{FF2B5EF4-FFF2-40B4-BE49-F238E27FC236}">
                <a16:creationId xmlns:a16="http://schemas.microsoft.com/office/drawing/2014/main" id="{9CF84FEC-7332-4C92-8738-0F5A26D27F17}"/>
              </a:ext>
            </a:extLst>
          </p:cNvPr>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11" name="Straight Connector 10">
            <a:extLst>
              <a:ext uri="{FF2B5EF4-FFF2-40B4-BE49-F238E27FC236}">
                <a16:creationId xmlns:a16="http://schemas.microsoft.com/office/drawing/2014/main" id="{28DE9175-E1CA-4EFA-B6BC-2E113041BED8}"/>
              </a:ext>
            </a:extLst>
          </p:cNvPr>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2" name="Title 1"/>
          <p:cNvSpPr>
            <a:spLocks noGrp="1"/>
          </p:cNvSpPr>
          <p:nvPr>
            <p:ph type="title"/>
          </p:nvPr>
        </p:nvSpPr>
        <p:spPr>
          <a:xfrm rot="5400000">
            <a:off x="3350133" y="3200400"/>
            <a:ext cx="6309360" cy="457200"/>
          </a:xfrm>
        </p:spPr>
        <p:txBody>
          <a:bodyPr/>
          <a:lstStyle>
            <a:lvl1pPr algn="l">
              <a:buNone/>
              <a:defRPr sz="2000" b="1"/>
            </a:lvl1pPr>
          </a:lstStyle>
          <a:p>
            <a:r>
              <a:rPr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n-US"/>
              <a:t>Click to edit Master text styles</a:t>
            </a:r>
          </a:p>
        </p:txBody>
      </p:sp>
      <p:sp>
        <p:nvSpPr>
          <p:cNvPr id="12" name="Date Placeholder 16">
            <a:extLst>
              <a:ext uri="{FF2B5EF4-FFF2-40B4-BE49-F238E27FC236}">
                <a16:creationId xmlns:a16="http://schemas.microsoft.com/office/drawing/2014/main" id="{39C280E7-650C-4C6E-BCF9-05092A3871D9}"/>
              </a:ext>
            </a:extLst>
          </p:cNvPr>
          <p:cNvSpPr>
            <a:spLocks noGrp="1"/>
          </p:cNvSpPr>
          <p:nvPr>
            <p:ph type="dt" sz="half" idx="10"/>
          </p:nvPr>
        </p:nvSpPr>
        <p:spPr/>
        <p:txBody>
          <a:bodyPr rtlCol="0"/>
          <a:lstStyle>
            <a:lvl1pPr>
              <a:defRPr/>
            </a:lvl1pPr>
          </a:lstStyle>
          <a:p>
            <a:pPr>
              <a:defRPr/>
            </a:pPr>
            <a:fld id="{26FC597E-54C9-4489-B5B1-109683AEA610}" type="datetimeFigureOut">
              <a:rPr lang="en-US"/>
              <a:pPr>
                <a:defRPr/>
              </a:pPr>
              <a:t>30-Jun-21</a:t>
            </a:fld>
            <a:endParaRPr lang="en-US"/>
          </a:p>
        </p:txBody>
      </p:sp>
      <p:sp>
        <p:nvSpPr>
          <p:cNvPr id="13" name="Slide Number Placeholder 17">
            <a:extLst>
              <a:ext uri="{FF2B5EF4-FFF2-40B4-BE49-F238E27FC236}">
                <a16:creationId xmlns:a16="http://schemas.microsoft.com/office/drawing/2014/main" id="{EC1B792C-6D61-4D87-831B-8C032344C787}"/>
              </a:ext>
            </a:extLst>
          </p:cNvPr>
          <p:cNvSpPr>
            <a:spLocks noGrp="1"/>
          </p:cNvSpPr>
          <p:nvPr>
            <p:ph type="sldNum" sz="quarter" idx="11"/>
          </p:nvPr>
        </p:nvSpPr>
        <p:spPr/>
        <p:txBody>
          <a:bodyPr/>
          <a:lstStyle>
            <a:lvl1pPr>
              <a:defRPr/>
            </a:lvl1pPr>
          </a:lstStyle>
          <a:p>
            <a:fld id="{60602FF2-D30D-4727-AD48-69506188B9C2}" type="slidenum">
              <a:rPr lang="en-US" altLang="en-US"/>
              <a:pPr/>
              <a:t>‹#›</a:t>
            </a:fld>
            <a:endParaRPr lang="en-US" altLang="en-US"/>
          </a:p>
        </p:txBody>
      </p:sp>
      <p:sp>
        <p:nvSpPr>
          <p:cNvPr id="14" name="Footer Placeholder 20">
            <a:extLst>
              <a:ext uri="{FF2B5EF4-FFF2-40B4-BE49-F238E27FC236}">
                <a16:creationId xmlns:a16="http://schemas.microsoft.com/office/drawing/2014/main" id="{16A20AB7-DF3F-4CD7-A6C1-A253652215B7}"/>
              </a:ext>
            </a:extLst>
          </p:cNvPr>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1102062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Straight Connector 15">
            <a:extLst>
              <a:ext uri="{FF2B5EF4-FFF2-40B4-BE49-F238E27FC236}">
                <a16:creationId xmlns:a16="http://schemas.microsoft.com/office/drawing/2014/main" id="{90308389-AC03-4ACF-ACDB-D3BA9CCA8CC3}"/>
              </a:ext>
            </a:extLst>
          </p:cNvPr>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22" name="Title Placeholder 21">
            <a:extLst>
              <a:ext uri="{FF2B5EF4-FFF2-40B4-BE49-F238E27FC236}">
                <a16:creationId xmlns:a16="http://schemas.microsoft.com/office/drawing/2014/main" id="{B137A6D1-6CE6-4BEA-B098-BF73C88CD390}"/>
              </a:ext>
            </a:extLst>
          </p:cNvPr>
          <p:cNvSpPr>
            <a:spLocks noGrp="1"/>
          </p:cNvSpPr>
          <p:nvPr>
            <p:ph type="title"/>
          </p:nvPr>
        </p:nvSpPr>
        <p:spPr>
          <a:xfrm>
            <a:off x="457200" y="274638"/>
            <a:ext cx="7467600" cy="1143000"/>
          </a:xfrm>
          <a:prstGeom prst="rect">
            <a:avLst/>
          </a:prstGeom>
        </p:spPr>
        <p:txBody>
          <a:bodyPr vert="horz" anchor="b">
            <a:normAutofit/>
          </a:bodyPr>
          <a:lstStyle/>
          <a:p>
            <a:r>
              <a:rPr lang="en-US"/>
              <a:t>Click to edit Master title style</a:t>
            </a:r>
          </a:p>
        </p:txBody>
      </p:sp>
      <p:sp>
        <p:nvSpPr>
          <p:cNvPr id="1028" name="Text Placeholder 12">
            <a:extLst>
              <a:ext uri="{FF2B5EF4-FFF2-40B4-BE49-F238E27FC236}">
                <a16:creationId xmlns:a16="http://schemas.microsoft.com/office/drawing/2014/main" id="{03FAAE7A-1ADC-4775-86BA-E1EEF0B24918}"/>
              </a:ext>
            </a:extLst>
          </p:cNvPr>
          <p:cNvSpPr>
            <a:spLocks noGrp="1"/>
          </p:cNvSpPr>
          <p:nvPr>
            <p:ph type="body" idx="1"/>
          </p:nvPr>
        </p:nvSpPr>
        <p:spPr bwMode="auto">
          <a:xfrm>
            <a:off x="457200" y="1600200"/>
            <a:ext cx="74676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71520225-DFFC-4718-B85B-DDDF588945E8}"/>
              </a:ext>
            </a:extLst>
          </p:cNvPr>
          <p:cNvSpPr>
            <a:spLocks noGrp="1"/>
          </p:cNvSpPr>
          <p:nvPr>
            <p:ph type="dt" sz="half" idx="2"/>
          </p:nvPr>
        </p:nvSpPr>
        <p:spPr>
          <a:xfrm rot="5400000">
            <a:off x="7589045" y="1081881"/>
            <a:ext cx="2011362" cy="384175"/>
          </a:xfrm>
          <a:prstGeom prst="rect">
            <a:avLst/>
          </a:prstGeom>
        </p:spPr>
        <p:txBody>
          <a:bodyPr vert="horz" anchor="ctr" anchorCtr="0"/>
          <a:lstStyle>
            <a:lvl1pPr algn="r" eaLnBrk="1" fontAlgn="auto" latinLnBrk="0" hangingPunct="1">
              <a:spcBef>
                <a:spcPts val="0"/>
              </a:spcBef>
              <a:spcAft>
                <a:spcPts val="0"/>
              </a:spcAft>
              <a:defRPr kumimoji="0" sz="1200">
                <a:solidFill>
                  <a:schemeClr val="tx2"/>
                </a:solidFill>
                <a:latin typeface="+mn-lt"/>
                <a:cs typeface="+mn-cs"/>
              </a:defRPr>
            </a:lvl1pPr>
          </a:lstStyle>
          <a:p>
            <a:pPr>
              <a:defRPr/>
            </a:pPr>
            <a:fld id="{B597DA69-69D4-4E50-B0B0-07886A7C3D78}" type="datetimeFigureOut">
              <a:rPr lang="en-US"/>
              <a:pPr>
                <a:defRPr/>
              </a:pPr>
              <a:t>30-Jun-21</a:t>
            </a:fld>
            <a:endParaRPr lang="en-US"/>
          </a:p>
        </p:txBody>
      </p:sp>
      <p:sp>
        <p:nvSpPr>
          <p:cNvPr id="3" name="Footer Placeholder 2">
            <a:extLst>
              <a:ext uri="{FF2B5EF4-FFF2-40B4-BE49-F238E27FC236}">
                <a16:creationId xmlns:a16="http://schemas.microsoft.com/office/drawing/2014/main" id="{CAA7BD4D-1294-47A2-90E4-3360C90F3819}"/>
              </a:ext>
            </a:extLst>
          </p:cNvPr>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fontAlgn="auto" latinLnBrk="0" hangingPunct="1">
              <a:spcBef>
                <a:spcPts val="0"/>
              </a:spcBef>
              <a:spcAft>
                <a:spcPts val="0"/>
              </a:spcAft>
              <a:defRPr kumimoji="0" sz="1200">
                <a:solidFill>
                  <a:schemeClr val="tx2"/>
                </a:solidFill>
                <a:latin typeface="+mn-lt"/>
                <a:cs typeface="+mn-cs"/>
              </a:defRPr>
            </a:lvl1pPr>
          </a:lstStyle>
          <a:p>
            <a:pPr>
              <a:defRPr/>
            </a:pPr>
            <a:endParaRPr lang="en-US"/>
          </a:p>
        </p:txBody>
      </p:sp>
      <p:sp>
        <p:nvSpPr>
          <p:cNvPr id="7" name="Straight Connector 6">
            <a:extLst>
              <a:ext uri="{FF2B5EF4-FFF2-40B4-BE49-F238E27FC236}">
                <a16:creationId xmlns:a16="http://schemas.microsoft.com/office/drawing/2014/main" id="{A18F5608-2F08-4EBF-830C-B43BE927956E}"/>
              </a:ext>
            </a:extLst>
          </p:cNvPr>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9" name="Straight Connector 8">
            <a:extLst>
              <a:ext uri="{FF2B5EF4-FFF2-40B4-BE49-F238E27FC236}">
                <a16:creationId xmlns:a16="http://schemas.microsoft.com/office/drawing/2014/main" id="{E7F3CBB9-B1FB-498F-9539-43582BAB8979}"/>
              </a:ext>
            </a:extLst>
          </p:cNvPr>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Rectangle 9">
            <a:extLst>
              <a:ext uri="{FF2B5EF4-FFF2-40B4-BE49-F238E27FC236}">
                <a16:creationId xmlns:a16="http://schemas.microsoft.com/office/drawing/2014/main" id="{A950A25D-5AEF-4C23-BA5E-4574567524E2}"/>
              </a:ext>
            </a:extLst>
          </p:cNvPr>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Straight Connector 10">
            <a:extLst>
              <a:ext uri="{FF2B5EF4-FFF2-40B4-BE49-F238E27FC236}">
                <a16:creationId xmlns:a16="http://schemas.microsoft.com/office/drawing/2014/main" id="{5DDFF884-F0EC-41F0-89D5-C9431145F18B}"/>
              </a:ext>
            </a:extLst>
          </p:cNvPr>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Oval 11">
            <a:extLst>
              <a:ext uri="{FF2B5EF4-FFF2-40B4-BE49-F238E27FC236}">
                <a16:creationId xmlns:a16="http://schemas.microsoft.com/office/drawing/2014/main" id="{3556C7B2-BD14-4A68-B329-8C8AD235972B}"/>
              </a:ext>
            </a:extLst>
          </p:cNvPr>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Slide Number Placeholder 22">
            <a:extLst>
              <a:ext uri="{FF2B5EF4-FFF2-40B4-BE49-F238E27FC236}">
                <a16:creationId xmlns:a16="http://schemas.microsoft.com/office/drawing/2014/main" id="{3AE722C7-970A-47D5-BC95-A9104864D44A}"/>
              </a:ext>
            </a:extLst>
          </p:cNvPr>
          <p:cNvSpPr>
            <a:spLocks noGrp="1"/>
          </p:cNvSpPr>
          <p:nvPr>
            <p:ph type="sldNum" sz="quarter" idx="4"/>
          </p:nvPr>
        </p:nvSpPr>
        <p:spPr>
          <a:xfrm>
            <a:off x="8129588" y="5734050"/>
            <a:ext cx="609600" cy="520700"/>
          </a:xfrm>
          <a:prstGeom prst="rect">
            <a:avLst/>
          </a:prstGeom>
        </p:spPr>
        <p:txBody>
          <a:bodyPr vert="horz" wrap="square" lIns="91440" tIns="45720" rIns="91440" bIns="45720" numCol="1" anchor="ctr" anchorCtr="0" compatLnSpc="1">
            <a:prstTxWarp prst="textNoShape">
              <a:avLst/>
            </a:prstTxWarp>
          </a:bodyPr>
          <a:lstStyle>
            <a:lvl1pPr algn="ctr">
              <a:defRPr sz="1400" b="1">
                <a:solidFill>
                  <a:srgbClr val="FFFFFF"/>
                </a:solidFill>
                <a:latin typeface="Century Schoolbook" panose="02040604050505020304" pitchFamily="18" charset="0"/>
              </a:defRPr>
            </a:lvl1pPr>
          </a:lstStyle>
          <a:p>
            <a:fld id="{D6166AA7-6F04-4DF8-B999-2A9E8D89CFC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46" r:id="rId4"/>
    <p:sldLayoutId id="2147483747" r:id="rId5"/>
    <p:sldLayoutId id="2147483754" r:id="rId6"/>
    <p:sldLayoutId id="2147483748" r:id="rId7"/>
    <p:sldLayoutId id="2147483755" r:id="rId8"/>
    <p:sldLayoutId id="2147483756" r:id="rId9"/>
    <p:sldLayoutId id="2147483749" r:id="rId10"/>
    <p:sldLayoutId id="2147483750" r:id="rId11"/>
  </p:sldLayoutIdLst>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p:titleStyle>
    <p:body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2FD2C-B279-463E-83A4-874E68604BD3}"/>
              </a:ext>
            </a:extLst>
          </p:cNvPr>
          <p:cNvSpPr>
            <a:spLocks noGrp="1"/>
          </p:cNvSpPr>
          <p:nvPr>
            <p:ph type="ctrTitle"/>
          </p:nvPr>
        </p:nvSpPr>
        <p:spPr>
          <a:xfrm>
            <a:off x="2286000" y="3124200"/>
            <a:ext cx="6172200" cy="1893888"/>
          </a:xfrm>
        </p:spPr>
        <p:txBody>
          <a:bodyPr/>
          <a:lstStyle/>
          <a:p>
            <a:pPr algn="ctr" eaLnBrk="1" fontAlgn="auto" hangingPunct="1">
              <a:spcAft>
                <a:spcPts val="0"/>
              </a:spcAft>
              <a:defRPr/>
            </a:pPr>
            <a:r>
              <a:rPr lang="en-US" dirty="0"/>
              <a:t>“Style and Tone in Writing”</a:t>
            </a:r>
          </a:p>
        </p:txBody>
      </p:sp>
      <p:sp>
        <p:nvSpPr>
          <p:cNvPr id="8195" name="Subtitle 2">
            <a:extLst>
              <a:ext uri="{FF2B5EF4-FFF2-40B4-BE49-F238E27FC236}">
                <a16:creationId xmlns:a16="http://schemas.microsoft.com/office/drawing/2014/main" id="{4590541C-9FEF-4C44-BF9C-EC8D4618EBC7}"/>
              </a:ext>
            </a:extLst>
          </p:cNvPr>
          <p:cNvSpPr>
            <a:spLocks noGrp="1"/>
          </p:cNvSpPr>
          <p:nvPr>
            <p:ph type="subTitle" idx="1"/>
          </p:nvPr>
        </p:nvSpPr>
        <p:spPr>
          <a:xfrm>
            <a:off x="2286000" y="5003800"/>
            <a:ext cx="6172200" cy="1371600"/>
          </a:xfrm>
        </p:spPr>
        <p:txBody>
          <a:bodyPr/>
          <a:lstStyle/>
          <a:p>
            <a:pPr algn="ctr" eaLnBrk="1" hangingPunct="1"/>
            <a:endParaRPr lang="en-US" altLang="en-US"/>
          </a:p>
          <a:p>
            <a:pPr algn="ctr" eaLnBrk="1" hangingPunct="1"/>
            <a:r>
              <a:rPr lang="en-US" altLang="en-US"/>
              <a:t>Department of Computer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4F222-894A-48CE-9B1B-266911051778}"/>
              </a:ext>
            </a:extLst>
          </p:cNvPr>
          <p:cNvSpPr>
            <a:spLocks noGrp="1"/>
          </p:cNvSpPr>
          <p:nvPr>
            <p:ph type="title"/>
          </p:nvPr>
        </p:nvSpPr>
        <p:spPr/>
        <p:txBody>
          <a:bodyPr/>
          <a:lstStyle/>
          <a:p>
            <a:pPr eaLnBrk="1" fontAlgn="auto" hangingPunct="1">
              <a:spcAft>
                <a:spcPts val="0"/>
              </a:spcAft>
              <a:defRPr/>
            </a:pPr>
            <a:r>
              <a:rPr lang="en-US" dirty="0"/>
              <a:t> </a:t>
            </a:r>
          </a:p>
        </p:txBody>
      </p:sp>
      <p:pic>
        <p:nvPicPr>
          <p:cNvPr id="17411" name="Picture 2">
            <a:extLst>
              <a:ext uri="{FF2B5EF4-FFF2-40B4-BE49-F238E27FC236}">
                <a16:creationId xmlns:a16="http://schemas.microsoft.com/office/drawing/2014/main" id="{3D2AD428-BA30-413E-93A9-EB1F2A78B0B3}"/>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0" y="457200"/>
            <a:ext cx="9144000" cy="5976938"/>
          </a:xfr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4ACED-33B6-4C59-B496-7E4C6B5888D8}"/>
              </a:ext>
            </a:extLst>
          </p:cNvPr>
          <p:cNvSpPr>
            <a:spLocks noGrp="1"/>
          </p:cNvSpPr>
          <p:nvPr>
            <p:ph type="title"/>
          </p:nvPr>
        </p:nvSpPr>
        <p:spPr/>
        <p:txBody>
          <a:bodyPr/>
          <a:lstStyle/>
          <a:p>
            <a:pPr eaLnBrk="1" fontAlgn="auto" hangingPunct="1">
              <a:spcAft>
                <a:spcPts val="0"/>
              </a:spcAft>
              <a:defRPr/>
            </a:pPr>
            <a:r>
              <a:rPr lang="en-US" dirty="0"/>
              <a:t> </a:t>
            </a:r>
          </a:p>
        </p:txBody>
      </p:sp>
      <p:pic>
        <p:nvPicPr>
          <p:cNvPr id="18435" name="Picture 2">
            <a:extLst>
              <a:ext uri="{FF2B5EF4-FFF2-40B4-BE49-F238E27FC236}">
                <a16:creationId xmlns:a16="http://schemas.microsoft.com/office/drawing/2014/main" id="{7F721E43-AD41-417D-A1FC-1C574C192C2E}"/>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0" y="533400"/>
            <a:ext cx="9174163" cy="5943600"/>
          </a:xfr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C93DB-1673-4377-859B-3635C2505C1F}"/>
              </a:ext>
            </a:extLst>
          </p:cNvPr>
          <p:cNvSpPr>
            <a:spLocks noGrp="1"/>
          </p:cNvSpPr>
          <p:nvPr>
            <p:ph type="title"/>
          </p:nvPr>
        </p:nvSpPr>
        <p:spPr/>
        <p:txBody>
          <a:bodyPr/>
          <a:lstStyle/>
          <a:p>
            <a:pPr eaLnBrk="1" fontAlgn="auto" hangingPunct="1">
              <a:spcAft>
                <a:spcPts val="0"/>
              </a:spcAft>
              <a:defRPr/>
            </a:pPr>
            <a:r>
              <a:rPr lang="en-US" dirty="0"/>
              <a:t>Spoken and Written English</a:t>
            </a:r>
          </a:p>
        </p:txBody>
      </p:sp>
      <p:sp>
        <p:nvSpPr>
          <p:cNvPr id="19459" name="Content Placeholder 2">
            <a:extLst>
              <a:ext uri="{FF2B5EF4-FFF2-40B4-BE49-F238E27FC236}">
                <a16:creationId xmlns:a16="http://schemas.microsoft.com/office/drawing/2014/main" id="{23F4B4A2-08F0-4870-8243-DEFFA9D18C4C}"/>
              </a:ext>
            </a:extLst>
          </p:cNvPr>
          <p:cNvSpPr>
            <a:spLocks noGrp="1"/>
          </p:cNvSpPr>
          <p:nvPr>
            <p:ph sz="quarter" idx="1"/>
          </p:nvPr>
        </p:nvSpPr>
        <p:spPr>
          <a:xfrm>
            <a:off x="457200" y="1600200"/>
            <a:ext cx="7467600" cy="4873625"/>
          </a:xfrm>
        </p:spPr>
        <p:txBody>
          <a:bodyPr/>
          <a:lstStyle/>
          <a:p>
            <a:pPr eaLnBrk="1" hangingPunct="1"/>
            <a:r>
              <a:rPr lang="en-US" altLang="en-US"/>
              <a:t> Words and phrases in both columns may be used in spoken or written English, with the exception of ‘OK’, which is not used in business writing. </a:t>
            </a:r>
          </a:p>
          <a:p>
            <a:pPr eaLnBrk="1" hangingPunct="1"/>
            <a:r>
              <a:rPr lang="en-US" altLang="en-US"/>
              <a:t>In general, the words and phrases in the ‘written’ column are used when writing to someone outside your own company. </a:t>
            </a:r>
          </a:p>
          <a:p>
            <a:pPr eaLnBrk="1" hangingPunct="1"/>
            <a:r>
              <a:rPr lang="en-US" altLang="en-US"/>
              <a:t>It is also important not to use idiomatic language in formal letters and reports.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7ED98-B1D7-4DDA-B4D6-BA2E4F9B3AD6}"/>
              </a:ext>
            </a:extLst>
          </p:cNvPr>
          <p:cNvSpPr>
            <a:spLocks noGrp="1"/>
          </p:cNvSpPr>
          <p:nvPr>
            <p:ph type="title"/>
          </p:nvPr>
        </p:nvSpPr>
        <p:spPr/>
        <p:txBody>
          <a:bodyPr/>
          <a:lstStyle/>
          <a:p>
            <a:pPr eaLnBrk="1" fontAlgn="auto" hangingPunct="1">
              <a:spcAft>
                <a:spcPts val="0"/>
              </a:spcAft>
              <a:defRPr/>
            </a:pPr>
            <a:r>
              <a:rPr lang="en-US" dirty="0"/>
              <a:t>C- Organization </a:t>
            </a:r>
          </a:p>
        </p:txBody>
      </p:sp>
      <p:sp>
        <p:nvSpPr>
          <p:cNvPr id="20483" name="Content Placeholder 2">
            <a:extLst>
              <a:ext uri="{FF2B5EF4-FFF2-40B4-BE49-F238E27FC236}">
                <a16:creationId xmlns:a16="http://schemas.microsoft.com/office/drawing/2014/main" id="{1E224B15-9E46-41A4-A02C-DA54BEBE3463}"/>
              </a:ext>
            </a:extLst>
          </p:cNvPr>
          <p:cNvSpPr>
            <a:spLocks noGrp="1"/>
          </p:cNvSpPr>
          <p:nvPr>
            <p:ph sz="quarter" idx="1"/>
          </p:nvPr>
        </p:nvSpPr>
        <p:spPr>
          <a:xfrm>
            <a:off x="457200" y="1600200"/>
            <a:ext cx="7467600" cy="4873625"/>
          </a:xfrm>
        </p:spPr>
        <p:txBody>
          <a:bodyPr/>
          <a:lstStyle/>
          <a:p>
            <a:pPr eaLnBrk="1" hangingPunct="1"/>
            <a:r>
              <a:rPr lang="en-US" altLang="en-US"/>
              <a:t>Cause - Effect</a:t>
            </a:r>
          </a:p>
          <a:p>
            <a:pPr eaLnBrk="1" hangingPunct="1"/>
            <a:r>
              <a:rPr lang="en-US" altLang="en-US"/>
              <a:t>Problem – Solution</a:t>
            </a:r>
          </a:p>
          <a:p>
            <a:pPr eaLnBrk="1" hangingPunct="1"/>
            <a:r>
              <a:rPr lang="en-US" altLang="en-US"/>
              <a:t>Chronological (sequencing the order of events)</a:t>
            </a:r>
          </a:p>
          <a:p>
            <a:pPr eaLnBrk="1" hangingPunct="1"/>
            <a:r>
              <a:rPr lang="en-US" altLang="en-US"/>
              <a:t>Compare/Contrast</a:t>
            </a:r>
          </a:p>
          <a:p>
            <a:pPr eaLnBrk="1" hangingPunct="1"/>
            <a:r>
              <a:rPr lang="en-US" altLang="en-US"/>
              <a:t>Inductive (specific to general)</a:t>
            </a:r>
          </a:p>
          <a:p>
            <a:pPr eaLnBrk="1" hangingPunct="1"/>
            <a:r>
              <a:rPr lang="en-US" altLang="en-US"/>
              <a:t>Deductive (general to specific)</a:t>
            </a:r>
          </a:p>
          <a:p>
            <a:pPr eaLnBrk="1" hangingPunct="1"/>
            <a:r>
              <a:rPr lang="en-US" altLang="en-US"/>
              <a:t>Division into categories</a:t>
            </a:r>
          </a:p>
          <a:p>
            <a:pPr eaLnBrk="1" hangingPunct="1"/>
            <a:r>
              <a:rPr lang="en-US" altLang="en-US"/>
              <a:t>Ranking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543FC-CD96-42AA-8FD4-472CF7A34C14}"/>
              </a:ext>
            </a:extLst>
          </p:cNvPr>
          <p:cNvSpPr>
            <a:spLocks noGrp="1"/>
          </p:cNvSpPr>
          <p:nvPr>
            <p:ph type="title"/>
          </p:nvPr>
        </p:nvSpPr>
        <p:spPr/>
        <p:txBody>
          <a:bodyPr/>
          <a:lstStyle/>
          <a:p>
            <a:pPr eaLnBrk="1" fontAlgn="auto" hangingPunct="1">
              <a:spcAft>
                <a:spcPts val="0"/>
              </a:spcAft>
              <a:defRPr/>
            </a:pPr>
            <a:r>
              <a:rPr lang="en-US" dirty="0"/>
              <a:t>2-Tone</a:t>
            </a:r>
          </a:p>
        </p:txBody>
      </p:sp>
      <p:sp>
        <p:nvSpPr>
          <p:cNvPr id="21507" name="Content Placeholder 2">
            <a:extLst>
              <a:ext uri="{FF2B5EF4-FFF2-40B4-BE49-F238E27FC236}">
                <a16:creationId xmlns:a16="http://schemas.microsoft.com/office/drawing/2014/main" id="{6D9053E4-29EB-4B80-B266-AE64B36EF684}"/>
              </a:ext>
            </a:extLst>
          </p:cNvPr>
          <p:cNvSpPr>
            <a:spLocks noGrp="1"/>
          </p:cNvSpPr>
          <p:nvPr>
            <p:ph sz="quarter" idx="1"/>
          </p:nvPr>
        </p:nvSpPr>
        <p:spPr>
          <a:xfrm>
            <a:off x="457200" y="1600200"/>
            <a:ext cx="7467600" cy="4873625"/>
          </a:xfrm>
        </p:spPr>
        <p:txBody>
          <a:bodyPr/>
          <a:lstStyle/>
          <a:p>
            <a:pPr eaLnBrk="1" hangingPunct="1"/>
            <a:r>
              <a:rPr lang="en-US" altLang="en-US"/>
              <a:t>The tone with which you express yourself in writing can be:</a:t>
            </a:r>
          </a:p>
          <a:p>
            <a:pPr lvl="1" eaLnBrk="1" hangingPunct="1"/>
            <a:r>
              <a:rPr lang="en-US" altLang="en-US"/>
              <a:t>Strong</a:t>
            </a:r>
          </a:p>
          <a:p>
            <a:pPr lvl="1" eaLnBrk="1" hangingPunct="1"/>
            <a:r>
              <a:rPr lang="en-US" altLang="en-US"/>
              <a:t>Neutral</a:t>
            </a:r>
          </a:p>
          <a:p>
            <a:pPr lvl="1" eaLnBrk="1" hangingPunct="1"/>
            <a:r>
              <a:rPr lang="en-US" altLang="en-US"/>
              <a:t>Tentative</a:t>
            </a:r>
          </a:p>
          <a:p>
            <a:pPr eaLnBrk="1" hangingPunct="1"/>
            <a:r>
              <a:rPr lang="en-US" altLang="en-US"/>
              <a:t>For example, you may want to express your view very strongly when making a recommendation in an email or report.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6F13B-047B-4F72-9B65-4705392A3BBB}"/>
              </a:ext>
            </a:extLst>
          </p:cNvPr>
          <p:cNvSpPr>
            <a:spLocks noGrp="1"/>
          </p:cNvSpPr>
          <p:nvPr>
            <p:ph type="title"/>
          </p:nvPr>
        </p:nvSpPr>
        <p:spPr/>
        <p:txBody>
          <a:bodyPr/>
          <a:lstStyle/>
          <a:p>
            <a:pPr eaLnBrk="1" fontAlgn="auto" hangingPunct="1">
              <a:spcAft>
                <a:spcPts val="0"/>
              </a:spcAft>
              <a:defRPr/>
            </a:pPr>
            <a:r>
              <a:rPr lang="en-US" dirty="0"/>
              <a:t>A-Strong</a:t>
            </a:r>
          </a:p>
        </p:txBody>
      </p:sp>
      <p:sp>
        <p:nvSpPr>
          <p:cNvPr id="22531" name="Content Placeholder 2">
            <a:extLst>
              <a:ext uri="{FF2B5EF4-FFF2-40B4-BE49-F238E27FC236}">
                <a16:creationId xmlns:a16="http://schemas.microsoft.com/office/drawing/2014/main" id="{CF423A07-F16A-4403-90BF-E633C551924B}"/>
              </a:ext>
            </a:extLst>
          </p:cNvPr>
          <p:cNvSpPr>
            <a:spLocks noGrp="1"/>
          </p:cNvSpPr>
          <p:nvPr>
            <p:ph sz="quarter" idx="1"/>
          </p:nvPr>
        </p:nvSpPr>
        <p:spPr>
          <a:xfrm>
            <a:off x="457200" y="1600200"/>
            <a:ext cx="7467600" cy="4873625"/>
          </a:xfrm>
        </p:spPr>
        <p:txBody>
          <a:bodyPr/>
          <a:lstStyle/>
          <a:p>
            <a:pPr eaLnBrk="1" hangingPunct="1"/>
            <a:r>
              <a:rPr lang="en-US" altLang="en-US" b="1"/>
              <a:t>We strongly recommend that </a:t>
            </a:r>
            <a:r>
              <a:rPr lang="en-US" altLang="en-US"/>
              <a:t>you carry out a thorough review of your information systems.</a:t>
            </a:r>
          </a:p>
          <a:p>
            <a:pPr eaLnBrk="1" hangingPunct="1"/>
            <a:r>
              <a:rPr lang="en-US" altLang="en-US" b="1"/>
              <a:t>We are firmly convinced that </a:t>
            </a:r>
            <a:r>
              <a:rPr lang="en-US" altLang="en-US"/>
              <a:t>the safety measures are inadequate.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235EE-1BD2-46C1-84E2-83DA0E70A267}"/>
              </a:ext>
            </a:extLst>
          </p:cNvPr>
          <p:cNvSpPr>
            <a:spLocks noGrp="1"/>
          </p:cNvSpPr>
          <p:nvPr>
            <p:ph type="title"/>
          </p:nvPr>
        </p:nvSpPr>
        <p:spPr/>
        <p:txBody>
          <a:bodyPr/>
          <a:lstStyle/>
          <a:p>
            <a:pPr eaLnBrk="1" fontAlgn="auto" hangingPunct="1">
              <a:spcAft>
                <a:spcPts val="0"/>
              </a:spcAft>
              <a:defRPr/>
            </a:pPr>
            <a:r>
              <a:rPr lang="en-US" dirty="0"/>
              <a:t>B-Neutral </a:t>
            </a:r>
          </a:p>
        </p:txBody>
      </p:sp>
      <p:sp>
        <p:nvSpPr>
          <p:cNvPr id="23555" name="Content Placeholder 2">
            <a:extLst>
              <a:ext uri="{FF2B5EF4-FFF2-40B4-BE49-F238E27FC236}">
                <a16:creationId xmlns:a16="http://schemas.microsoft.com/office/drawing/2014/main" id="{49FDD1F8-E2A4-46D5-983B-7D52FF249FE9}"/>
              </a:ext>
            </a:extLst>
          </p:cNvPr>
          <p:cNvSpPr>
            <a:spLocks noGrp="1"/>
          </p:cNvSpPr>
          <p:nvPr>
            <p:ph sz="quarter" idx="1"/>
          </p:nvPr>
        </p:nvSpPr>
        <p:spPr>
          <a:xfrm>
            <a:off x="457200" y="1600200"/>
            <a:ext cx="7467600" cy="4873625"/>
          </a:xfrm>
        </p:spPr>
        <p:txBody>
          <a:bodyPr/>
          <a:lstStyle/>
          <a:p>
            <a:pPr eaLnBrk="1" hangingPunct="1"/>
            <a:r>
              <a:rPr lang="en-US" altLang="en-US"/>
              <a:t>You can use a neutral tone to suggest to the reader that your view or recommendation is worth considering, but is not a strong one. </a:t>
            </a:r>
          </a:p>
          <a:p>
            <a:pPr eaLnBrk="1" hangingPunct="1"/>
            <a:r>
              <a:rPr lang="en-US" altLang="en-US"/>
              <a:t>For example:</a:t>
            </a:r>
          </a:p>
          <a:p>
            <a:pPr lvl="1" eaLnBrk="1" hangingPunct="1"/>
            <a:r>
              <a:rPr lang="en-US" altLang="en-US" b="1"/>
              <a:t>We recommend that </a:t>
            </a:r>
            <a:r>
              <a:rPr lang="en-US" altLang="en-US"/>
              <a:t>you carry out a thorough review of your information systems. </a:t>
            </a:r>
          </a:p>
          <a:p>
            <a:pPr lvl="1" eaLnBrk="1" hangingPunct="1"/>
            <a:r>
              <a:rPr lang="en-US" altLang="en-US" b="1"/>
              <a:t>We believe that </a:t>
            </a:r>
            <a:r>
              <a:rPr lang="en-US" altLang="en-US"/>
              <a:t>the safety measures are inadequate.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FA8E2-643F-4BFB-98AA-D899A97DC13B}"/>
              </a:ext>
            </a:extLst>
          </p:cNvPr>
          <p:cNvSpPr>
            <a:spLocks noGrp="1"/>
          </p:cNvSpPr>
          <p:nvPr>
            <p:ph type="title"/>
          </p:nvPr>
        </p:nvSpPr>
        <p:spPr/>
        <p:txBody>
          <a:bodyPr/>
          <a:lstStyle/>
          <a:p>
            <a:pPr eaLnBrk="1" fontAlgn="auto" hangingPunct="1">
              <a:spcAft>
                <a:spcPts val="0"/>
              </a:spcAft>
              <a:defRPr/>
            </a:pPr>
            <a:r>
              <a:rPr lang="en-US"/>
              <a:t>C-Tentative</a:t>
            </a:r>
            <a:endParaRPr lang="en-US" dirty="0"/>
          </a:p>
        </p:txBody>
      </p:sp>
      <p:sp>
        <p:nvSpPr>
          <p:cNvPr id="24579" name="Content Placeholder 2">
            <a:extLst>
              <a:ext uri="{FF2B5EF4-FFF2-40B4-BE49-F238E27FC236}">
                <a16:creationId xmlns:a16="http://schemas.microsoft.com/office/drawing/2014/main" id="{8734E1C6-A72B-4AA5-8C87-9265A6E93AE4}"/>
              </a:ext>
            </a:extLst>
          </p:cNvPr>
          <p:cNvSpPr>
            <a:spLocks noGrp="1"/>
          </p:cNvSpPr>
          <p:nvPr>
            <p:ph sz="quarter" idx="1"/>
          </p:nvPr>
        </p:nvSpPr>
        <p:spPr>
          <a:xfrm>
            <a:off x="457200" y="1600200"/>
            <a:ext cx="7467600" cy="4873625"/>
          </a:xfrm>
        </p:spPr>
        <p:txBody>
          <a:bodyPr/>
          <a:lstStyle/>
          <a:p>
            <a:pPr eaLnBrk="1" hangingPunct="1"/>
            <a:r>
              <a:rPr lang="en-US" altLang="en-US"/>
              <a:t>A tentative tone allows the reader to choose whether to act upon the view or to ignore it.</a:t>
            </a:r>
          </a:p>
          <a:p>
            <a:pPr eaLnBrk="1" hangingPunct="1"/>
            <a:r>
              <a:rPr lang="en-US" altLang="en-US"/>
              <a:t>For example:</a:t>
            </a:r>
          </a:p>
          <a:p>
            <a:pPr lvl="1" eaLnBrk="1" hangingPunct="1"/>
            <a:r>
              <a:rPr lang="en-US" altLang="en-US" b="1"/>
              <a:t>You might like to consider</a:t>
            </a:r>
            <a:r>
              <a:rPr lang="en-US" altLang="en-US"/>
              <a:t> carrying out a thorough review of your information systems. </a:t>
            </a:r>
          </a:p>
          <a:p>
            <a:pPr lvl="1" eaLnBrk="1" hangingPunct="1"/>
            <a:r>
              <a:rPr lang="en-US" altLang="en-US" b="1"/>
              <a:t>It would seem that</a:t>
            </a:r>
            <a:r>
              <a:rPr lang="en-US" altLang="en-US"/>
              <a:t> the safety measures are inadequate.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54EB1-DCB6-4EAE-855B-BF8CC45C77DD}"/>
              </a:ext>
            </a:extLst>
          </p:cNvPr>
          <p:cNvSpPr>
            <a:spLocks noGrp="1"/>
          </p:cNvSpPr>
          <p:nvPr>
            <p:ph type="title"/>
          </p:nvPr>
        </p:nvSpPr>
        <p:spPr/>
        <p:txBody>
          <a:bodyPr/>
          <a:lstStyle/>
          <a:p>
            <a:pPr eaLnBrk="1" fontAlgn="auto" hangingPunct="1">
              <a:spcAft>
                <a:spcPts val="0"/>
              </a:spcAft>
              <a:defRPr/>
            </a:pPr>
            <a:r>
              <a:rPr lang="en-US" dirty="0"/>
              <a:t>1- Style</a:t>
            </a:r>
          </a:p>
        </p:txBody>
      </p:sp>
      <p:sp>
        <p:nvSpPr>
          <p:cNvPr id="9219" name="Content Placeholder 2">
            <a:extLst>
              <a:ext uri="{FF2B5EF4-FFF2-40B4-BE49-F238E27FC236}">
                <a16:creationId xmlns:a16="http://schemas.microsoft.com/office/drawing/2014/main" id="{7FC1DC32-DD95-411A-835C-4B5F873D274E}"/>
              </a:ext>
            </a:extLst>
          </p:cNvPr>
          <p:cNvSpPr>
            <a:spLocks noGrp="1"/>
          </p:cNvSpPr>
          <p:nvPr>
            <p:ph sz="quarter" idx="1"/>
          </p:nvPr>
        </p:nvSpPr>
        <p:spPr>
          <a:xfrm>
            <a:off x="457200" y="1600200"/>
            <a:ext cx="7467600" cy="4873625"/>
          </a:xfrm>
        </p:spPr>
        <p:txBody>
          <a:bodyPr/>
          <a:lstStyle/>
          <a:p>
            <a:pPr eaLnBrk="1" hangingPunct="1"/>
            <a:r>
              <a:rPr lang="en-US" altLang="en-US"/>
              <a:t>The style of writing is affected by:</a:t>
            </a:r>
          </a:p>
          <a:p>
            <a:pPr lvl="1" eaLnBrk="1" hangingPunct="1"/>
            <a:r>
              <a:rPr lang="en-US" altLang="en-US"/>
              <a:t>the </a:t>
            </a:r>
            <a:r>
              <a:rPr lang="en-US" altLang="en-US" b="1"/>
              <a:t>variety</a:t>
            </a:r>
            <a:r>
              <a:rPr lang="en-US" altLang="en-US"/>
              <a:t> of sentence constructions</a:t>
            </a:r>
          </a:p>
          <a:p>
            <a:pPr lvl="1" eaLnBrk="1" hangingPunct="1"/>
            <a:r>
              <a:rPr lang="en-US" altLang="en-US"/>
              <a:t>the degree of </a:t>
            </a:r>
            <a:r>
              <a:rPr lang="en-US" altLang="en-US" b="1"/>
              <a:t>formality</a:t>
            </a:r>
            <a:r>
              <a:rPr lang="en-US" altLang="en-US"/>
              <a:t> used</a:t>
            </a:r>
          </a:p>
          <a:p>
            <a:pPr lvl="1" eaLnBrk="1" hangingPunct="1"/>
            <a:r>
              <a:rPr lang="en-US" altLang="en-US"/>
              <a:t>The way a text is </a:t>
            </a:r>
            <a:r>
              <a:rPr lang="en-US" altLang="en-US" b="1"/>
              <a:t>organized </a:t>
            </a:r>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62E43-2D65-4205-9FA9-4D71087C2BC9}"/>
              </a:ext>
            </a:extLst>
          </p:cNvPr>
          <p:cNvSpPr>
            <a:spLocks noGrp="1"/>
          </p:cNvSpPr>
          <p:nvPr>
            <p:ph type="title"/>
          </p:nvPr>
        </p:nvSpPr>
        <p:spPr/>
        <p:txBody>
          <a:bodyPr/>
          <a:lstStyle/>
          <a:p>
            <a:pPr eaLnBrk="1" fontAlgn="auto" hangingPunct="1">
              <a:spcAft>
                <a:spcPts val="0"/>
              </a:spcAft>
              <a:defRPr/>
            </a:pPr>
            <a:r>
              <a:rPr lang="en-US" dirty="0"/>
              <a:t>A-Variety </a:t>
            </a:r>
          </a:p>
        </p:txBody>
      </p:sp>
      <p:sp>
        <p:nvSpPr>
          <p:cNvPr id="10243" name="Content Placeholder 2">
            <a:extLst>
              <a:ext uri="{FF2B5EF4-FFF2-40B4-BE49-F238E27FC236}">
                <a16:creationId xmlns:a16="http://schemas.microsoft.com/office/drawing/2014/main" id="{7B2B6BE1-883C-445A-94E2-7BAA952C003C}"/>
              </a:ext>
            </a:extLst>
          </p:cNvPr>
          <p:cNvSpPr>
            <a:spLocks noGrp="1"/>
          </p:cNvSpPr>
          <p:nvPr>
            <p:ph sz="quarter" idx="1"/>
          </p:nvPr>
        </p:nvSpPr>
        <p:spPr>
          <a:xfrm>
            <a:off x="457200" y="1600200"/>
            <a:ext cx="7467600" cy="4873625"/>
          </a:xfrm>
        </p:spPr>
        <p:txBody>
          <a:bodyPr/>
          <a:lstStyle/>
          <a:p>
            <a:pPr eaLnBrk="1" hangingPunct="1"/>
            <a:r>
              <a:rPr lang="en-US" altLang="en-US"/>
              <a:t> Style can be improved by using a variety of sentence constructions. This makes the writing more interesting to read. </a:t>
            </a:r>
          </a:p>
          <a:p>
            <a:pPr eaLnBrk="1" hangingPunct="1"/>
            <a:r>
              <a:rPr lang="en-US" altLang="en-US"/>
              <a:t>The main topic of the sentence should appear at the beginning of the sentence to show that it is important.</a:t>
            </a:r>
          </a:p>
          <a:p>
            <a:pPr eaLnBrk="1" hangingPunct="1"/>
            <a:r>
              <a:rPr lang="en-US" altLang="en-US"/>
              <a:t>The examples on the next slides show three ways of writing the same piece of information.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5DB89-2943-4187-BBBC-207854B51CBD}"/>
              </a:ext>
            </a:extLst>
          </p:cNvPr>
          <p:cNvSpPr>
            <a:spLocks noGrp="1"/>
          </p:cNvSpPr>
          <p:nvPr>
            <p:ph type="title"/>
          </p:nvPr>
        </p:nvSpPr>
        <p:spPr/>
        <p:txBody>
          <a:bodyPr/>
          <a:lstStyle/>
          <a:p>
            <a:pPr eaLnBrk="1" fontAlgn="auto" hangingPunct="1">
              <a:spcAft>
                <a:spcPts val="0"/>
              </a:spcAft>
              <a:defRPr/>
            </a:pPr>
            <a:r>
              <a:rPr lang="en-US" dirty="0"/>
              <a:t>Examples:</a:t>
            </a:r>
          </a:p>
        </p:txBody>
      </p:sp>
      <p:sp>
        <p:nvSpPr>
          <p:cNvPr id="3" name="Content Placeholder 2">
            <a:extLst>
              <a:ext uri="{FF2B5EF4-FFF2-40B4-BE49-F238E27FC236}">
                <a16:creationId xmlns:a16="http://schemas.microsoft.com/office/drawing/2014/main" id="{359E2E1D-8925-481E-A4AB-43B69F18851D}"/>
              </a:ext>
            </a:extLst>
          </p:cNvPr>
          <p:cNvSpPr>
            <a:spLocks noGrp="1"/>
          </p:cNvSpPr>
          <p:nvPr>
            <p:ph sz="quarter" idx="1"/>
          </p:nvPr>
        </p:nvSpPr>
        <p:spPr>
          <a:xfrm>
            <a:off x="457200" y="1600200"/>
            <a:ext cx="7467600" cy="4873625"/>
          </a:xfrm>
        </p:spPr>
        <p:txBody>
          <a:bodyPr>
            <a:normAutofit lnSpcReduction="10000"/>
          </a:bodyPr>
          <a:lstStyle/>
          <a:p>
            <a:pPr marL="274320" indent="-274320" eaLnBrk="1" fontAlgn="auto" hangingPunct="1">
              <a:spcAft>
                <a:spcPts val="0"/>
              </a:spcAft>
              <a:buFont typeface="Wingdings"/>
              <a:buChar char=""/>
              <a:defRPr/>
            </a:pPr>
            <a:r>
              <a:rPr lang="en-US" b="1" dirty="0"/>
              <a:t>Because of the strike on the railways</a:t>
            </a:r>
            <a:r>
              <a:rPr lang="en-US" dirty="0"/>
              <a:t>, deliveries were unfortunately delayed by one week. (Here, the most important information is that the strike on the railways is the cause of a problem.)</a:t>
            </a:r>
          </a:p>
          <a:p>
            <a:pPr marL="274320" indent="-274320" eaLnBrk="1" fontAlgn="auto" hangingPunct="1">
              <a:spcAft>
                <a:spcPts val="0"/>
              </a:spcAft>
              <a:buFont typeface="Wingdings"/>
              <a:buChar char=""/>
              <a:defRPr/>
            </a:pPr>
            <a:r>
              <a:rPr lang="en-US" b="1" dirty="0"/>
              <a:t>Deliveries were delayed by one week </a:t>
            </a:r>
            <a:r>
              <a:rPr lang="en-US" dirty="0"/>
              <a:t>unfortunately because of the strike on the railways. (Here, the most important information is the problem that the deliveries were delayed.)</a:t>
            </a:r>
          </a:p>
          <a:p>
            <a:pPr marL="274320" indent="-274320" eaLnBrk="1" fontAlgn="auto" hangingPunct="1">
              <a:spcAft>
                <a:spcPts val="0"/>
              </a:spcAft>
              <a:buFont typeface="Wingdings"/>
              <a:buChar char=""/>
              <a:defRPr/>
            </a:pPr>
            <a:r>
              <a:rPr lang="en-US" b="1" dirty="0"/>
              <a:t>Unfortunately</a:t>
            </a:r>
            <a:r>
              <a:rPr lang="en-US" dirty="0"/>
              <a:t>, because of the strike on the railways, deliveries were delayed by one week. (Here, the most important information is the fact that something unfortunate occurred.)</a:t>
            </a:r>
          </a:p>
          <a:p>
            <a:pPr marL="274320" indent="-274320" eaLnBrk="1" fontAlgn="auto" hangingPunct="1">
              <a:spcAft>
                <a:spcPts val="0"/>
              </a:spcAft>
              <a:buFont typeface="Wingdings"/>
              <a:buChar char=""/>
              <a:defRPr/>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84B72-4B46-4096-9311-74CA50229EE2}"/>
              </a:ext>
            </a:extLst>
          </p:cNvPr>
          <p:cNvSpPr>
            <a:spLocks noGrp="1"/>
          </p:cNvSpPr>
          <p:nvPr>
            <p:ph type="title"/>
          </p:nvPr>
        </p:nvSpPr>
        <p:spPr/>
        <p:txBody>
          <a:bodyPr/>
          <a:lstStyle/>
          <a:p>
            <a:pPr eaLnBrk="1" fontAlgn="auto" hangingPunct="1">
              <a:spcAft>
                <a:spcPts val="0"/>
              </a:spcAft>
              <a:defRPr/>
            </a:pPr>
            <a:r>
              <a:rPr lang="en-US" dirty="0"/>
              <a:t>B-Formality </a:t>
            </a:r>
          </a:p>
        </p:txBody>
      </p:sp>
      <p:sp>
        <p:nvSpPr>
          <p:cNvPr id="12291" name="Content Placeholder 2">
            <a:extLst>
              <a:ext uri="{FF2B5EF4-FFF2-40B4-BE49-F238E27FC236}">
                <a16:creationId xmlns:a16="http://schemas.microsoft.com/office/drawing/2014/main" id="{439120F0-4795-43C8-A3E4-13EC6C986774}"/>
              </a:ext>
            </a:extLst>
          </p:cNvPr>
          <p:cNvSpPr>
            <a:spLocks noGrp="1"/>
          </p:cNvSpPr>
          <p:nvPr>
            <p:ph sz="quarter" idx="1"/>
          </p:nvPr>
        </p:nvSpPr>
        <p:spPr>
          <a:xfrm>
            <a:off x="457200" y="1600200"/>
            <a:ext cx="7467600" cy="4873625"/>
          </a:xfrm>
        </p:spPr>
        <p:txBody>
          <a:bodyPr/>
          <a:lstStyle/>
          <a:p>
            <a:pPr eaLnBrk="1" hangingPunct="1"/>
            <a:r>
              <a:rPr lang="en-US" altLang="en-US"/>
              <a:t>Written English is more formal than spoken language, especially in business emails and reports. The following points are important:</a:t>
            </a:r>
          </a:p>
          <a:p>
            <a:pPr lvl="1" eaLnBrk="1" hangingPunct="1"/>
            <a:r>
              <a:rPr lang="en-US" altLang="en-US" b="1"/>
              <a:t>contractions</a:t>
            </a:r>
            <a:r>
              <a:rPr lang="en-US" altLang="en-US"/>
              <a:t> (we’ll, you’ve, it’s, etc.) are not normally used in business correspondence</a:t>
            </a:r>
          </a:p>
          <a:p>
            <a:pPr lvl="1" eaLnBrk="1" hangingPunct="1"/>
            <a:r>
              <a:rPr lang="en-US" altLang="en-US"/>
              <a:t>business emails and reports are more </a:t>
            </a:r>
            <a:r>
              <a:rPr lang="en-US" altLang="en-US" b="1"/>
              <a:t>impersonal</a:t>
            </a:r>
            <a:r>
              <a:rPr lang="en-US" altLang="en-US"/>
              <a:t> than emails to friends. ‘We’ is often used instead of ‘I’ when the writer represents the company.</a:t>
            </a:r>
          </a:p>
          <a:p>
            <a:pPr lvl="1" eaLnBrk="1" hangingPunct="1"/>
            <a:r>
              <a:rPr lang="en-US" altLang="en-US"/>
              <a:t>the </a:t>
            </a:r>
            <a:r>
              <a:rPr lang="en-US" altLang="en-US" b="1"/>
              <a:t>passive</a:t>
            </a:r>
            <a:r>
              <a:rPr lang="en-US" altLang="en-US"/>
              <a:t> is often used as the reader is more interested in the action itself rather than who carried out the 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BC7B9-5C54-4395-9C1C-2189FB7060A8}"/>
              </a:ext>
            </a:extLst>
          </p:cNvPr>
          <p:cNvSpPr>
            <a:spLocks noGrp="1"/>
          </p:cNvSpPr>
          <p:nvPr>
            <p:ph type="title"/>
          </p:nvPr>
        </p:nvSpPr>
        <p:spPr/>
        <p:txBody>
          <a:bodyPr/>
          <a:lstStyle/>
          <a:p>
            <a:pPr eaLnBrk="1" fontAlgn="auto" hangingPunct="1">
              <a:spcAft>
                <a:spcPts val="0"/>
              </a:spcAft>
              <a:defRPr/>
            </a:pPr>
            <a:r>
              <a:rPr lang="en-US" dirty="0"/>
              <a:t> </a:t>
            </a:r>
          </a:p>
        </p:txBody>
      </p:sp>
      <p:pic>
        <p:nvPicPr>
          <p:cNvPr id="13315" name="Picture 2">
            <a:extLst>
              <a:ext uri="{FF2B5EF4-FFF2-40B4-BE49-F238E27FC236}">
                <a16:creationId xmlns:a16="http://schemas.microsoft.com/office/drawing/2014/main" id="{8C17A2AA-6F5B-40D2-A7E5-5BE50E517CB3}"/>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0" y="304800"/>
            <a:ext cx="9144000" cy="6238875"/>
          </a:xfr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92CD5-3776-45E5-85ED-F25F7B56CA7C}"/>
              </a:ext>
            </a:extLst>
          </p:cNvPr>
          <p:cNvSpPr>
            <a:spLocks noGrp="1"/>
          </p:cNvSpPr>
          <p:nvPr>
            <p:ph type="title"/>
          </p:nvPr>
        </p:nvSpPr>
        <p:spPr/>
        <p:txBody>
          <a:bodyPr/>
          <a:lstStyle/>
          <a:p>
            <a:pPr eaLnBrk="1" fontAlgn="auto" hangingPunct="1">
              <a:spcAft>
                <a:spcPts val="0"/>
              </a:spcAft>
              <a:defRPr/>
            </a:pPr>
            <a:r>
              <a:rPr lang="en-US" dirty="0"/>
              <a:t> </a:t>
            </a:r>
          </a:p>
        </p:txBody>
      </p:sp>
      <p:pic>
        <p:nvPicPr>
          <p:cNvPr id="14339" name="Picture 2">
            <a:extLst>
              <a:ext uri="{FF2B5EF4-FFF2-40B4-BE49-F238E27FC236}">
                <a16:creationId xmlns:a16="http://schemas.microsoft.com/office/drawing/2014/main" id="{724C418D-D815-49AF-9E42-6A4FB14B6DA1}"/>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0" y="609600"/>
            <a:ext cx="9144000" cy="5445125"/>
          </a:xfr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F3908-FC65-4E75-A874-67EABDFAC705}"/>
              </a:ext>
            </a:extLst>
          </p:cNvPr>
          <p:cNvSpPr>
            <a:spLocks noGrp="1"/>
          </p:cNvSpPr>
          <p:nvPr>
            <p:ph type="title"/>
          </p:nvPr>
        </p:nvSpPr>
        <p:spPr/>
        <p:txBody>
          <a:bodyPr/>
          <a:lstStyle/>
          <a:p>
            <a:pPr eaLnBrk="1" fontAlgn="auto" hangingPunct="1">
              <a:spcAft>
                <a:spcPts val="0"/>
              </a:spcAft>
              <a:defRPr/>
            </a:pPr>
            <a:r>
              <a:rPr lang="en-US" dirty="0"/>
              <a:t> </a:t>
            </a:r>
          </a:p>
        </p:txBody>
      </p:sp>
      <p:sp>
        <p:nvSpPr>
          <p:cNvPr id="15363" name="Content Placeholder 2">
            <a:extLst>
              <a:ext uri="{FF2B5EF4-FFF2-40B4-BE49-F238E27FC236}">
                <a16:creationId xmlns:a16="http://schemas.microsoft.com/office/drawing/2014/main" id="{2E96FA9C-AAC9-4F37-94D9-9CAC9111E536}"/>
              </a:ext>
            </a:extLst>
          </p:cNvPr>
          <p:cNvSpPr>
            <a:spLocks noGrp="1"/>
          </p:cNvSpPr>
          <p:nvPr>
            <p:ph sz="quarter" idx="1"/>
          </p:nvPr>
        </p:nvSpPr>
        <p:spPr>
          <a:xfrm>
            <a:off x="457200" y="1600200"/>
            <a:ext cx="7467600" cy="4873625"/>
          </a:xfrm>
        </p:spPr>
        <p:txBody>
          <a:bodyPr/>
          <a:lstStyle/>
          <a:p>
            <a:pPr eaLnBrk="1" hangingPunct="1"/>
            <a:r>
              <a:rPr lang="en-US" altLang="en-US"/>
              <a:t>On the following slides are some common words and phrases. Some are normally spoken, or are used for an informal writing style. An alternative word or phrase that might be used in a formal email or report is shown in the next column.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60777-C739-4C9D-95DA-C18716FA104F}"/>
              </a:ext>
            </a:extLst>
          </p:cNvPr>
          <p:cNvSpPr>
            <a:spLocks noGrp="1"/>
          </p:cNvSpPr>
          <p:nvPr>
            <p:ph type="title"/>
          </p:nvPr>
        </p:nvSpPr>
        <p:spPr/>
        <p:txBody>
          <a:bodyPr/>
          <a:lstStyle/>
          <a:p>
            <a:pPr eaLnBrk="1" fontAlgn="auto" hangingPunct="1">
              <a:spcAft>
                <a:spcPts val="0"/>
              </a:spcAft>
              <a:defRPr/>
            </a:pPr>
            <a:r>
              <a:rPr lang="en-US" dirty="0"/>
              <a:t> </a:t>
            </a:r>
          </a:p>
        </p:txBody>
      </p:sp>
      <p:pic>
        <p:nvPicPr>
          <p:cNvPr id="16387" name="Picture 2">
            <a:extLst>
              <a:ext uri="{FF2B5EF4-FFF2-40B4-BE49-F238E27FC236}">
                <a16:creationId xmlns:a16="http://schemas.microsoft.com/office/drawing/2014/main" id="{3DB78617-9F23-4653-8289-9B9194713499}"/>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0" y="304800"/>
            <a:ext cx="9144000" cy="6294438"/>
          </a:xfr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Override1.xml><?xml version="1.0" encoding="utf-8"?>
<a:themeOverride xmlns:a="http://schemas.openxmlformats.org/drawingml/2006/main">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Oriel</Template>
  <TotalTime>161</TotalTime>
  <Words>621</Words>
  <Application>Microsoft Office PowerPoint</Application>
  <PresentationFormat>On-screen Show (4:3)</PresentationFormat>
  <Paragraphs>60</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Century Schoolbook</vt:lpstr>
      <vt:lpstr>Wingdings</vt:lpstr>
      <vt:lpstr>Wingdings 2</vt:lpstr>
      <vt:lpstr>Calibri</vt:lpstr>
      <vt:lpstr>Oriel</vt:lpstr>
      <vt:lpstr>“Style and Tone in Writing”</vt:lpstr>
      <vt:lpstr>1- Style</vt:lpstr>
      <vt:lpstr>A-Variety </vt:lpstr>
      <vt:lpstr>Examples:</vt:lpstr>
      <vt:lpstr>B-Formality </vt:lpstr>
      <vt:lpstr> </vt:lpstr>
      <vt:lpstr> </vt:lpstr>
      <vt:lpstr> </vt:lpstr>
      <vt:lpstr> </vt:lpstr>
      <vt:lpstr> </vt:lpstr>
      <vt:lpstr> </vt:lpstr>
      <vt:lpstr>Spoken and Written English</vt:lpstr>
      <vt:lpstr>C- Organization </vt:lpstr>
      <vt:lpstr>2-Tone</vt:lpstr>
      <vt:lpstr>A-Strong</vt:lpstr>
      <vt:lpstr>B-Neutral </vt:lpstr>
      <vt:lpstr>C-Tentative</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mariam.ali</dc:creator>
  <cp:lastModifiedBy>Saad Ahmad</cp:lastModifiedBy>
  <cp:revision>8</cp:revision>
  <dcterms:created xsi:type="dcterms:W3CDTF">2019-03-25T06:57:23Z</dcterms:created>
  <dcterms:modified xsi:type="dcterms:W3CDTF">2021-06-30T12:04:55Z</dcterms:modified>
</cp:coreProperties>
</file>