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1618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F9AC2C3-EE83-4E12-AC48-9ECB82143019}"/>
              </a:ext>
            </a:extLst>
          </p:cNvPr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FC32B66-95AF-4154-B960-CBA57A5DA467}"/>
              </a:ext>
            </a:extLst>
          </p:cNvPr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6CA4AC-666B-4482-BF3C-99D16B8D08C1}"/>
              </a:ext>
            </a:extLst>
          </p:cNvPr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3562EE-A6CB-43C6-9922-A0FC0BD670B0}"/>
              </a:ext>
            </a:extLst>
          </p:cNvPr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Straight Connector 9">
            <a:extLst>
              <a:ext uri="{FF2B5EF4-FFF2-40B4-BE49-F238E27FC236}">
                <a16:creationId xmlns:a16="http://schemas.microsoft.com/office/drawing/2014/main" id="{0DC6A9A1-BB68-4561-AC23-550A70CECF19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1" name="Straight Connector 10">
            <a:extLst>
              <a:ext uri="{FF2B5EF4-FFF2-40B4-BE49-F238E27FC236}">
                <a16:creationId xmlns:a16="http://schemas.microsoft.com/office/drawing/2014/main" id="{F03F833A-1F8D-4E01-9BAD-224E8DEFC88A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2" name="Straight Connector 11">
            <a:extLst>
              <a:ext uri="{FF2B5EF4-FFF2-40B4-BE49-F238E27FC236}">
                <a16:creationId xmlns:a16="http://schemas.microsoft.com/office/drawing/2014/main" id="{40AA8BFE-D78D-4DEA-8C8C-627C7023A07C}"/>
              </a:ext>
            </a:extLst>
          </p:cNvPr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3" name="Straight Connector 12">
            <a:extLst>
              <a:ext uri="{FF2B5EF4-FFF2-40B4-BE49-F238E27FC236}">
                <a16:creationId xmlns:a16="http://schemas.microsoft.com/office/drawing/2014/main" id="{28FA1C61-8F42-4884-872F-ACF9EE146F90}"/>
              </a:ext>
            </a:extLst>
          </p:cNvPr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4" name="Straight Connector 13">
            <a:extLst>
              <a:ext uri="{FF2B5EF4-FFF2-40B4-BE49-F238E27FC236}">
                <a16:creationId xmlns:a16="http://schemas.microsoft.com/office/drawing/2014/main" id="{DE932AA3-6603-4D39-9E66-24AF6459CC76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5" name="Straight Connector 14">
            <a:extLst>
              <a:ext uri="{FF2B5EF4-FFF2-40B4-BE49-F238E27FC236}">
                <a16:creationId xmlns:a16="http://schemas.microsoft.com/office/drawing/2014/main" id="{5D2D7493-818E-4E9D-BB34-B83943AA2577}"/>
              </a:ext>
            </a:extLst>
          </p:cNvPr>
          <p:cNvSpPr>
            <a:spLocks noChangeShapeType="1"/>
          </p:cNvSpPr>
          <p:nvPr/>
        </p:nvSpPr>
        <p:spPr bwMode="auto">
          <a:xfrm>
            <a:off x="911383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3EEAF42-5207-406E-93A1-9B40EB7C44E5}"/>
              </a:ext>
            </a:extLst>
          </p:cNvPr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DB4C17F-C519-4B21-88FC-3C42734BCBC5}"/>
              </a:ext>
            </a:extLst>
          </p:cNvPr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9EE650B-CBCB-4FC9-A6BA-140465DA6CD0}"/>
              </a:ext>
            </a:extLst>
          </p:cNvPr>
          <p:cNvSpPr/>
          <p:nvPr/>
        </p:nvSpPr>
        <p:spPr bwMode="auto">
          <a:xfrm>
            <a:off x="1309688" y="4867275"/>
            <a:ext cx="641350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DC22F35-5434-43DF-A6D1-B0B1562E6649}"/>
              </a:ext>
            </a:extLst>
          </p:cNvPr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2054570-3DC1-4062-9C2C-2A916AA04E83}"/>
              </a:ext>
            </a:extLst>
          </p:cNvPr>
          <p:cNvSpPr/>
          <p:nvPr/>
        </p:nvSpPr>
        <p:spPr bwMode="auto">
          <a:xfrm>
            <a:off x="1663700" y="5788025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DB92402-02A9-4953-810B-9866C22FE277}"/>
              </a:ext>
            </a:extLst>
          </p:cNvPr>
          <p:cNvSpPr/>
          <p:nvPr/>
        </p:nvSpPr>
        <p:spPr>
          <a:xfrm>
            <a:off x="1905000" y="4495800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2" name="Date Placeholder 27">
            <a:extLst>
              <a:ext uri="{FF2B5EF4-FFF2-40B4-BE49-F238E27FC236}">
                <a16:creationId xmlns:a16="http://schemas.microsoft.com/office/drawing/2014/main" id="{40B3F58F-E4B3-4DAD-B375-042457DF90F8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463" y="1174750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D3483D-CFEF-4A8C-845D-497E6FEB7118}" type="datetimeFigureOut">
              <a:rPr lang="en-US"/>
              <a:pPr>
                <a:defRPr/>
              </a:pPr>
              <a:t>30-Jun-21</a:t>
            </a:fld>
            <a:endParaRPr lang="en-US"/>
          </a:p>
        </p:txBody>
      </p:sp>
      <p:sp>
        <p:nvSpPr>
          <p:cNvPr id="23" name="Footer Placeholder 16">
            <a:extLst>
              <a:ext uri="{FF2B5EF4-FFF2-40B4-BE49-F238E27FC236}">
                <a16:creationId xmlns:a16="http://schemas.microsoft.com/office/drawing/2014/main" id="{085DA7AA-A9BB-4867-A8A7-EE77986D9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81475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" name="Slide Number Placeholder 28">
            <a:extLst>
              <a:ext uri="{FF2B5EF4-FFF2-40B4-BE49-F238E27FC236}">
                <a16:creationId xmlns:a16="http://schemas.microsoft.com/office/drawing/2014/main" id="{FDF684DA-2C62-473C-8D7C-D24E4C3AA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1325563" y="4929188"/>
            <a:ext cx="609600" cy="517525"/>
          </a:xfrm>
        </p:spPr>
        <p:txBody>
          <a:bodyPr/>
          <a:lstStyle>
            <a:lvl1pPr>
              <a:defRPr/>
            </a:lvl1pPr>
          </a:lstStyle>
          <a:p>
            <a:fld id="{1A9707A9-EEC7-405C-80D9-9FBDAC92640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07420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>
            <a:extLst>
              <a:ext uri="{FF2B5EF4-FFF2-40B4-BE49-F238E27FC236}">
                <a16:creationId xmlns:a16="http://schemas.microsoft.com/office/drawing/2014/main" id="{8076566A-22C8-4F90-9D29-1B1483491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2966B6-2C14-4CCF-97DC-A52710988735}" type="datetimeFigureOut">
              <a:rPr lang="en-US"/>
              <a:pPr>
                <a:defRPr/>
              </a:pPr>
              <a:t>30-Jun-21</a:t>
            </a:fld>
            <a:endParaRPr lang="en-US"/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685906CC-CC04-4183-80AA-99834F7A8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>
            <a:extLst>
              <a:ext uri="{FF2B5EF4-FFF2-40B4-BE49-F238E27FC236}">
                <a16:creationId xmlns:a16="http://schemas.microsoft.com/office/drawing/2014/main" id="{C6456670-6BB8-428E-8B15-42A4DF131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47663F-1FD9-4CD5-82A0-A2B6E26A5B5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4703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>
            <a:extLst>
              <a:ext uri="{FF2B5EF4-FFF2-40B4-BE49-F238E27FC236}">
                <a16:creationId xmlns:a16="http://schemas.microsoft.com/office/drawing/2014/main" id="{1C88CBB8-94B1-4635-BB15-F8B391615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C5B911-19BF-4376-80FB-48E4B8C6EF49}" type="datetimeFigureOut">
              <a:rPr lang="en-US"/>
              <a:pPr>
                <a:defRPr/>
              </a:pPr>
              <a:t>30-Jun-21</a:t>
            </a:fld>
            <a:endParaRPr lang="en-US"/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74730A99-3DE3-45FA-B26B-E65724A85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>
            <a:extLst>
              <a:ext uri="{FF2B5EF4-FFF2-40B4-BE49-F238E27FC236}">
                <a16:creationId xmlns:a16="http://schemas.microsoft.com/office/drawing/2014/main" id="{53127803-6F1A-482B-BB8C-BF1A6B457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1651B5-9AC5-4EA1-8F38-087FA6DFE82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30527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6">
            <a:extLst>
              <a:ext uri="{FF2B5EF4-FFF2-40B4-BE49-F238E27FC236}">
                <a16:creationId xmlns:a16="http://schemas.microsoft.com/office/drawing/2014/main" id="{36772A1D-84C4-40D9-B84C-53083C38D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26D55638-8EBE-4FE5-BED1-559662F2ADBB}" type="datetimeFigureOut">
              <a:rPr lang="en-US"/>
              <a:pPr>
                <a:defRPr/>
              </a:pPr>
              <a:t>30-Jun-21</a:t>
            </a:fld>
            <a:endParaRPr lang="en-US"/>
          </a:p>
        </p:txBody>
      </p:sp>
      <p:sp>
        <p:nvSpPr>
          <p:cNvPr id="5" name="Slide Number Placeholder 8">
            <a:extLst>
              <a:ext uri="{FF2B5EF4-FFF2-40B4-BE49-F238E27FC236}">
                <a16:creationId xmlns:a16="http://schemas.microsoft.com/office/drawing/2014/main" id="{57467A3D-103B-4A2F-9998-D75A9A4A2FC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6B7646B-D378-4E98-BC72-669CEEBBFAC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9">
            <a:extLst>
              <a:ext uri="{FF2B5EF4-FFF2-40B4-BE49-F238E27FC236}">
                <a16:creationId xmlns:a16="http://schemas.microsoft.com/office/drawing/2014/main" id="{D441591E-746C-4F34-A060-1B32B296355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342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D484B83-F5FA-45C3-AD07-C97B3A4E5E9E}"/>
              </a:ext>
            </a:extLst>
          </p:cNvPr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851530-B40D-4728-80E2-EAA35107C263}"/>
              </a:ext>
            </a:extLst>
          </p:cNvPr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26786E2-9D06-4AB3-BF46-FF9554C21C76}"/>
              </a:ext>
            </a:extLst>
          </p:cNvPr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68A6DB-A356-4A89-8F87-81369936B141}"/>
              </a:ext>
            </a:extLst>
          </p:cNvPr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Straight Connector 7">
            <a:extLst>
              <a:ext uri="{FF2B5EF4-FFF2-40B4-BE49-F238E27FC236}">
                <a16:creationId xmlns:a16="http://schemas.microsoft.com/office/drawing/2014/main" id="{238A7F11-77F4-4A47-BB7F-40831DA3A713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Straight Connector 8">
            <a:extLst>
              <a:ext uri="{FF2B5EF4-FFF2-40B4-BE49-F238E27FC236}">
                <a16:creationId xmlns:a16="http://schemas.microsoft.com/office/drawing/2014/main" id="{2F9B3909-E489-4B46-996C-1E533F1DE62D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" name="Straight Connector 9">
            <a:extLst>
              <a:ext uri="{FF2B5EF4-FFF2-40B4-BE49-F238E27FC236}">
                <a16:creationId xmlns:a16="http://schemas.microsoft.com/office/drawing/2014/main" id="{31016D0F-A503-438F-9427-B55DF167E580}"/>
              </a:ext>
            </a:extLst>
          </p:cNvPr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1" name="Straight Connector 10">
            <a:extLst>
              <a:ext uri="{FF2B5EF4-FFF2-40B4-BE49-F238E27FC236}">
                <a16:creationId xmlns:a16="http://schemas.microsoft.com/office/drawing/2014/main" id="{B4F37CB3-D7D6-428C-A4D6-D29605DC4E27}"/>
              </a:ext>
            </a:extLst>
          </p:cNvPr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2" name="Straight Connector 11">
            <a:extLst>
              <a:ext uri="{FF2B5EF4-FFF2-40B4-BE49-F238E27FC236}">
                <a16:creationId xmlns:a16="http://schemas.microsoft.com/office/drawing/2014/main" id="{C1FDBBD0-712E-4FA6-8FF0-E489B2554F9E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8BEF02E-D0CC-4305-98E8-D402F99653B6}"/>
              </a:ext>
            </a:extLst>
          </p:cNvPr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A622C69-4BF4-4DB3-955F-D1654ABB7B47}"/>
              </a:ext>
            </a:extLst>
          </p:cNvPr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6EEC92E-3C90-4B23-A23B-389A83B64760}"/>
              </a:ext>
            </a:extLst>
          </p:cNvPr>
          <p:cNvSpPr/>
          <p:nvPr/>
        </p:nvSpPr>
        <p:spPr bwMode="auto">
          <a:xfrm>
            <a:off x="1323975" y="4867275"/>
            <a:ext cx="642938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2D3010F-2F9B-4000-B935-0A95FE4B65D9}"/>
              </a:ext>
            </a:extLst>
          </p:cNvPr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3BCA940-E31C-4F73-9EDC-116320953DB0}"/>
              </a:ext>
            </a:extLst>
          </p:cNvPr>
          <p:cNvSpPr/>
          <p:nvPr/>
        </p:nvSpPr>
        <p:spPr bwMode="auto">
          <a:xfrm>
            <a:off x="1663700" y="5791200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3972EDC-B219-49DB-8C53-707D09C823D3}"/>
              </a:ext>
            </a:extLst>
          </p:cNvPr>
          <p:cNvSpPr/>
          <p:nvPr/>
        </p:nvSpPr>
        <p:spPr bwMode="auto">
          <a:xfrm>
            <a:off x="1879600" y="4479925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" name="Straight Connector 18">
            <a:extLst>
              <a:ext uri="{FF2B5EF4-FFF2-40B4-BE49-F238E27FC236}">
                <a16:creationId xmlns:a16="http://schemas.microsoft.com/office/drawing/2014/main" id="{27C80884-15A5-47EE-B9E0-D83230020D8E}"/>
              </a:ext>
            </a:extLst>
          </p:cNvPr>
          <p:cNvSpPr>
            <a:spLocks noChangeShapeType="1"/>
          </p:cNvSpPr>
          <p:nvPr/>
        </p:nvSpPr>
        <p:spPr bwMode="auto">
          <a:xfrm>
            <a:off x="9097963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Date Placeholder 3">
            <a:extLst>
              <a:ext uri="{FF2B5EF4-FFF2-40B4-BE49-F238E27FC236}">
                <a16:creationId xmlns:a16="http://schemas.microsoft.com/office/drawing/2014/main" id="{9DC6E552-7565-438C-B51A-FFA529AC00DF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auto">
          <a:xfrm rot="5400000">
            <a:off x="7762875" y="1169988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CB5EAE-D44D-47FA-BC40-3AD519709289}" type="datetimeFigureOut">
              <a:rPr lang="en-US"/>
              <a:pPr>
                <a:defRPr/>
              </a:pPr>
              <a:t>30-Jun-21</a:t>
            </a:fld>
            <a:endParaRPr lang="en-US"/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47EF8315-4E69-4DB3-B225-B30E5CD4A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78300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67C7F61F-E5BE-437D-926B-1EFBA0D39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1339850" y="4929188"/>
            <a:ext cx="609600" cy="517525"/>
          </a:xfrm>
        </p:spPr>
        <p:txBody>
          <a:bodyPr/>
          <a:lstStyle>
            <a:lvl1pPr>
              <a:defRPr/>
            </a:lvl1pPr>
          </a:lstStyle>
          <a:p>
            <a:fld id="{A7578B98-0A6C-4942-8AF1-865AB42415A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704158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3">
            <a:extLst>
              <a:ext uri="{FF2B5EF4-FFF2-40B4-BE49-F238E27FC236}">
                <a16:creationId xmlns:a16="http://schemas.microsoft.com/office/drawing/2014/main" id="{A263F4AD-C960-408A-99D4-1639D5754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E410D4-9877-4198-8C9A-CA389372D0DD}" type="datetimeFigureOut">
              <a:rPr lang="en-US"/>
              <a:pPr>
                <a:defRPr/>
              </a:pPr>
              <a:t>30-Jun-21</a:t>
            </a:fld>
            <a:endParaRPr lang="en-US"/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359E8A5C-F0FC-4AE2-8A76-3AA095D32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>
            <a:extLst>
              <a:ext uri="{FF2B5EF4-FFF2-40B4-BE49-F238E27FC236}">
                <a16:creationId xmlns:a16="http://schemas.microsoft.com/office/drawing/2014/main" id="{815FE632-A752-4D8F-A0D2-2858ADB43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9F945A-4721-4251-BD1E-D9CC731C53A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00195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13">
            <a:extLst>
              <a:ext uri="{FF2B5EF4-FFF2-40B4-BE49-F238E27FC236}">
                <a16:creationId xmlns:a16="http://schemas.microsoft.com/office/drawing/2014/main" id="{076C3DE5-5549-4604-A3A8-5CCA7AD19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E5303A-EBDF-40F6-A230-EAAC4235B059}" type="datetimeFigureOut">
              <a:rPr lang="en-US"/>
              <a:pPr>
                <a:defRPr/>
              </a:pPr>
              <a:t>30-Jun-21</a:t>
            </a:fld>
            <a:endParaRPr lang="en-US"/>
          </a:p>
        </p:txBody>
      </p:sp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0EED7A0E-336F-4A93-B845-1B4EDD6CC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22">
            <a:extLst>
              <a:ext uri="{FF2B5EF4-FFF2-40B4-BE49-F238E27FC236}">
                <a16:creationId xmlns:a16="http://schemas.microsoft.com/office/drawing/2014/main" id="{8EFBFF07-7E83-4DDA-A11F-E8D324AE8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F95D9F-BD02-48CE-B22B-35C9D085CB2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2764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5">
            <a:extLst>
              <a:ext uri="{FF2B5EF4-FFF2-40B4-BE49-F238E27FC236}">
                <a16:creationId xmlns:a16="http://schemas.microsoft.com/office/drawing/2014/main" id="{476A5CDD-49A6-4D92-A254-65D46C445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18430BF9-F6CA-4324-8B5F-13C6EF5BCC25}" type="datetimeFigureOut">
              <a:rPr lang="en-US"/>
              <a:pPr>
                <a:defRPr/>
              </a:pPr>
              <a:t>30-Jun-21</a:t>
            </a:fld>
            <a:endParaRPr lang="en-US"/>
          </a:p>
        </p:txBody>
      </p:sp>
      <p:sp>
        <p:nvSpPr>
          <p:cNvPr id="4" name="Slide Number Placeholder 6">
            <a:extLst>
              <a:ext uri="{FF2B5EF4-FFF2-40B4-BE49-F238E27FC236}">
                <a16:creationId xmlns:a16="http://schemas.microsoft.com/office/drawing/2014/main" id="{E4896073-1EE1-4053-A0C1-18A9359BAFD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C5C554B-C5C7-4655-95E2-45A85761EBB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BDA815B-D015-4924-A0D4-722EF51CE7D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451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>
            <a:extLst>
              <a:ext uri="{FF2B5EF4-FFF2-40B4-BE49-F238E27FC236}">
                <a16:creationId xmlns:a16="http://schemas.microsoft.com/office/drawing/2014/main" id="{EB638F84-3D8C-462E-885F-D4B95C81E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ACAEDB-03C8-423E-9EA1-B1EEB3FB3CCB}" type="datetimeFigureOut">
              <a:rPr lang="en-US"/>
              <a:pPr>
                <a:defRPr/>
              </a:pPr>
              <a:t>30-Jun-21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1D1114-AAC1-4AEF-AAF9-C4D882A09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22">
            <a:extLst>
              <a:ext uri="{FF2B5EF4-FFF2-40B4-BE49-F238E27FC236}">
                <a16:creationId xmlns:a16="http://schemas.microsoft.com/office/drawing/2014/main" id="{39F15D35-8C03-452C-951F-517507C6E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29A4FA-A1AB-4AFC-BE5A-A1A987E572C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1105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>
            <a:extLst>
              <a:ext uri="{FF2B5EF4-FFF2-40B4-BE49-F238E27FC236}">
                <a16:creationId xmlns:a16="http://schemas.microsoft.com/office/drawing/2014/main" id="{6C36BD5F-ABCD-43B7-BB47-83E0CE5E53A7}"/>
              </a:ext>
            </a:extLst>
          </p:cNvPr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6" name="Straight Connector 5">
            <a:extLst>
              <a:ext uri="{FF2B5EF4-FFF2-40B4-BE49-F238E27FC236}">
                <a16:creationId xmlns:a16="http://schemas.microsoft.com/office/drawing/2014/main" id="{B402543E-BCBC-495A-8BD4-36B376181D44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7" name="Straight Connector 6">
            <a:extLst>
              <a:ext uri="{FF2B5EF4-FFF2-40B4-BE49-F238E27FC236}">
                <a16:creationId xmlns:a16="http://schemas.microsoft.com/office/drawing/2014/main" id="{404BDFE2-D64E-4670-8FA8-570A69C9E365}"/>
              </a:ext>
            </a:extLst>
          </p:cNvPr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8" name="Straight Connector 7">
            <a:extLst>
              <a:ext uri="{FF2B5EF4-FFF2-40B4-BE49-F238E27FC236}">
                <a16:creationId xmlns:a16="http://schemas.microsoft.com/office/drawing/2014/main" id="{941536AA-140A-470D-AA57-6219B12BE5EB}"/>
              </a:ext>
            </a:extLst>
          </p:cNvPr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4275F9-7EA6-494C-8C92-C7265B8638F4}"/>
              </a:ext>
            </a:extLst>
          </p:cNvPr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Straight Connector 9">
            <a:extLst>
              <a:ext uri="{FF2B5EF4-FFF2-40B4-BE49-F238E27FC236}">
                <a16:creationId xmlns:a16="http://schemas.microsoft.com/office/drawing/2014/main" id="{8EDE6770-C34A-44AE-A675-C8F0A2BECDFD}"/>
              </a:ext>
            </a:extLst>
          </p:cNvPr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1E352DB-D55A-4562-B120-DC4921EAC3CB}"/>
              </a:ext>
            </a:extLst>
          </p:cNvPr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/>
          <a:lstStyle>
            <a:lvl1pPr algn="l">
              <a:buNone/>
              <a:defRPr sz="2000" b="1" cap="sm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Date Placeholder 20">
            <a:extLst>
              <a:ext uri="{FF2B5EF4-FFF2-40B4-BE49-F238E27FC236}">
                <a16:creationId xmlns:a16="http://schemas.microsoft.com/office/drawing/2014/main" id="{717C9CFB-B9D1-495B-97E0-739843DD4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471BF5C6-5FD3-4216-8E61-545D5473162C}" type="datetimeFigureOut">
              <a:rPr lang="en-US"/>
              <a:pPr>
                <a:defRPr/>
              </a:pPr>
              <a:t>30-Jun-21</a:t>
            </a:fld>
            <a:endParaRPr lang="en-US"/>
          </a:p>
        </p:txBody>
      </p:sp>
      <p:sp>
        <p:nvSpPr>
          <p:cNvPr id="13" name="Slide Number Placeholder 21">
            <a:extLst>
              <a:ext uri="{FF2B5EF4-FFF2-40B4-BE49-F238E27FC236}">
                <a16:creationId xmlns:a16="http://schemas.microsoft.com/office/drawing/2014/main" id="{FB370CB4-C134-41A0-BEAC-B2984837FD7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DFFF5AE-30CD-46B4-9405-C6FB62FC74B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22">
            <a:extLst>
              <a:ext uri="{FF2B5EF4-FFF2-40B4-BE49-F238E27FC236}">
                <a16:creationId xmlns:a16="http://schemas.microsoft.com/office/drawing/2014/main" id="{BF2A807C-5E30-4896-B2C3-829604DA7E8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8394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>
            <a:extLst>
              <a:ext uri="{FF2B5EF4-FFF2-40B4-BE49-F238E27FC236}">
                <a16:creationId xmlns:a16="http://schemas.microsoft.com/office/drawing/2014/main" id="{024D1D1A-FC56-41C7-A5BB-BE010C69B1C4}"/>
              </a:ext>
            </a:extLst>
          </p:cNvPr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0C87ED7-38C6-4061-8C1B-7650490795D2}"/>
              </a:ext>
            </a:extLst>
          </p:cNvPr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Straight Connector 6">
            <a:extLst>
              <a:ext uri="{FF2B5EF4-FFF2-40B4-BE49-F238E27FC236}">
                <a16:creationId xmlns:a16="http://schemas.microsoft.com/office/drawing/2014/main" id="{4BCA0073-1115-4492-AC12-A65023666A62}"/>
              </a:ext>
            </a:extLst>
          </p:cNvPr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8BD1D17-92A0-4E90-AF13-E552655EF741}"/>
              </a:ext>
            </a:extLst>
          </p:cNvPr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Straight Connector 8">
            <a:extLst>
              <a:ext uri="{FF2B5EF4-FFF2-40B4-BE49-F238E27FC236}">
                <a16:creationId xmlns:a16="http://schemas.microsoft.com/office/drawing/2014/main" id="{6B480DCC-A052-4491-9568-CD4A41F87E2C}"/>
              </a:ext>
            </a:extLst>
          </p:cNvPr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" name="Straight Connector 9">
            <a:extLst>
              <a:ext uri="{FF2B5EF4-FFF2-40B4-BE49-F238E27FC236}">
                <a16:creationId xmlns:a16="http://schemas.microsoft.com/office/drawing/2014/main" id="{87E2356F-6469-4483-A80B-4E17ECCF58A5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1" name="Straight Connector 10">
            <a:extLst>
              <a:ext uri="{FF2B5EF4-FFF2-40B4-BE49-F238E27FC236}">
                <a16:creationId xmlns:a16="http://schemas.microsoft.com/office/drawing/2014/main" id="{D9B2E91E-8531-4363-B901-43266361AE20}"/>
              </a:ext>
            </a:extLst>
          </p:cNvPr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/>
          <a:lstStyle>
            <a:lvl1pPr algn="l">
              <a:buNone/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spcCol="274320" rtlCol="0" fromWordArt="0" forceAA="0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6">
            <a:extLst>
              <a:ext uri="{FF2B5EF4-FFF2-40B4-BE49-F238E27FC236}">
                <a16:creationId xmlns:a16="http://schemas.microsoft.com/office/drawing/2014/main" id="{906A878B-FC00-4997-A426-FFF43201B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64579D1D-045B-47C2-A718-2B918FC02871}" type="datetimeFigureOut">
              <a:rPr lang="en-US"/>
              <a:pPr>
                <a:defRPr/>
              </a:pPr>
              <a:t>30-Jun-21</a:t>
            </a:fld>
            <a:endParaRPr lang="en-US"/>
          </a:p>
        </p:txBody>
      </p:sp>
      <p:sp>
        <p:nvSpPr>
          <p:cNvPr id="13" name="Slide Number Placeholder 17">
            <a:extLst>
              <a:ext uri="{FF2B5EF4-FFF2-40B4-BE49-F238E27FC236}">
                <a16:creationId xmlns:a16="http://schemas.microsoft.com/office/drawing/2014/main" id="{9912E9B4-0107-49CC-80A6-7B55C96795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A251BAA-88A7-430C-A315-9ABBBBAD224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20">
            <a:extLst>
              <a:ext uri="{FF2B5EF4-FFF2-40B4-BE49-F238E27FC236}">
                <a16:creationId xmlns:a16="http://schemas.microsoft.com/office/drawing/2014/main" id="{884B9DE4-7480-4375-A1B4-3535D8F204E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49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>
            <a:extLst>
              <a:ext uri="{FF2B5EF4-FFF2-40B4-BE49-F238E27FC236}">
                <a16:creationId xmlns:a16="http://schemas.microsoft.com/office/drawing/2014/main" id="{CF7E43F9-DFB2-4015-A5F4-32611A201A01}"/>
              </a:ext>
            </a:extLst>
          </p:cNvPr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22" name="Title Placeholder 21">
            <a:extLst>
              <a:ext uri="{FF2B5EF4-FFF2-40B4-BE49-F238E27FC236}">
                <a16:creationId xmlns:a16="http://schemas.microsoft.com/office/drawing/2014/main" id="{6FB6D06E-F1F0-4930-A58E-D91A38B6C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28" name="Text Placeholder 12">
            <a:extLst>
              <a:ext uri="{FF2B5EF4-FFF2-40B4-BE49-F238E27FC236}">
                <a16:creationId xmlns:a16="http://schemas.microsoft.com/office/drawing/2014/main" id="{A840FF8F-7C0D-4E16-ABC0-2186FE1FA47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4CAD528E-BE2C-43BD-8A36-DC509358DF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vert="horz" anchor="ctr" anchorCtr="0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D166136-1452-4971-BFAC-97869EC9359F}" type="datetimeFigureOut">
              <a:rPr lang="en-US"/>
              <a:pPr>
                <a:defRPr/>
              </a:pPr>
              <a:t>30-Jun-21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BB4653-351B-48BA-8CA4-1AF1A60853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traight Connector 6">
            <a:extLst>
              <a:ext uri="{FF2B5EF4-FFF2-40B4-BE49-F238E27FC236}">
                <a16:creationId xmlns:a16="http://schemas.microsoft.com/office/drawing/2014/main" id="{F3461623-E5D3-41CB-B069-31A0FD7ACCF8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Straight Connector 8">
            <a:extLst>
              <a:ext uri="{FF2B5EF4-FFF2-40B4-BE49-F238E27FC236}">
                <a16:creationId xmlns:a16="http://schemas.microsoft.com/office/drawing/2014/main" id="{E15861C7-F155-496C-91E7-A4A07C0E8859}"/>
              </a:ext>
            </a:extLst>
          </p:cNvPr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10157E2-7341-45A6-94E8-200E4F6AFE89}"/>
              </a:ext>
            </a:extLst>
          </p:cNvPr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Straight Connector 10">
            <a:extLst>
              <a:ext uri="{FF2B5EF4-FFF2-40B4-BE49-F238E27FC236}">
                <a16:creationId xmlns:a16="http://schemas.microsoft.com/office/drawing/2014/main" id="{789291B4-2F1B-4676-836B-E01F4CCC6DD2}"/>
              </a:ext>
            </a:extLst>
          </p:cNvPr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C24882B-A42B-430F-B433-8A3391203B37}"/>
              </a:ext>
            </a:extLst>
          </p:cNvPr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D1DC66D9-ACF9-486A-9408-4F24B9B1D3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400" b="1">
                <a:solidFill>
                  <a:srgbClr val="FFFFFF"/>
                </a:solidFill>
                <a:latin typeface="Century Schoolbook" panose="02040604050505020304" pitchFamily="18" charset="0"/>
              </a:defRPr>
            </a:lvl1pPr>
          </a:lstStyle>
          <a:p>
            <a:fld id="{DA9724E6-8359-4C32-9A0A-5E968344C7ED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12" r:id="rId4"/>
    <p:sldLayoutId id="2147483713" r:id="rId5"/>
    <p:sldLayoutId id="2147483720" r:id="rId6"/>
    <p:sldLayoutId id="2147483714" r:id="rId7"/>
    <p:sldLayoutId id="2147483721" r:id="rId8"/>
    <p:sldLayoutId id="2147483722" r:id="rId9"/>
    <p:sldLayoutId id="2147483715" r:id="rId10"/>
    <p:sldLayoutId id="2147483716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kern="1200" cap="small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anose="05020102010507070707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563" algn="l" rtl="0" eaLnBrk="0" fontAlgn="base" hangingPunct="0">
        <a:spcBef>
          <a:spcPct val="20000"/>
        </a:spcBef>
        <a:spcAft>
          <a:spcPct val="0"/>
        </a:spcAft>
        <a:buClr>
          <a:srgbClr val="E0752F"/>
        </a:buClr>
        <a:buSzPct val="60000"/>
        <a:buFont typeface="Wingdings" panose="05000000000000000000" pitchFamily="2" charset="2"/>
        <a:buChar char="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182563" algn="l" rtl="0" eaLnBrk="0" fontAlgn="base" hangingPunct="0">
        <a:spcBef>
          <a:spcPct val="20000"/>
        </a:spcBef>
        <a:spcAft>
          <a:spcPct val="0"/>
        </a:spcAft>
        <a:buClr>
          <a:srgbClr val="FEC3AE"/>
        </a:buClr>
        <a:buSzPct val="60000"/>
        <a:buFont typeface="Wingdings" panose="05000000000000000000" pitchFamily="2" charset="2"/>
        <a:buChar char="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182563" algn="l" rtl="0" eaLnBrk="0" fontAlgn="base" hangingPunct="0">
        <a:spcBef>
          <a:spcPct val="20000"/>
        </a:spcBef>
        <a:spcAft>
          <a:spcPct val="0"/>
        </a:spcAft>
        <a:buClr>
          <a:srgbClr val="BDCAE9"/>
        </a:buClr>
        <a:buSzPct val="68000"/>
        <a:buFont typeface="Wingdings 2" panose="05020102010507070707" pitchFamily="18" charset="2"/>
        <a:buChar char="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6350F-3BB2-40CE-908F-907085BB29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388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“Paraphrase”</a:t>
            </a:r>
          </a:p>
        </p:txBody>
      </p:sp>
      <p:sp>
        <p:nvSpPr>
          <p:cNvPr id="8195" name="Subtitle 2">
            <a:extLst>
              <a:ext uri="{FF2B5EF4-FFF2-40B4-BE49-F238E27FC236}">
                <a16:creationId xmlns:a16="http://schemas.microsoft.com/office/drawing/2014/main" id="{26F8E143-DB23-496D-B691-2377EDDD3C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6000" y="5003800"/>
            <a:ext cx="6172200" cy="1371600"/>
          </a:xfrm>
        </p:spPr>
        <p:txBody>
          <a:bodyPr/>
          <a:lstStyle/>
          <a:p>
            <a:pPr eaLnBrk="1" hangingPunct="1"/>
            <a:r>
              <a:rPr lang="en-US" altLang="en-US"/>
              <a:t>English Composition and Comprehension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629E6-A1E5-41CE-B5DD-26BAB2F44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Change transitions</a:t>
            </a:r>
          </a:p>
        </p:txBody>
      </p:sp>
      <p:sp>
        <p:nvSpPr>
          <p:cNvPr id="17411" name="Content Placeholder 2">
            <a:extLst>
              <a:ext uri="{FF2B5EF4-FFF2-40B4-BE49-F238E27FC236}">
                <a16:creationId xmlns:a16="http://schemas.microsoft.com/office/drawing/2014/main" id="{0A06222F-5580-4C0D-81DC-38C06325844D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/>
            <a:r>
              <a:rPr lang="en-US" altLang="en-US"/>
              <a:t>Although it was raining, Vincy walked to work.</a:t>
            </a:r>
          </a:p>
          <a:p>
            <a:pPr eaLnBrk="1" hangingPunct="1"/>
            <a:r>
              <a:rPr lang="en-US" altLang="en-US"/>
              <a:t>It was raining, </a:t>
            </a:r>
            <a:r>
              <a:rPr lang="en-US" altLang="en-US" b="1">
                <a:solidFill>
                  <a:srgbClr val="FF0000"/>
                </a:solidFill>
              </a:rPr>
              <a:t>but</a:t>
            </a:r>
            <a:r>
              <a:rPr lang="en-US" altLang="en-US"/>
              <a:t> Vincy walked to work. </a:t>
            </a:r>
          </a:p>
          <a:p>
            <a:pPr eaLnBrk="1" hangingPunct="1"/>
            <a:r>
              <a:rPr lang="en-US" altLang="en-US"/>
              <a:t>It was raining; </a:t>
            </a:r>
            <a:r>
              <a:rPr lang="en-US" altLang="en-US" b="1">
                <a:solidFill>
                  <a:srgbClr val="FF0000"/>
                </a:solidFill>
              </a:rPr>
              <a:t>however</a:t>
            </a:r>
            <a:r>
              <a:rPr lang="en-US" altLang="en-US"/>
              <a:t>, Vincy walked to work.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ABC93-3A02-4439-9A4E-BF0542ABE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What does correct paraphrasing look like?</a:t>
            </a:r>
          </a:p>
        </p:txBody>
      </p:sp>
      <p:sp>
        <p:nvSpPr>
          <p:cNvPr id="9219" name="Content Placeholder 2">
            <a:extLst>
              <a:ext uri="{FF2B5EF4-FFF2-40B4-BE49-F238E27FC236}">
                <a16:creationId xmlns:a16="http://schemas.microsoft.com/office/drawing/2014/main" id="{7CBEB52E-330A-470E-BE8A-6DF8B94C576E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/>
            <a:r>
              <a:rPr lang="en-US" altLang="en-US"/>
              <a:t>Wording must change. </a:t>
            </a:r>
          </a:p>
          <a:p>
            <a:pPr eaLnBrk="1" hangingPunct="1"/>
            <a:r>
              <a:rPr lang="en-US" altLang="en-US"/>
              <a:t>Sentence structure must change. </a:t>
            </a:r>
          </a:p>
          <a:p>
            <a:pPr eaLnBrk="1" hangingPunct="1"/>
            <a:r>
              <a:rPr lang="en-US" altLang="en-US"/>
              <a:t>The only way you can accomplish this is by reading, understanding and restating in </a:t>
            </a:r>
            <a:r>
              <a:rPr lang="en-US" altLang="en-US">
                <a:solidFill>
                  <a:srgbClr val="FF0000"/>
                </a:solidFill>
              </a:rPr>
              <a:t>YOUR OWN WORDS.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8A49E-419C-4771-9D10-43A63B092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Steps for Paraphrasing</a:t>
            </a:r>
          </a:p>
        </p:txBody>
      </p:sp>
      <p:sp>
        <p:nvSpPr>
          <p:cNvPr id="10243" name="Content Placeholder 2">
            <a:extLst>
              <a:ext uri="{FF2B5EF4-FFF2-40B4-BE49-F238E27FC236}">
                <a16:creationId xmlns:a16="http://schemas.microsoft.com/office/drawing/2014/main" id="{B05516AA-5C1A-4717-AEB5-38E8FD500875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/>
            <a:r>
              <a:rPr lang="en-US" altLang="en-US"/>
              <a:t>Change to Synonyms </a:t>
            </a:r>
          </a:p>
          <a:p>
            <a:pPr eaLnBrk="1" hangingPunct="1"/>
            <a:r>
              <a:rPr lang="en-US" altLang="en-US"/>
              <a:t>Change Word Forms </a:t>
            </a:r>
          </a:p>
          <a:p>
            <a:pPr eaLnBrk="1" hangingPunct="1"/>
            <a:r>
              <a:rPr lang="en-US" altLang="en-US"/>
              <a:t>Change from a Clause to a Phrase </a:t>
            </a:r>
          </a:p>
          <a:p>
            <a:pPr eaLnBrk="1" hangingPunct="1"/>
            <a:r>
              <a:rPr lang="en-US" altLang="en-US"/>
              <a:t>Change from Quoted Speech to Indirect Speech</a:t>
            </a:r>
          </a:p>
          <a:p>
            <a:pPr eaLnBrk="1" hangingPunct="1"/>
            <a:r>
              <a:rPr lang="en-US" altLang="en-US"/>
              <a:t>Change from Active Voice to Passive Voice</a:t>
            </a:r>
          </a:p>
          <a:p>
            <a:pPr eaLnBrk="1" hangingPunct="1"/>
            <a:r>
              <a:rPr lang="en-US" altLang="en-US"/>
              <a:t>Interpret Meaning: Identify the underlying meaning of a statement.</a:t>
            </a:r>
          </a:p>
          <a:p>
            <a:pPr eaLnBrk="1" hangingPunct="1"/>
            <a:r>
              <a:rPr lang="en-US" altLang="en-US"/>
              <a:t>Change Transitions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22F0E-D0B9-4DB3-B544-5D6FEFEAE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Change to Synonyms </a:t>
            </a:r>
            <a:br>
              <a:rPr lang="en-US" dirty="0"/>
            </a:br>
            <a:endParaRPr lang="en-US" dirty="0"/>
          </a:p>
        </p:txBody>
      </p:sp>
      <p:sp>
        <p:nvSpPr>
          <p:cNvPr id="11267" name="Content Placeholder 2">
            <a:extLst>
              <a:ext uri="{FF2B5EF4-FFF2-40B4-BE49-F238E27FC236}">
                <a16:creationId xmlns:a16="http://schemas.microsoft.com/office/drawing/2014/main" id="{39F9CC9B-047C-4186-BDB5-A848EEC4DB74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/>
            <a:r>
              <a:rPr lang="en-US" altLang="en-US"/>
              <a:t>• Replace the original words with words that mean the same</a:t>
            </a:r>
          </a:p>
          <a:p>
            <a:pPr eaLnBrk="1" hangingPunct="1"/>
            <a:r>
              <a:rPr lang="en-US" altLang="en-US" b="1"/>
              <a:t>Example: </a:t>
            </a:r>
            <a:endParaRPr lang="en-US" altLang="en-US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/>
              <a:t>	The lawyer was </a:t>
            </a:r>
            <a:r>
              <a:rPr lang="en-US" altLang="en-US" b="1">
                <a:solidFill>
                  <a:srgbClr val="FF0000"/>
                </a:solidFill>
              </a:rPr>
              <a:t>content</a:t>
            </a:r>
            <a:r>
              <a:rPr lang="en-US" altLang="en-US"/>
              <a:t> with his life.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/>
              <a:t>	The lawyer was </a:t>
            </a:r>
            <a:r>
              <a:rPr lang="en-US" altLang="en-US" b="1">
                <a:solidFill>
                  <a:srgbClr val="FF0000"/>
                </a:solidFill>
              </a:rPr>
              <a:t>happy</a:t>
            </a:r>
            <a:r>
              <a:rPr lang="en-US" altLang="en-US"/>
              <a:t> with his life.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0DE29-909A-4652-97F4-9EF042206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Change Word Forms</a:t>
            </a:r>
          </a:p>
        </p:txBody>
      </p:sp>
      <p:sp>
        <p:nvSpPr>
          <p:cNvPr id="12291" name="Content Placeholder 2">
            <a:extLst>
              <a:ext uri="{FF2B5EF4-FFF2-40B4-BE49-F238E27FC236}">
                <a16:creationId xmlns:a16="http://schemas.microsoft.com/office/drawing/2014/main" id="{79ACE5DD-31CF-4883-95C7-A6D9E3E1DE42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/>
            <a:r>
              <a:rPr lang="en-US" altLang="en-US"/>
              <a:t>Use an adverb instead of an adjective</a:t>
            </a:r>
          </a:p>
          <a:p>
            <a:pPr eaLnBrk="1" hangingPunct="1"/>
            <a:r>
              <a:rPr lang="en-US" altLang="en-US"/>
              <a:t>Use a verb to replace a noun. </a:t>
            </a:r>
          </a:p>
          <a:p>
            <a:pPr eaLnBrk="1" hangingPunct="1"/>
            <a:r>
              <a:rPr lang="en-US" altLang="en-US" b="1"/>
              <a:t>Example: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b="1"/>
              <a:t>	</a:t>
            </a:r>
            <a:r>
              <a:rPr lang="en-US" altLang="en-US"/>
              <a:t>Angela is an </a:t>
            </a:r>
            <a:r>
              <a:rPr lang="en-US" altLang="en-US" b="1">
                <a:solidFill>
                  <a:srgbClr val="FF0000"/>
                </a:solidFill>
              </a:rPr>
              <a:t>accurate</a:t>
            </a:r>
            <a:r>
              <a:rPr lang="en-US" altLang="en-US">
                <a:solidFill>
                  <a:srgbClr val="92D050"/>
                </a:solidFill>
              </a:rPr>
              <a:t>(adjective) </a:t>
            </a:r>
            <a:r>
              <a:rPr lang="en-US" altLang="en-US" b="1">
                <a:solidFill>
                  <a:srgbClr val="FF0000"/>
                </a:solidFill>
              </a:rPr>
              <a:t>typist</a:t>
            </a:r>
            <a:r>
              <a:rPr lang="en-US" altLang="en-US">
                <a:solidFill>
                  <a:srgbClr val="92D050"/>
                </a:solidFill>
              </a:rPr>
              <a:t>(noun).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/>
              <a:t>	Angela </a:t>
            </a:r>
            <a:r>
              <a:rPr lang="en-US" altLang="en-US" b="1">
                <a:solidFill>
                  <a:srgbClr val="FF0000"/>
                </a:solidFill>
              </a:rPr>
              <a:t>types</a:t>
            </a:r>
            <a:r>
              <a:rPr lang="en-US" altLang="en-US">
                <a:solidFill>
                  <a:srgbClr val="92D050"/>
                </a:solidFill>
              </a:rPr>
              <a:t>(verb) </a:t>
            </a:r>
            <a:r>
              <a:rPr lang="en-US" altLang="en-US" b="1">
                <a:solidFill>
                  <a:srgbClr val="FF0000"/>
                </a:solidFill>
              </a:rPr>
              <a:t>accurately</a:t>
            </a:r>
            <a:r>
              <a:rPr lang="en-US" altLang="en-US">
                <a:solidFill>
                  <a:srgbClr val="92D050"/>
                </a:solidFill>
              </a:rPr>
              <a:t>(adverb).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52592-27F7-4716-9671-8C8A48104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Change from a Clause to a Phrase </a:t>
            </a:r>
          </a:p>
        </p:txBody>
      </p:sp>
      <p:sp>
        <p:nvSpPr>
          <p:cNvPr id="13315" name="Content Placeholder 2">
            <a:extLst>
              <a:ext uri="{FF2B5EF4-FFF2-40B4-BE49-F238E27FC236}">
                <a16:creationId xmlns:a16="http://schemas.microsoft.com/office/drawing/2014/main" id="{1281BFD4-A440-4067-9D78-198BA83DD62D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/>
            <a:r>
              <a:rPr lang="en-US" altLang="en-US"/>
              <a:t>The house </a:t>
            </a:r>
            <a:r>
              <a:rPr lang="en-US" altLang="en-US" b="1">
                <a:solidFill>
                  <a:srgbClr val="FF0000"/>
                </a:solidFill>
              </a:rPr>
              <a:t>that is across the street </a:t>
            </a:r>
            <a:r>
              <a:rPr lang="en-US" altLang="en-US"/>
              <a:t>is old.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/>
              <a:t>	The house </a:t>
            </a:r>
            <a:r>
              <a:rPr lang="en-US" altLang="en-US" b="1">
                <a:solidFill>
                  <a:srgbClr val="FF0000"/>
                </a:solidFill>
              </a:rPr>
              <a:t>across the street </a:t>
            </a:r>
            <a:r>
              <a:rPr lang="en-US" altLang="en-US"/>
              <a:t>is old.  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/>
          </a:p>
          <a:p>
            <a:pPr eaLnBrk="1" hangingPunct="1"/>
            <a:r>
              <a:rPr lang="en-US" altLang="en-US"/>
              <a:t>After </a:t>
            </a:r>
            <a:r>
              <a:rPr lang="en-US" altLang="en-US" b="1">
                <a:solidFill>
                  <a:srgbClr val="FF0000"/>
                </a:solidFill>
              </a:rPr>
              <a:t>he ate lunch</a:t>
            </a:r>
            <a:r>
              <a:rPr lang="en-US" altLang="en-US"/>
              <a:t>, Sean took a nap.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/>
              <a:t>	After </a:t>
            </a:r>
            <a:r>
              <a:rPr lang="en-US" altLang="en-US" b="1">
                <a:solidFill>
                  <a:srgbClr val="FF0000"/>
                </a:solidFill>
              </a:rPr>
              <a:t>eating lunch</a:t>
            </a:r>
            <a:r>
              <a:rPr lang="en-US" altLang="en-US"/>
              <a:t>, Sean took a nap.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82601-4ED8-4D74-A498-FEA60D79D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Change from Quoted Speech to Indirect Speech </a:t>
            </a:r>
          </a:p>
        </p:txBody>
      </p:sp>
      <p:sp>
        <p:nvSpPr>
          <p:cNvPr id="14339" name="Content Placeholder 2">
            <a:extLst>
              <a:ext uri="{FF2B5EF4-FFF2-40B4-BE49-F238E27FC236}">
                <a16:creationId xmlns:a16="http://schemas.microsoft.com/office/drawing/2014/main" id="{686B5399-E96E-417A-8BEA-220EC62EF0A7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/>
            <a:r>
              <a:rPr lang="en-US" altLang="en-US"/>
              <a:t>Mrs. Mamac, </a:t>
            </a:r>
            <a:r>
              <a:rPr lang="en-US" altLang="en-US" b="1">
                <a:solidFill>
                  <a:srgbClr val="FF0000"/>
                </a:solidFill>
              </a:rPr>
              <a:t>“I am ready for lunch.” </a:t>
            </a:r>
          </a:p>
          <a:p>
            <a:pPr eaLnBrk="1" hangingPunct="1"/>
            <a:r>
              <a:rPr lang="en-US" altLang="en-US"/>
              <a:t>Mrs. Mamac said </a:t>
            </a:r>
            <a:r>
              <a:rPr lang="en-US" altLang="en-US" b="1">
                <a:solidFill>
                  <a:srgbClr val="FF0000"/>
                </a:solidFill>
              </a:rPr>
              <a:t>she was ready for lunch</a:t>
            </a:r>
            <a:r>
              <a:rPr lang="en-US" altLang="en-US"/>
              <a:t>.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9E40D-1535-470F-ADBB-D537C5B9D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Change from Active Voice to Passive Voice </a:t>
            </a:r>
          </a:p>
        </p:txBody>
      </p:sp>
      <p:sp>
        <p:nvSpPr>
          <p:cNvPr id="15363" name="Content Placeholder 2">
            <a:extLst>
              <a:ext uri="{FF2B5EF4-FFF2-40B4-BE49-F238E27FC236}">
                <a16:creationId xmlns:a16="http://schemas.microsoft.com/office/drawing/2014/main" id="{C1F0A722-3C9D-482C-9843-FC32E3563667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/>
            <a:r>
              <a:rPr lang="en-US" altLang="en-US"/>
              <a:t>A hotel employee will </a:t>
            </a:r>
            <a:r>
              <a:rPr lang="en-US" altLang="en-US" b="1">
                <a:solidFill>
                  <a:srgbClr val="FF0000"/>
                </a:solidFill>
              </a:rPr>
              <a:t>carry</a:t>
            </a:r>
            <a:r>
              <a:rPr lang="en-US" altLang="en-US"/>
              <a:t> your bags.</a:t>
            </a:r>
          </a:p>
          <a:p>
            <a:pPr eaLnBrk="1" hangingPunct="1"/>
            <a:r>
              <a:rPr lang="en-US" altLang="en-US"/>
              <a:t>Your bags will be </a:t>
            </a:r>
            <a:r>
              <a:rPr lang="en-US" altLang="en-US" b="1">
                <a:solidFill>
                  <a:srgbClr val="FF0000"/>
                </a:solidFill>
              </a:rPr>
              <a:t>carried</a:t>
            </a:r>
            <a:r>
              <a:rPr lang="en-US" altLang="en-US"/>
              <a:t> by a hotel employee.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A584C-0D9B-469D-967C-50BADBC6F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Interpret Meaning: Identify the underlying meaning of a statement.</a:t>
            </a:r>
            <a:br>
              <a:rPr lang="en-US" dirty="0"/>
            </a:br>
            <a:endParaRPr lang="en-US" dirty="0"/>
          </a:p>
        </p:txBody>
      </p:sp>
      <p:sp>
        <p:nvSpPr>
          <p:cNvPr id="16387" name="Content Placeholder 2">
            <a:extLst>
              <a:ext uri="{FF2B5EF4-FFF2-40B4-BE49-F238E27FC236}">
                <a16:creationId xmlns:a16="http://schemas.microsoft.com/office/drawing/2014/main" id="{9EEF5946-E78D-4B02-9180-5E79E4CA032A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/>
            <a:r>
              <a:rPr lang="en-US" altLang="en-US"/>
              <a:t>Anthea, “I am ready for lunch.” </a:t>
            </a:r>
          </a:p>
          <a:p>
            <a:pPr eaLnBrk="1" hangingPunct="1"/>
            <a:r>
              <a:rPr lang="en-US" altLang="en-US"/>
              <a:t>Anthea </a:t>
            </a:r>
            <a:r>
              <a:rPr lang="en-US" altLang="en-US" b="1">
                <a:solidFill>
                  <a:srgbClr val="FF0000"/>
                </a:solidFill>
              </a:rPr>
              <a:t>complained about being hungry. 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riel">
    <a:dk1>
      <a:sysClr val="windowText" lastClr="000000"/>
    </a:dk1>
    <a:lt1>
      <a:sysClr val="window" lastClr="FFFFFF"/>
    </a:lt1>
    <a:dk2>
      <a:srgbClr val="575F6D"/>
    </a:dk2>
    <a:lt2>
      <a:srgbClr val="FFF39D"/>
    </a:lt2>
    <a:accent1>
      <a:srgbClr val="FE8637"/>
    </a:accent1>
    <a:accent2>
      <a:srgbClr val="7598D9"/>
    </a:accent2>
    <a:accent3>
      <a:srgbClr val="B32C16"/>
    </a:accent3>
    <a:accent4>
      <a:srgbClr val="F5CD2D"/>
    </a:accent4>
    <a:accent5>
      <a:srgbClr val="AEBAD5"/>
    </a:accent5>
    <a:accent6>
      <a:srgbClr val="777C84"/>
    </a:accent6>
    <a:hlink>
      <a:srgbClr val="D2611C"/>
    </a:hlink>
    <a:folHlink>
      <a:srgbClr val="3B435B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92</TotalTime>
  <Words>321</Words>
  <Application>Microsoft Office PowerPoint</Application>
  <PresentationFormat>On-screen Show (4:3)</PresentationFormat>
  <Paragraphs>44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Century Schoolbook</vt:lpstr>
      <vt:lpstr>Wingdings</vt:lpstr>
      <vt:lpstr>Wingdings 2</vt:lpstr>
      <vt:lpstr>Calibri</vt:lpstr>
      <vt:lpstr>Oriel</vt:lpstr>
      <vt:lpstr>“Paraphrase”</vt:lpstr>
      <vt:lpstr>What does correct paraphrasing look like?</vt:lpstr>
      <vt:lpstr>Steps for Paraphrasing</vt:lpstr>
      <vt:lpstr>Change to Synonyms  </vt:lpstr>
      <vt:lpstr>Change Word Forms</vt:lpstr>
      <vt:lpstr>Change from a Clause to a Phrase </vt:lpstr>
      <vt:lpstr>Change from Quoted Speech to Indirect Speech </vt:lpstr>
      <vt:lpstr>Change from Active Voice to Passive Voice </vt:lpstr>
      <vt:lpstr>Interpret Meaning: Identify the underlying meaning of a statement. </vt:lpstr>
      <vt:lpstr>Change transitions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mariam.ali</dc:creator>
  <cp:lastModifiedBy>Saad Ahmad</cp:lastModifiedBy>
  <cp:revision>7</cp:revision>
  <dcterms:created xsi:type="dcterms:W3CDTF">2019-10-23T09:32:18Z</dcterms:created>
  <dcterms:modified xsi:type="dcterms:W3CDTF">2021-06-30T12:03:35Z</dcterms:modified>
</cp:coreProperties>
</file>