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5" autoAdjust="0"/>
    <p:restoredTop sz="94660"/>
  </p:normalViewPr>
  <p:slideViewPr>
    <p:cSldViewPr>
      <p:cViewPr varScale="1">
        <p:scale>
          <a:sx n="77" d="100"/>
          <a:sy n="77" d="100"/>
        </p:scale>
        <p:origin x="163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B6D82F-3C87-460C-9384-AC9759835C1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573B272-864D-41A2-902B-CCF0F6D218A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38CBA13-4491-4E69-9AE3-73192F466129}" type="datetimeFigureOut">
              <a:rPr lang="en-US"/>
              <a:pPr>
                <a:defRPr/>
              </a:pPr>
              <a:t>30-Jun-21</a:t>
            </a:fld>
            <a:endParaRPr lang="en-US"/>
          </a:p>
        </p:txBody>
      </p:sp>
      <p:sp>
        <p:nvSpPr>
          <p:cNvPr id="4" name="Slide Image Placeholder 3">
            <a:extLst>
              <a:ext uri="{FF2B5EF4-FFF2-40B4-BE49-F238E27FC236}">
                <a16:creationId xmlns:a16="http://schemas.microsoft.com/office/drawing/2014/main" id="{0C119BD1-E260-4E13-9F1F-5E10355AD88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F3BA749-26B7-4669-B56C-0049FE0A23C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1484FF2-AE82-4D43-A47F-147E4BBCAC9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CB8563D3-D087-486A-9359-027859BCF0D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62FFD47-BA08-4DE8-92B6-50F5883D7BD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058296-6B29-4634-84C8-BCDEC4E2807E}"/>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DC5C6601-DA51-425D-9641-A27F10A04E12}"/>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3BD7CDB8-8B2B-43E8-B71A-0864DF3A7D89}"/>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7F434E18-0C25-40ED-8359-F920CE9BF580}"/>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7C5B239A-1F01-4D99-97B9-DD448FE90FAF}"/>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B4D97999-E2B0-4FB4-A666-D92B7D600F6C}"/>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506B2228-1809-4B35-BA1E-335EABF63601}"/>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Straight Connector 12">
            <a:extLst>
              <a:ext uri="{FF2B5EF4-FFF2-40B4-BE49-F238E27FC236}">
                <a16:creationId xmlns:a16="http://schemas.microsoft.com/office/drawing/2014/main" id="{C0093483-39ED-4E6D-87AD-85EE2D119B4A}"/>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Straight Connector 13">
            <a:extLst>
              <a:ext uri="{FF2B5EF4-FFF2-40B4-BE49-F238E27FC236}">
                <a16:creationId xmlns:a16="http://schemas.microsoft.com/office/drawing/2014/main" id="{45E60E55-22B9-445A-9C72-2926EDF1DD72}"/>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Straight Connector 14">
            <a:extLst>
              <a:ext uri="{FF2B5EF4-FFF2-40B4-BE49-F238E27FC236}">
                <a16:creationId xmlns:a16="http://schemas.microsoft.com/office/drawing/2014/main" id="{4463E422-43D4-4579-B47A-48961DE0350C}"/>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Rectangle 15">
            <a:extLst>
              <a:ext uri="{FF2B5EF4-FFF2-40B4-BE49-F238E27FC236}">
                <a16:creationId xmlns:a16="http://schemas.microsoft.com/office/drawing/2014/main" id="{8862CE4F-F9A4-4C0A-85D0-74B0162C1378}"/>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5B7DDA93-5430-42A0-A9B7-39AD17002192}"/>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2B114BCA-49BE-4CE0-B36C-82DFB07E74CA}"/>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Oval 18">
            <a:extLst>
              <a:ext uri="{FF2B5EF4-FFF2-40B4-BE49-F238E27FC236}">
                <a16:creationId xmlns:a16="http://schemas.microsoft.com/office/drawing/2014/main" id="{D7B138FD-730F-4FF9-A69E-4CB78BD49424}"/>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a:extLst>
              <a:ext uri="{FF2B5EF4-FFF2-40B4-BE49-F238E27FC236}">
                <a16:creationId xmlns:a16="http://schemas.microsoft.com/office/drawing/2014/main" id="{E24A478F-9054-4F32-8082-8DE58725B177}"/>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Oval 20">
            <a:extLst>
              <a:ext uri="{FF2B5EF4-FFF2-40B4-BE49-F238E27FC236}">
                <a16:creationId xmlns:a16="http://schemas.microsoft.com/office/drawing/2014/main" id="{30076209-236D-4E07-BA05-0F7FFD6A7C99}"/>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2" name="Date Placeholder 27">
            <a:extLst>
              <a:ext uri="{FF2B5EF4-FFF2-40B4-BE49-F238E27FC236}">
                <a16:creationId xmlns:a16="http://schemas.microsoft.com/office/drawing/2014/main" id="{1E6A6F2B-CE2E-4E08-93DA-E0F1E8E9CB1F}"/>
              </a:ext>
            </a:extLst>
          </p:cNvPr>
          <p:cNvSpPr>
            <a:spLocks noGrp="1"/>
          </p:cNvSpPr>
          <p:nvPr>
            <p:ph type="dt" sz="half" idx="10"/>
          </p:nvPr>
        </p:nvSpPr>
        <p:spPr bwMode="auto">
          <a:xfrm rot="5400000">
            <a:off x="7764463" y="1174750"/>
            <a:ext cx="2286000" cy="381000"/>
          </a:xfrm>
        </p:spPr>
        <p:txBody>
          <a:bodyPr/>
          <a:lstStyle>
            <a:lvl1pPr>
              <a:defRPr/>
            </a:lvl1pPr>
          </a:lstStyle>
          <a:p>
            <a:pPr>
              <a:defRPr/>
            </a:pPr>
            <a:fld id="{AAD703B2-2D14-4440-BE66-4B3D23FC25C6}" type="datetimeFigureOut">
              <a:rPr lang="en-US"/>
              <a:pPr>
                <a:defRPr/>
              </a:pPr>
              <a:t>30-Jun-21</a:t>
            </a:fld>
            <a:endParaRPr lang="en-US"/>
          </a:p>
        </p:txBody>
      </p:sp>
      <p:sp>
        <p:nvSpPr>
          <p:cNvPr id="23" name="Footer Placeholder 16">
            <a:extLst>
              <a:ext uri="{FF2B5EF4-FFF2-40B4-BE49-F238E27FC236}">
                <a16:creationId xmlns:a16="http://schemas.microsoft.com/office/drawing/2014/main" id="{8D78802C-5F14-4113-9E01-C08AFDD25094}"/>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Slide Number Placeholder 28">
            <a:extLst>
              <a:ext uri="{FF2B5EF4-FFF2-40B4-BE49-F238E27FC236}">
                <a16:creationId xmlns:a16="http://schemas.microsoft.com/office/drawing/2014/main" id="{2AD82BC6-13B5-4326-AAC3-E29F5DA8B26C}"/>
              </a:ext>
            </a:extLst>
          </p:cNvPr>
          <p:cNvSpPr>
            <a:spLocks noGrp="1"/>
          </p:cNvSpPr>
          <p:nvPr>
            <p:ph type="sldNum" sz="quarter" idx="12"/>
          </p:nvPr>
        </p:nvSpPr>
        <p:spPr bwMode="auto">
          <a:xfrm>
            <a:off x="1325563" y="4929188"/>
            <a:ext cx="609600" cy="517525"/>
          </a:xfrm>
        </p:spPr>
        <p:txBody>
          <a:bodyPr/>
          <a:lstStyle>
            <a:lvl1pPr>
              <a:defRPr/>
            </a:lvl1pPr>
          </a:lstStyle>
          <a:p>
            <a:fld id="{0B31A729-9F85-4A94-BD51-7D667C60E95E}" type="slidenum">
              <a:rPr lang="en-US" altLang="en-US"/>
              <a:pPr/>
              <a:t>‹#›</a:t>
            </a:fld>
            <a:endParaRPr lang="en-US" altLang="en-US"/>
          </a:p>
        </p:txBody>
      </p:sp>
    </p:spTree>
    <p:extLst>
      <p:ext uri="{BB962C8B-B14F-4D97-AF65-F5344CB8AC3E}">
        <p14:creationId xmlns:p14="http://schemas.microsoft.com/office/powerpoint/2010/main" val="105395682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BB4D04B-652B-4DD4-B0B5-108D1288BD23}"/>
              </a:ext>
            </a:extLst>
          </p:cNvPr>
          <p:cNvSpPr>
            <a:spLocks noGrp="1"/>
          </p:cNvSpPr>
          <p:nvPr>
            <p:ph type="dt" sz="half" idx="10"/>
          </p:nvPr>
        </p:nvSpPr>
        <p:spPr/>
        <p:txBody>
          <a:bodyPr/>
          <a:lstStyle>
            <a:lvl1pPr>
              <a:defRPr/>
            </a:lvl1pPr>
          </a:lstStyle>
          <a:p>
            <a:pPr>
              <a:defRPr/>
            </a:pPr>
            <a:fld id="{232B2A58-DD4B-4C44-9666-0BF74B59A9BE}" type="datetimeFigureOut">
              <a:rPr lang="en-US"/>
              <a:pPr>
                <a:defRPr/>
              </a:pPr>
              <a:t>30-Jun-21</a:t>
            </a:fld>
            <a:endParaRPr lang="en-US"/>
          </a:p>
        </p:txBody>
      </p:sp>
      <p:sp>
        <p:nvSpPr>
          <p:cNvPr id="5" name="Footer Placeholder 2">
            <a:extLst>
              <a:ext uri="{FF2B5EF4-FFF2-40B4-BE49-F238E27FC236}">
                <a16:creationId xmlns:a16="http://schemas.microsoft.com/office/drawing/2014/main" id="{782B6921-465A-435A-A044-90602647A00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9F6EAF98-1625-4A68-AA90-DC7E1D22CFC8}"/>
              </a:ext>
            </a:extLst>
          </p:cNvPr>
          <p:cNvSpPr>
            <a:spLocks noGrp="1"/>
          </p:cNvSpPr>
          <p:nvPr>
            <p:ph type="sldNum" sz="quarter" idx="12"/>
          </p:nvPr>
        </p:nvSpPr>
        <p:spPr/>
        <p:txBody>
          <a:bodyPr/>
          <a:lstStyle>
            <a:lvl1pPr>
              <a:defRPr/>
            </a:lvl1pPr>
          </a:lstStyle>
          <a:p>
            <a:fld id="{75A90DEB-55A6-49EE-B0C9-39922A169A77}" type="slidenum">
              <a:rPr lang="en-US" altLang="en-US"/>
              <a:pPr/>
              <a:t>‹#›</a:t>
            </a:fld>
            <a:endParaRPr lang="en-US" altLang="en-US"/>
          </a:p>
        </p:txBody>
      </p:sp>
    </p:spTree>
    <p:extLst>
      <p:ext uri="{BB962C8B-B14F-4D97-AF65-F5344CB8AC3E}">
        <p14:creationId xmlns:p14="http://schemas.microsoft.com/office/powerpoint/2010/main" val="144493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14E4155-A3E4-4323-84C9-1DF98352158E}"/>
              </a:ext>
            </a:extLst>
          </p:cNvPr>
          <p:cNvSpPr>
            <a:spLocks noGrp="1"/>
          </p:cNvSpPr>
          <p:nvPr>
            <p:ph type="dt" sz="half" idx="10"/>
          </p:nvPr>
        </p:nvSpPr>
        <p:spPr/>
        <p:txBody>
          <a:bodyPr/>
          <a:lstStyle>
            <a:lvl1pPr>
              <a:defRPr/>
            </a:lvl1pPr>
          </a:lstStyle>
          <a:p>
            <a:pPr>
              <a:defRPr/>
            </a:pPr>
            <a:fld id="{98243CE0-3828-4995-90C7-01A952057019}" type="datetimeFigureOut">
              <a:rPr lang="en-US"/>
              <a:pPr>
                <a:defRPr/>
              </a:pPr>
              <a:t>30-Jun-21</a:t>
            </a:fld>
            <a:endParaRPr lang="en-US"/>
          </a:p>
        </p:txBody>
      </p:sp>
      <p:sp>
        <p:nvSpPr>
          <p:cNvPr id="5" name="Footer Placeholder 2">
            <a:extLst>
              <a:ext uri="{FF2B5EF4-FFF2-40B4-BE49-F238E27FC236}">
                <a16:creationId xmlns:a16="http://schemas.microsoft.com/office/drawing/2014/main" id="{572BC279-9C35-483E-9194-AA10A9E5122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5D4906DC-8412-4190-9A0A-68297DB230BD}"/>
              </a:ext>
            </a:extLst>
          </p:cNvPr>
          <p:cNvSpPr>
            <a:spLocks noGrp="1"/>
          </p:cNvSpPr>
          <p:nvPr>
            <p:ph type="sldNum" sz="quarter" idx="12"/>
          </p:nvPr>
        </p:nvSpPr>
        <p:spPr/>
        <p:txBody>
          <a:bodyPr/>
          <a:lstStyle>
            <a:lvl1pPr>
              <a:defRPr/>
            </a:lvl1pPr>
          </a:lstStyle>
          <a:p>
            <a:fld id="{7E2B1D4E-3A06-4E65-BD83-8295733ACBB7}" type="slidenum">
              <a:rPr lang="en-US" altLang="en-US"/>
              <a:pPr/>
              <a:t>‹#›</a:t>
            </a:fld>
            <a:endParaRPr lang="en-US" altLang="en-US"/>
          </a:p>
        </p:txBody>
      </p:sp>
    </p:spTree>
    <p:extLst>
      <p:ext uri="{BB962C8B-B14F-4D97-AF65-F5344CB8AC3E}">
        <p14:creationId xmlns:p14="http://schemas.microsoft.com/office/powerpoint/2010/main" val="370279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6927291F-E567-4874-B43E-07836A6BE6B3}"/>
              </a:ext>
            </a:extLst>
          </p:cNvPr>
          <p:cNvSpPr>
            <a:spLocks noGrp="1"/>
          </p:cNvSpPr>
          <p:nvPr>
            <p:ph type="dt" sz="half" idx="10"/>
          </p:nvPr>
        </p:nvSpPr>
        <p:spPr/>
        <p:txBody>
          <a:bodyPr rtlCol="0"/>
          <a:lstStyle>
            <a:lvl1pPr>
              <a:defRPr/>
            </a:lvl1pPr>
          </a:lstStyle>
          <a:p>
            <a:pPr>
              <a:defRPr/>
            </a:pPr>
            <a:fld id="{6D35E23E-CCA1-45BA-9142-EC4C1A10373D}" type="datetimeFigureOut">
              <a:rPr lang="en-US"/>
              <a:pPr>
                <a:defRPr/>
              </a:pPr>
              <a:t>30-Jun-21</a:t>
            </a:fld>
            <a:endParaRPr lang="en-US"/>
          </a:p>
        </p:txBody>
      </p:sp>
      <p:sp>
        <p:nvSpPr>
          <p:cNvPr id="5" name="Slide Number Placeholder 8">
            <a:extLst>
              <a:ext uri="{FF2B5EF4-FFF2-40B4-BE49-F238E27FC236}">
                <a16:creationId xmlns:a16="http://schemas.microsoft.com/office/drawing/2014/main" id="{396AEADF-B0F8-4194-B901-3969614FE0BF}"/>
              </a:ext>
            </a:extLst>
          </p:cNvPr>
          <p:cNvSpPr>
            <a:spLocks noGrp="1"/>
          </p:cNvSpPr>
          <p:nvPr>
            <p:ph type="sldNum" sz="quarter" idx="11"/>
          </p:nvPr>
        </p:nvSpPr>
        <p:spPr/>
        <p:txBody>
          <a:bodyPr/>
          <a:lstStyle>
            <a:lvl1pPr>
              <a:defRPr/>
            </a:lvl1pPr>
          </a:lstStyle>
          <a:p>
            <a:fld id="{CD77141E-2655-4781-8FC6-8364FC9DE219}" type="slidenum">
              <a:rPr lang="en-US" altLang="en-US"/>
              <a:pPr/>
              <a:t>‹#›</a:t>
            </a:fld>
            <a:endParaRPr lang="en-US" altLang="en-US"/>
          </a:p>
        </p:txBody>
      </p:sp>
      <p:sp>
        <p:nvSpPr>
          <p:cNvPr id="6" name="Footer Placeholder 9">
            <a:extLst>
              <a:ext uri="{FF2B5EF4-FFF2-40B4-BE49-F238E27FC236}">
                <a16:creationId xmlns:a16="http://schemas.microsoft.com/office/drawing/2014/main" id="{90D5143A-F5F8-4F7B-BB70-1E5B8765C33F}"/>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419395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ED1054-BEBF-40D0-B30F-BBEA48D71D4F}"/>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a:extLst>
              <a:ext uri="{FF2B5EF4-FFF2-40B4-BE49-F238E27FC236}">
                <a16:creationId xmlns:a16="http://schemas.microsoft.com/office/drawing/2014/main" id="{0A3F08AD-D457-4F19-B6E4-0BF97F6C2F2E}"/>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a:extLst>
              <a:ext uri="{FF2B5EF4-FFF2-40B4-BE49-F238E27FC236}">
                <a16:creationId xmlns:a16="http://schemas.microsoft.com/office/drawing/2014/main" id="{17CEC037-0FAD-42D3-8AEB-CE6D51E6DC6B}"/>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1419EEB4-41AF-49D4-BFFD-7987929656E6}"/>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Straight Connector 7">
            <a:extLst>
              <a:ext uri="{FF2B5EF4-FFF2-40B4-BE49-F238E27FC236}">
                <a16:creationId xmlns:a16="http://schemas.microsoft.com/office/drawing/2014/main" id="{2B47AFAC-5D03-4F86-B155-BDB49A703E11}"/>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83C79806-194F-4B73-9482-A7E3A1102859}"/>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BA56CA12-C606-4D8F-85C5-C9CA3308757D}"/>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Straight Connector 10">
            <a:extLst>
              <a:ext uri="{FF2B5EF4-FFF2-40B4-BE49-F238E27FC236}">
                <a16:creationId xmlns:a16="http://schemas.microsoft.com/office/drawing/2014/main" id="{F7B76333-9E11-428A-958C-3B5AA6FBF8F4}"/>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Straight Connector 11">
            <a:extLst>
              <a:ext uri="{FF2B5EF4-FFF2-40B4-BE49-F238E27FC236}">
                <a16:creationId xmlns:a16="http://schemas.microsoft.com/office/drawing/2014/main" id="{244C87E8-8563-4BFA-A335-E39D282AFB88}"/>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Rectangle 12">
            <a:extLst>
              <a:ext uri="{FF2B5EF4-FFF2-40B4-BE49-F238E27FC236}">
                <a16:creationId xmlns:a16="http://schemas.microsoft.com/office/drawing/2014/main" id="{E0CA84FA-21AC-4394-B63D-67B04FB23326}"/>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a:extLst>
              <a:ext uri="{FF2B5EF4-FFF2-40B4-BE49-F238E27FC236}">
                <a16:creationId xmlns:a16="http://schemas.microsoft.com/office/drawing/2014/main" id="{6571437E-52FC-49E7-8C46-97D0A3FC7444}"/>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a:extLst>
              <a:ext uri="{FF2B5EF4-FFF2-40B4-BE49-F238E27FC236}">
                <a16:creationId xmlns:a16="http://schemas.microsoft.com/office/drawing/2014/main" id="{2C28DC1E-1C67-499E-B91F-5A214BBB2293}"/>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a:extLst>
              <a:ext uri="{FF2B5EF4-FFF2-40B4-BE49-F238E27FC236}">
                <a16:creationId xmlns:a16="http://schemas.microsoft.com/office/drawing/2014/main" id="{1A5BB2F1-8830-4041-A63B-DB34AB32013C}"/>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a:extLst>
              <a:ext uri="{FF2B5EF4-FFF2-40B4-BE49-F238E27FC236}">
                <a16:creationId xmlns:a16="http://schemas.microsoft.com/office/drawing/2014/main" id="{09979345-FC8B-4D39-BF87-30B62A6E0752}"/>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a:extLst>
              <a:ext uri="{FF2B5EF4-FFF2-40B4-BE49-F238E27FC236}">
                <a16:creationId xmlns:a16="http://schemas.microsoft.com/office/drawing/2014/main" id="{94CE2365-4360-42E2-A5A8-205FC774257C}"/>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Straight Connector 18">
            <a:extLst>
              <a:ext uri="{FF2B5EF4-FFF2-40B4-BE49-F238E27FC236}">
                <a16:creationId xmlns:a16="http://schemas.microsoft.com/office/drawing/2014/main" id="{E3A1239C-8927-4C14-B1BA-B8208EC85A16}"/>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8CC92B2C-58A9-4302-BA21-3941E29DB588}"/>
              </a:ext>
            </a:extLst>
          </p:cNvPr>
          <p:cNvSpPr>
            <a:spLocks noGrp="1"/>
          </p:cNvSpPr>
          <p:nvPr>
            <p:ph type="dt" sz="half" idx="10"/>
          </p:nvPr>
        </p:nvSpPr>
        <p:spPr bwMode="auto">
          <a:xfrm rot="5400000">
            <a:off x="7762875" y="1169988"/>
            <a:ext cx="2286000" cy="381000"/>
          </a:xfrm>
        </p:spPr>
        <p:txBody>
          <a:bodyPr/>
          <a:lstStyle>
            <a:lvl1pPr>
              <a:defRPr/>
            </a:lvl1pPr>
          </a:lstStyle>
          <a:p>
            <a:pPr>
              <a:defRPr/>
            </a:pPr>
            <a:fld id="{4C418E48-78D4-46C0-9EB7-1D7C65BCE621}" type="datetimeFigureOut">
              <a:rPr lang="en-US"/>
              <a:pPr>
                <a:defRPr/>
              </a:pPr>
              <a:t>30-Jun-21</a:t>
            </a:fld>
            <a:endParaRPr lang="en-US"/>
          </a:p>
        </p:txBody>
      </p:sp>
      <p:sp>
        <p:nvSpPr>
          <p:cNvPr id="21" name="Footer Placeholder 4">
            <a:extLst>
              <a:ext uri="{FF2B5EF4-FFF2-40B4-BE49-F238E27FC236}">
                <a16:creationId xmlns:a16="http://schemas.microsoft.com/office/drawing/2014/main" id="{9FAB56C8-E1D1-404C-83BC-EB1CC971FF1C}"/>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a:extLst>
              <a:ext uri="{FF2B5EF4-FFF2-40B4-BE49-F238E27FC236}">
                <a16:creationId xmlns:a16="http://schemas.microsoft.com/office/drawing/2014/main" id="{7D6193E0-7595-4AF9-A1D7-660E64AA21FA}"/>
              </a:ext>
            </a:extLst>
          </p:cNvPr>
          <p:cNvSpPr>
            <a:spLocks noGrp="1"/>
          </p:cNvSpPr>
          <p:nvPr>
            <p:ph type="sldNum" sz="quarter" idx="12"/>
          </p:nvPr>
        </p:nvSpPr>
        <p:spPr bwMode="auto">
          <a:xfrm>
            <a:off x="1339850" y="4929188"/>
            <a:ext cx="609600" cy="517525"/>
          </a:xfrm>
        </p:spPr>
        <p:txBody>
          <a:bodyPr/>
          <a:lstStyle>
            <a:lvl1pPr>
              <a:defRPr/>
            </a:lvl1pPr>
          </a:lstStyle>
          <a:p>
            <a:fld id="{98B41A5B-8788-4932-B9F0-DFD9416B5BED}" type="slidenum">
              <a:rPr lang="en-US" altLang="en-US"/>
              <a:pPr/>
              <a:t>‹#›</a:t>
            </a:fld>
            <a:endParaRPr lang="en-US" altLang="en-US"/>
          </a:p>
        </p:txBody>
      </p:sp>
    </p:spTree>
    <p:extLst>
      <p:ext uri="{BB962C8B-B14F-4D97-AF65-F5344CB8AC3E}">
        <p14:creationId xmlns:p14="http://schemas.microsoft.com/office/powerpoint/2010/main" val="4050327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63BF8A1D-4A0C-42E5-A4D8-28B48E5589D9}"/>
              </a:ext>
            </a:extLst>
          </p:cNvPr>
          <p:cNvSpPr>
            <a:spLocks noGrp="1"/>
          </p:cNvSpPr>
          <p:nvPr>
            <p:ph type="dt" sz="half" idx="10"/>
          </p:nvPr>
        </p:nvSpPr>
        <p:spPr/>
        <p:txBody>
          <a:bodyPr/>
          <a:lstStyle>
            <a:lvl1pPr>
              <a:defRPr/>
            </a:lvl1pPr>
          </a:lstStyle>
          <a:p>
            <a:pPr>
              <a:defRPr/>
            </a:pPr>
            <a:fld id="{CAE65376-60DF-49E5-8F30-6BF9C9E8036A}" type="datetimeFigureOut">
              <a:rPr lang="en-US"/>
              <a:pPr>
                <a:defRPr/>
              </a:pPr>
              <a:t>30-Jun-21</a:t>
            </a:fld>
            <a:endParaRPr lang="en-US"/>
          </a:p>
        </p:txBody>
      </p:sp>
      <p:sp>
        <p:nvSpPr>
          <p:cNvPr id="6" name="Footer Placeholder 2">
            <a:extLst>
              <a:ext uri="{FF2B5EF4-FFF2-40B4-BE49-F238E27FC236}">
                <a16:creationId xmlns:a16="http://schemas.microsoft.com/office/drawing/2014/main" id="{E14C92F9-F474-4DFF-A36D-449CE84A107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092F01A5-48B9-47B7-BE06-EA37CFD3343B}"/>
              </a:ext>
            </a:extLst>
          </p:cNvPr>
          <p:cNvSpPr>
            <a:spLocks noGrp="1"/>
          </p:cNvSpPr>
          <p:nvPr>
            <p:ph type="sldNum" sz="quarter" idx="12"/>
          </p:nvPr>
        </p:nvSpPr>
        <p:spPr/>
        <p:txBody>
          <a:bodyPr/>
          <a:lstStyle>
            <a:lvl1pPr>
              <a:defRPr/>
            </a:lvl1pPr>
          </a:lstStyle>
          <a:p>
            <a:fld id="{FA603CE4-1B1A-4431-82C7-05140655E064}" type="slidenum">
              <a:rPr lang="en-US" altLang="en-US"/>
              <a:pPr/>
              <a:t>‹#›</a:t>
            </a:fld>
            <a:endParaRPr lang="en-US" altLang="en-US"/>
          </a:p>
        </p:txBody>
      </p:sp>
    </p:spTree>
    <p:extLst>
      <p:ext uri="{BB962C8B-B14F-4D97-AF65-F5344CB8AC3E}">
        <p14:creationId xmlns:p14="http://schemas.microsoft.com/office/powerpoint/2010/main" val="61236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7" name="Date Placeholder 13">
            <a:extLst>
              <a:ext uri="{FF2B5EF4-FFF2-40B4-BE49-F238E27FC236}">
                <a16:creationId xmlns:a16="http://schemas.microsoft.com/office/drawing/2014/main" id="{AD74838D-9F35-4AC4-B505-E9E4A9656B39}"/>
              </a:ext>
            </a:extLst>
          </p:cNvPr>
          <p:cNvSpPr>
            <a:spLocks noGrp="1"/>
          </p:cNvSpPr>
          <p:nvPr>
            <p:ph type="dt" sz="half" idx="10"/>
          </p:nvPr>
        </p:nvSpPr>
        <p:spPr/>
        <p:txBody>
          <a:bodyPr/>
          <a:lstStyle>
            <a:lvl1pPr>
              <a:defRPr/>
            </a:lvl1pPr>
          </a:lstStyle>
          <a:p>
            <a:pPr>
              <a:defRPr/>
            </a:pPr>
            <a:fld id="{EE047BCC-2420-43F3-9D21-C0A2D20BD874}" type="datetimeFigureOut">
              <a:rPr lang="en-US"/>
              <a:pPr>
                <a:defRPr/>
              </a:pPr>
              <a:t>30-Jun-21</a:t>
            </a:fld>
            <a:endParaRPr lang="en-US"/>
          </a:p>
        </p:txBody>
      </p:sp>
      <p:sp>
        <p:nvSpPr>
          <p:cNvPr id="8" name="Footer Placeholder 2">
            <a:extLst>
              <a:ext uri="{FF2B5EF4-FFF2-40B4-BE49-F238E27FC236}">
                <a16:creationId xmlns:a16="http://schemas.microsoft.com/office/drawing/2014/main" id="{8FE69A61-1282-4D66-BCCF-A8E2D531D6E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22">
            <a:extLst>
              <a:ext uri="{FF2B5EF4-FFF2-40B4-BE49-F238E27FC236}">
                <a16:creationId xmlns:a16="http://schemas.microsoft.com/office/drawing/2014/main" id="{D217212F-4CF6-46BB-9C66-EB311459732C}"/>
              </a:ext>
            </a:extLst>
          </p:cNvPr>
          <p:cNvSpPr>
            <a:spLocks noGrp="1"/>
          </p:cNvSpPr>
          <p:nvPr>
            <p:ph type="sldNum" sz="quarter" idx="12"/>
          </p:nvPr>
        </p:nvSpPr>
        <p:spPr/>
        <p:txBody>
          <a:bodyPr/>
          <a:lstStyle>
            <a:lvl1pPr>
              <a:defRPr/>
            </a:lvl1pPr>
          </a:lstStyle>
          <a:p>
            <a:fld id="{0B27E2B9-295A-4143-BC09-8F140C7C1B18}" type="slidenum">
              <a:rPr lang="en-US" altLang="en-US"/>
              <a:pPr/>
              <a:t>‹#›</a:t>
            </a:fld>
            <a:endParaRPr lang="en-US" altLang="en-US"/>
          </a:p>
        </p:txBody>
      </p:sp>
    </p:spTree>
    <p:extLst>
      <p:ext uri="{BB962C8B-B14F-4D97-AF65-F5344CB8AC3E}">
        <p14:creationId xmlns:p14="http://schemas.microsoft.com/office/powerpoint/2010/main" val="3903249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3D15F2FD-9C9E-4E7D-99A0-AD4BCD12B99A}"/>
              </a:ext>
            </a:extLst>
          </p:cNvPr>
          <p:cNvSpPr>
            <a:spLocks noGrp="1"/>
          </p:cNvSpPr>
          <p:nvPr>
            <p:ph type="dt" sz="half" idx="10"/>
          </p:nvPr>
        </p:nvSpPr>
        <p:spPr/>
        <p:txBody>
          <a:bodyPr rtlCol="0"/>
          <a:lstStyle>
            <a:lvl1pPr>
              <a:defRPr/>
            </a:lvl1pPr>
          </a:lstStyle>
          <a:p>
            <a:pPr>
              <a:defRPr/>
            </a:pPr>
            <a:fld id="{E962A643-3B8D-4E26-B0E2-83C229021D06}" type="datetimeFigureOut">
              <a:rPr lang="en-US"/>
              <a:pPr>
                <a:defRPr/>
              </a:pPr>
              <a:t>30-Jun-21</a:t>
            </a:fld>
            <a:endParaRPr lang="en-US"/>
          </a:p>
        </p:txBody>
      </p:sp>
      <p:sp>
        <p:nvSpPr>
          <p:cNvPr id="4" name="Slide Number Placeholder 6">
            <a:extLst>
              <a:ext uri="{FF2B5EF4-FFF2-40B4-BE49-F238E27FC236}">
                <a16:creationId xmlns:a16="http://schemas.microsoft.com/office/drawing/2014/main" id="{6B341AFA-CDB0-4DFD-98D7-4B2CA611D44A}"/>
              </a:ext>
            </a:extLst>
          </p:cNvPr>
          <p:cNvSpPr>
            <a:spLocks noGrp="1"/>
          </p:cNvSpPr>
          <p:nvPr>
            <p:ph type="sldNum" sz="quarter" idx="11"/>
          </p:nvPr>
        </p:nvSpPr>
        <p:spPr/>
        <p:txBody>
          <a:bodyPr/>
          <a:lstStyle>
            <a:lvl1pPr>
              <a:defRPr/>
            </a:lvl1pPr>
          </a:lstStyle>
          <a:p>
            <a:fld id="{DF0AC631-99F9-4B1B-AD31-61DD6A24973F}" type="slidenum">
              <a:rPr lang="en-US" altLang="en-US"/>
              <a:pPr/>
              <a:t>‹#›</a:t>
            </a:fld>
            <a:endParaRPr lang="en-US" altLang="en-US"/>
          </a:p>
        </p:txBody>
      </p:sp>
      <p:sp>
        <p:nvSpPr>
          <p:cNvPr id="5" name="Footer Placeholder 7">
            <a:extLst>
              <a:ext uri="{FF2B5EF4-FFF2-40B4-BE49-F238E27FC236}">
                <a16:creationId xmlns:a16="http://schemas.microsoft.com/office/drawing/2014/main" id="{0C81CCFA-D5D7-43A3-B704-F9D0F11CA74E}"/>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59980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EBEA48B0-44E3-422F-859E-DEF931D6AA44}"/>
              </a:ext>
            </a:extLst>
          </p:cNvPr>
          <p:cNvSpPr>
            <a:spLocks noGrp="1"/>
          </p:cNvSpPr>
          <p:nvPr>
            <p:ph type="dt" sz="half" idx="10"/>
          </p:nvPr>
        </p:nvSpPr>
        <p:spPr/>
        <p:txBody>
          <a:bodyPr/>
          <a:lstStyle>
            <a:lvl1pPr>
              <a:defRPr/>
            </a:lvl1pPr>
          </a:lstStyle>
          <a:p>
            <a:pPr>
              <a:defRPr/>
            </a:pPr>
            <a:fld id="{171790ED-D7D6-4527-BAE7-A6BE4CF2D8D5}" type="datetimeFigureOut">
              <a:rPr lang="en-US"/>
              <a:pPr>
                <a:defRPr/>
              </a:pPr>
              <a:t>30-Jun-21</a:t>
            </a:fld>
            <a:endParaRPr lang="en-US"/>
          </a:p>
        </p:txBody>
      </p:sp>
      <p:sp>
        <p:nvSpPr>
          <p:cNvPr id="3" name="Footer Placeholder 2">
            <a:extLst>
              <a:ext uri="{FF2B5EF4-FFF2-40B4-BE49-F238E27FC236}">
                <a16:creationId xmlns:a16="http://schemas.microsoft.com/office/drawing/2014/main" id="{9AC907B0-26A6-46E7-84FA-BC07C5753F3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02888E17-CA2F-47CE-A9EA-42CBCF48835C}"/>
              </a:ext>
            </a:extLst>
          </p:cNvPr>
          <p:cNvSpPr>
            <a:spLocks noGrp="1"/>
          </p:cNvSpPr>
          <p:nvPr>
            <p:ph type="sldNum" sz="quarter" idx="12"/>
          </p:nvPr>
        </p:nvSpPr>
        <p:spPr/>
        <p:txBody>
          <a:bodyPr/>
          <a:lstStyle>
            <a:lvl1pPr>
              <a:defRPr/>
            </a:lvl1pPr>
          </a:lstStyle>
          <a:p>
            <a:fld id="{128D7970-B719-46E9-B6C6-05042C1276FC}" type="slidenum">
              <a:rPr lang="en-US" altLang="en-US"/>
              <a:pPr/>
              <a:t>‹#›</a:t>
            </a:fld>
            <a:endParaRPr lang="en-US" altLang="en-US"/>
          </a:p>
        </p:txBody>
      </p:sp>
    </p:spTree>
    <p:extLst>
      <p:ext uri="{BB962C8B-B14F-4D97-AF65-F5344CB8AC3E}">
        <p14:creationId xmlns:p14="http://schemas.microsoft.com/office/powerpoint/2010/main" val="91015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55AFB6C8-10D4-4D8D-BC0C-952F6FD37756}"/>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Straight Connector 5">
            <a:extLst>
              <a:ext uri="{FF2B5EF4-FFF2-40B4-BE49-F238E27FC236}">
                <a16:creationId xmlns:a16="http://schemas.microsoft.com/office/drawing/2014/main" id="{675F1D4C-635D-47C6-B2E4-92B8D2FA4CB2}"/>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Straight Connector 6">
            <a:extLst>
              <a:ext uri="{FF2B5EF4-FFF2-40B4-BE49-F238E27FC236}">
                <a16:creationId xmlns:a16="http://schemas.microsoft.com/office/drawing/2014/main" id="{6E261DC0-573D-48B0-867B-F00800B4FFDE}"/>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Straight Connector 7">
            <a:extLst>
              <a:ext uri="{FF2B5EF4-FFF2-40B4-BE49-F238E27FC236}">
                <a16:creationId xmlns:a16="http://schemas.microsoft.com/office/drawing/2014/main" id="{D23485F6-E51C-4006-BE0B-F246005167CC}"/>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Rectangle 8">
            <a:extLst>
              <a:ext uri="{FF2B5EF4-FFF2-40B4-BE49-F238E27FC236}">
                <a16:creationId xmlns:a16="http://schemas.microsoft.com/office/drawing/2014/main" id="{6328B487-2E77-49FF-9E35-BE916FEB6DC7}"/>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Straight Connector 9">
            <a:extLst>
              <a:ext uri="{FF2B5EF4-FFF2-40B4-BE49-F238E27FC236}">
                <a16:creationId xmlns:a16="http://schemas.microsoft.com/office/drawing/2014/main" id="{466A2337-F684-4E29-AC9C-57AE05FA152D}"/>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Oval 10">
            <a:extLst>
              <a:ext uri="{FF2B5EF4-FFF2-40B4-BE49-F238E27FC236}">
                <a16:creationId xmlns:a16="http://schemas.microsoft.com/office/drawing/2014/main" id="{17ED7B54-1294-4705-844C-DD006DECE15D}"/>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20">
            <a:extLst>
              <a:ext uri="{FF2B5EF4-FFF2-40B4-BE49-F238E27FC236}">
                <a16:creationId xmlns:a16="http://schemas.microsoft.com/office/drawing/2014/main" id="{F266F5A9-8F11-4035-8251-BB35A9FE7F52}"/>
              </a:ext>
            </a:extLst>
          </p:cNvPr>
          <p:cNvSpPr>
            <a:spLocks noGrp="1"/>
          </p:cNvSpPr>
          <p:nvPr>
            <p:ph type="dt" sz="half" idx="10"/>
          </p:nvPr>
        </p:nvSpPr>
        <p:spPr/>
        <p:txBody>
          <a:bodyPr rtlCol="0"/>
          <a:lstStyle>
            <a:lvl1pPr>
              <a:defRPr/>
            </a:lvl1pPr>
          </a:lstStyle>
          <a:p>
            <a:pPr>
              <a:defRPr/>
            </a:pPr>
            <a:fld id="{1D64FCD4-32C1-4888-B4DB-14CB195B42AD}" type="datetimeFigureOut">
              <a:rPr lang="en-US"/>
              <a:pPr>
                <a:defRPr/>
              </a:pPr>
              <a:t>30-Jun-21</a:t>
            </a:fld>
            <a:endParaRPr lang="en-US"/>
          </a:p>
        </p:txBody>
      </p:sp>
      <p:sp>
        <p:nvSpPr>
          <p:cNvPr id="13" name="Slide Number Placeholder 21">
            <a:extLst>
              <a:ext uri="{FF2B5EF4-FFF2-40B4-BE49-F238E27FC236}">
                <a16:creationId xmlns:a16="http://schemas.microsoft.com/office/drawing/2014/main" id="{00915421-8459-4B70-B361-EA6476308C97}"/>
              </a:ext>
            </a:extLst>
          </p:cNvPr>
          <p:cNvSpPr>
            <a:spLocks noGrp="1"/>
          </p:cNvSpPr>
          <p:nvPr>
            <p:ph type="sldNum" sz="quarter" idx="11"/>
          </p:nvPr>
        </p:nvSpPr>
        <p:spPr/>
        <p:txBody>
          <a:bodyPr/>
          <a:lstStyle>
            <a:lvl1pPr>
              <a:defRPr/>
            </a:lvl1pPr>
          </a:lstStyle>
          <a:p>
            <a:fld id="{9B427B15-1DD9-4F48-BF09-ABF47A594A79}" type="slidenum">
              <a:rPr lang="en-US" altLang="en-US"/>
              <a:pPr/>
              <a:t>‹#›</a:t>
            </a:fld>
            <a:endParaRPr lang="en-US" altLang="en-US"/>
          </a:p>
        </p:txBody>
      </p:sp>
      <p:sp>
        <p:nvSpPr>
          <p:cNvPr id="14" name="Footer Placeholder 22">
            <a:extLst>
              <a:ext uri="{FF2B5EF4-FFF2-40B4-BE49-F238E27FC236}">
                <a16:creationId xmlns:a16="http://schemas.microsoft.com/office/drawing/2014/main" id="{3BF7F096-4FBC-4B3E-92C6-12549FB9AB8F}"/>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6521050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31FCD0A7-55E0-489B-B0B4-0934F810D34F}"/>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Oval 5">
            <a:extLst>
              <a:ext uri="{FF2B5EF4-FFF2-40B4-BE49-F238E27FC236}">
                <a16:creationId xmlns:a16="http://schemas.microsoft.com/office/drawing/2014/main" id="{B2D439F5-AA2B-4A4D-9063-86ED62B0E1BC}"/>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Straight Connector 6">
            <a:extLst>
              <a:ext uri="{FF2B5EF4-FFF2-40B4-BE49-F238E27FC236}">
                <a16:creationId xmlns:a16="http://schemas.microsoft.com/office/drawing/2014/main" id="{F843CFAD-9BE1-43FB-B165-44D9ADD8D65F}"/>
              </a:ext>
            </a:extLst>
          </p:cNvPr>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Rectangle 7">
            <a:extLst>
              <a:ext uri="{FF2B5EF4-FFF2-40B4-BE49-F238E27FC236}">
                <a16:creationId xmlns:a16="http://schemas.microsoft.com/office/drawing/2014/main" id="{B2EC1948-1309-47B2-83F5-64D31A61D9CA}"/>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traight Connector 8">
            <a:extLst>
              <a:ext uri="{FF2B5EF4-FFF2-40B4-BE49-F238E27FC236}">
                <a16:creationId xmlns:a16="http://schemas.microsoft.com/office/drawing/2014/main" id="{D7CC3F16-9C36-4B7A-81DB-0592A9564AA7}"/>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Straight Connector 9">
            <a:extLst>
              <a:ext uri="{FF2B5EF4-FFF2-40B4-BE49-F238E27FC236}">
                <a16:creationId xmlns:a16="http://schemas.microsoft.com/office/drawing/2014/main" id="{FD07F193-8565-457C-8613-7A41FCC116BC}"/>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Straight Connector 10">
            <a:extLst>
              <a:ext uri="{FF2B5EF4-FFF2-40B4-BE49-F238E27FC236}">
                <a16:creationId xmlns:a16="http://schemas.microsoft.com/office/drawing/2014/main" id="{31C4CADF-C71F-4C9B-AC07-A34672B301E9}"/>
              </a:ext>
            </a:extLst>
          </p:cNvPr>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DB30A5C6-592A-4F1C-A0F6-5A2296CAC9BB}"/>
              </a:ext>
            </a:extLst>
          </p:cNvPr>
          <p:cNvSpPr>
            <a:spLocks noGrp="1"/>
          </p:cNvSpPr>
          <p:nvPr>
            <p:ph type="dt" sz="half" idx="10"/>
          </p:nvPr>
        </p:nvSpPr>
        <p:spPr/>
        <p:txBody>
          <a:bodyPr rtlCol="0"/>
          <a:lstStyle>
            <a:lvl1pPr>
              <a:defRPr/>
            </a:lvl1pPr>
          </a:lstStyle>
          <a:p>
            <a:pPr>
              <a:defRPr/>
            </a:pPr>
            <a:fld id="{61CB191E-17D1-4A90-99B3-9ED21BBDFF46}" type="datetimeFigureOut">
              <a:rPr lang="en-US"/>
              <a:pPr>
                <a:defRPr/>
              </a:pPr>
              <a:t>30-Jun-21</a:t>
            </a:fld>
            <a:endParaRPr lang="en-US"/>
          </a:p>
        </p:txBody>
      </p:sp>
      <p:sp>
        <p:nvSpPr>
          <p:cNvPr id="13" name="Slide Number Placeholder 17">
            <a:extLst>
              <a:ext uri="{FF2B5EF4-FFF2-40B4-BE49-F238E27FC236}">
                <a16:creationId xmlns:a16="http://schemas.microsoft.com/office/drawing/2014/main" id="{7A9C0CC1-11B5-49A4-8297-47DF5305F5AF}"/>
              </a:ext>
            </a:extLst>
          </p:cNvPr>
          <p:cNvSpPr>
            <a:spLocks noGrp="1"/>
          </p:cNvSpPr>
          <p:nvPr>
            <p:ph type="sldNum" sz="quarter" idx="11"/>
          </p:nvPr>
        </p:nvSpPr>
        <p:spPr/>
        <p:txBody>
          <a:bodyPr/>
          <a:lstStyle>
            <a:lvl1pPr>
              <a:defRPr/>
            </a:lvl1pPr>
          </a:lstStyle>
          <a:p>
            <a:fld id="{C72575DA-940C-4DDB-9825-867CEF76755C}" type="slidenum">
              <a:rPr lang="en-US" altLang="en-US"/>
              <a:pPr/>
              <a:t>‹#›</a:t>
            </a:fld>
            <a:endParaRPr lang="en-US" altLang="en-US"/>
          </a:p>
        </p:txBody>
      </p:sp>
      <p:sp>
        <p:nvSpPr>
          <p:cNvPr id="14" name="Footer Placeholder 20">
            <a:extLst>
              <a:ext uri="{FF2B5EF4-FFF2-40B4-BE49-F238E27FC236}">
                <a16:creationId xmlns:a16="http://schemas.microsoft.com/office/drawing/2014/main" id="{91DC093A-89F2-4043-BD96-4C415B65CC25}"/>
              </a:ext>
            </a:extLst>
          </p:cNvPr>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217263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8B82E890-D45F-4B92-91EF-7370DF3E5414}"/>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Title Placeholder 21">
            <a:extLst>
              <a:ext uri="{FF2B5EF4-FFF2-40B4-BE49-F238E27FC236}">
                <a16:creationId xmlns:a16="http://schemas.microsoft.com/office/drawing/2014/main" id="{848C5B64-0488-4E04-B320-98DA399EFC50}"/>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AFAC616E-55F2-4D7C-BB04-5523DE2DF7A7}"/>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D6ED9677-C983-46AC-95DC-43D6831CDC0C}"/>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884D6C5E-F182-4E37-87E0-6E1B06D5CC03}" type="datetimeFigureOut">
              <a:rPr lang="en-US"/>
              <a:pPr>
                <a:defRPr/>
              </a:pPr>
              <a:t>30-Jun-21</a:t>
            </a:fld>
            <a:endParaRPr lang="en-US"/>
          </a:p>
        </p:txBody>
      </p:sp>
      <p:sp>
        <p:nvSpPr>
          <p:cNvPr id="3" name="Footer Placeholder 2">
            <a:extLst>
              <a:ext uri="{FF2B5EF4-FFF2-40B4-BE49-F238E27FC236}">
                <a16:creationId xmlns:a16="http://schemas.microsoft.com/office/drawing/2014/main" id="{497F47EF-07F8-4577-9BDA-9D03F7F0B497}"/>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n-US"/>
          </a:p>
        </p:txBody>
      </p:sp>
      <p:sp>
        <p:nvSpPr>
          <p:cNvPr id="7" name="Straight Connector 6">
            <a:extLst>
              <a:ext uri="{FF2B5EF4-FFF2-40B4-BE49-F238E27FC236}">
                <a16:creationId xmlns:a16="http://schemas.microsoft.com/office/drawing/2014/main" id="{C67D2E87-CE49-492F-88F8-00A8705C81D4}"/>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Straight Connector 8">
            <a:extLst>
              <a:ext uri="{FF2B5EF4-FFF2-40B4-BE49-F238E27FC236}">
                <a16:creationId xmlns:a16="http://schemas.microsoft.com/office/drawing/2014/main" id="{E518E3AF-1AAB-4329-99EB-E71754E038C7}"/>
              </a:ext>
            </a:extLst>
          </p:cNvPr>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Rectangle 9">
            <a:extLst>
              <a:ext uri="{FF2B5EF4-FFF2-40B4-BE49-F238E27FC236}">
                <a16:creationId xmlns:a16="http://schemas.microsoft.com/office/drawing/2014/main" id="{F15FF293-EF49-4171-8965-0822879E5957}"/>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Straight Connector 10">
            <a:extLst>
              <a:ext uri="{FF2B5EF4-FFF2-40B4-BE49-F238E27FC236}">
                <a16:creationId xmlns:a16="http://schemas.microsoft.com/office/drawing/2014/main" id="{8ACE0455-248F-44E4-9C98-A96E9B90F460}"/>
              </a:ext>
            </a:extLst>
          </p:cNvPr>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Oval 11">
            <a:extLst>
              <a:ext uri="{FF2B5EF4-FFF2-40B4-BE49-F238E27FC236}">
                <a16:creationId xmlns:a16="http://schemas.microsoft.com/office/drawing/2014/main" id="{F7FA10CE-A1E2-463E-A126-B8463326FEFE}"/>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Slide Number Placeholder 22">
            <a:extLst>
              <a:ext uri="{FF2B5EF4-FFF2-40B4-BE49-F238E27FC236}">
                <a16:creationId xmlns:a16="http://schemas.microsoft.com/office/drawing/2014/main" id="{CC1B100A-6D19-4427-9389-019470D5E0FB}"/>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a:defRPr sz="1400" b="1">
                <a:solidFill>
                  <a:srgbClr val="FFFFFF"/>
                </a:solidFill>
                <a:latin typeface="Century Schoolbook" panose="02040604050505020304" pitchFamily="18" charset="0"/>
              </a:defRPr>
            </a:lvl1pPr>
          </a:lstStyle>
          <a:p>
            <a:fld id="{D7177E0E-C78D-4301-A1DB-EC51AA30B27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1" r:id="rId4"/>
    <p:sldLayoutId id="2147483832" r:id="rId5"/>
    <p:sldLayoutId id="2147483839" r:id="rId6"/>
    <p:sldLayoutId id="2147483833" r:id="rId7"/>
    <p:sldLayoutId id="2147483840" r:id="rId8"/>
    <p:sldLayoutId id="2147483841" r:id="rId9"/>
    <p:sldLayoutId id="2147483834" r:id="rId10"/>
    <p:sldLayoutId id="2147483835"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AAAB-4D19-440E-B293-6D5316C586E4}"/>
              </a:ext>
            </a:extLst>
          </p:cNvPr>
          <p:cNvSpPr>
            <a:spLocks noGrp="1"/>
          </p:cNvSpPr>
          <p:nvPr>
            <p:ph type="ctrTitle"/>
          </p:nvPr>
        </p:nvSpPr>
        <p:spPr>
          <a:xfrm>
            <a:off x="2286000" y="3124200"/>
            <a:ext cx="6172200" cy="1893888"/>
          </a:xfrm>
        </p:spPr>
        <p:txBody>
          <a:bodyPr/>
          <a:lstStyle/>
          <a:p>
            <a:pPr algn="ctr" eaLnBrk="1" fontAlgn="auto" hangingPunct="1">
              <a:spcAft>
                <a:spcPts val="0"/>
              </a:spcAft>
              <a:defRPr/>
            </a:pPr>
            <a:r>
              <a:rPr lang="en-US" dirty="0"/>
              <a:t>“Introductory Paragraph of an Essay”</a:t>
            </a:r>
          </a:p>
        </p:txBody>
      </p:sp>
      <p:sp>
        <p:nvSpPr>
          <p:cNvPr id="8195" name="Subtitle 2">
            <a:extLst>
              <a:ext uri="{FF2B5EF4-FFF2-40B4-BE49-F238E27FC236}">
                <a16:creationId xmlns:a16="http://schemas.microsoft.com/office/drawing/2014/main" id="{9B131E1A-74B9-465E-BCF4-D11708A79C8E}"/>
              </a:ext>
            </a:extLst>
          </p:cNvPr>
          <p:cNvSpPr>
            <a:spLocks noGrp="1"/>
          </p:cNvSpPr>
          <p:nvPr>
            <p:ph type="subTitle" idx="1"/>
          </p:nvPr>
        </p:nvSpPr>
        <p:spPr>
          <a:xfrm>
            <a:off x="2286000" y="5003800"/>
            <a:ext cx="6172200" cy="1371600"/>
          </a:xfrm>
        </p:spPr>
        <p:txBody>
          <a:bodyPr/>
          <a:lstStyle/>
          <a:p>
            <a:pPr eaLnBrk="1" hangingPunct="1"/>
            <a:r>
              <a:rPr lang="en-US" altLang="en-US"/>
              <a:t>English Composition &amp; Comprehension </a:t>
            </a:r>
          </a:p>
          <a:p>
            <a:pPr eaLnBrk="1" hangingPunct="1"/>
            <a:r>
              <a:rPr lang="en-US" altLang="en-US"/>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6754-B90C-4611-AA14-C78B604F7D0E}"/>
              </a:ext>
            </a:extLst>
          </p:cNvPr>
          <p:cNvSpPr>
            <a:spLocks noGrp="1"/>
          </p:cNvSpPr>
          <p:nvPr>
            <p:ph type="title"/>
          </p:nvPr>
        </p:nvSpPr>
        <p:spPr>
          <a:xfrm>
            <a:off x="457200" y="914400"/>
            <a:ext cx="7467600" cy="1143000"/>
          </a:xfrm>
        </p:spPr>
        <p:txBody>
          <a:bodyPr>
            <a:normAutofit fontScale="90000"/>
          </a:bodyPr>
          <a:lstStyle/>
          <a:p>
            <a:pPr>
              <a:defRPr/>
            </a:pPr>
            <a:r>
              <a:rPr lang="en-US" dirty="0"/>
              <a:t>from "60 Seconds That Could Save Your Child" by Cathy </a:t>
            </a:r>
            <a:r>
              <a:rPr lang="en-US" dirty="0" err="1"/>
              <a:t>Perlmutter</a:t>
            </a:r>
            <a:r>
              <a:rPr lang="en-US" dirty="0"/>
              <a:t> with Maureen </a:t>
            </a:r>
            <a:r>
              <a:rPr lang="en-US" dirty="0" err="1"/>
              <a:t>Sangiorgio</a:t>
            </a:r>
            <a:r>
              <a:rPr lang="en-US" dirty="0"/>
              <a:t> in </a:t>
            </a:r>
            <a:r>
              <a:rPr lang="en-US" i="1" dirty="0"/>
              <a:t>Prevention</a:t>
            </a:r>
            <a:r>
              <a:rPr lang="en-US" dirty="0"/>
              <a:t>, September, 1993.</a:t>
            </a:r>
            <a:br>
              <a:rPr lang="en-US" dirty="0"/>
            </a:br>
            <a:endParaRPr lang="en-US" dirty="0"/>
          </a:p>
        </p:txBody>
      </p:sp>
      <p:sp>
        <p:nvSpPr>
          <p:cNvPr id="17411" name="Content Placeholder 2">
            <a:extLst>
              <a:ext uri="{FF2B5EF4-FFF2-40B4-BE49-F238E27FC236}">
                <a16:creationId xmlns:a16="http://schemas.microsoft.com/office/drawing/2014/main" id="{3B031377-262D-41A0-A019-9E0353CF6752}"/>
              </a:ext>
            </a:extLst>
          </p:cNvPr>
          <p:cNvSpPr>
            <a:spLocks noGrp="1"/>
          </p:cNvSpPr>
          <p:nvPr>
            <p:ph sz="quarter" idx="1"/>
          </p:nvPr>
        </p:nvSpPr>
        <p:spPr>
          <a:xfrm>
            <a:off x="457200" y="1984375"/>
            <a:ext cx="7467600" cy="4873625"/>
          </a:xfrm>
        </p:spPr>
        <p:txBody>
          <a:bodyPr/>
          <a:lstStyle/>
          <a:p>
            <a:r>
              <a:rPr lang="en-US" altLang="en-US"/>
              <a:t>Have a minute? Good. Because that may be all it takes to save the life of a child—your child. Accidents kill nearly 8000 children under age 15 each year. And for every fatality, 42 more children are admitted to hospitals for treatment. Yet such deaths and injuries can be avoided through these easy steps parents can take right now. You don't have a minute to lose.</a:t>
            </a:r>
            <a:br>
              <a:rPr lang="en-US" altLang="en-US"/>
            </a:br>
            <a:br>
              <a:rPr lang="en-US" altLang="en-US"/>
            </a:b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A11C-2BDD-4D3F-B2E6-74A8C21C0EF2}"/>
              </a:ext>
            </a:extLst>
          </p:cNvPr>
          <p:cNvSpPr>
            <a:spLocks noGrp="1"/>
          </p:cNvSpPr>
          <p:nvPr>
            <p:ph type="title"/>
          </p:nvPr>
        </p:nvSpPr>
        <p:spPr/>
        <p:txBody>
          <a:bodyPr/>
          <a:lstStyle/>
          <a:p>
            <a:pPr>
              <a:defRPr/>
            </a:pPr>
            <a:r>
              <a:rPr lang="en-US" dirty="0"/>
              <a:t> </a:t>
            </a:r>
          </a:p>
        </p:txBody>
      </p:sp>
      <p:sp>
        <p:nvSpPr>
          <p:cNvPr id="18435" name="Content Placeholder 2">
            <a:extLst>
              <a:ext uri="{FF2B5EF4-FFF2-40B4-BE49-F238E27FC236}">
                <a16:creationId xmlns:a16="http://schemas.microsoft.com/office/drawing/2014/main" id="{289AEA80-C1CE-41A3-BB8C-DF1BB70D9307}"/>
              </a:ext>
            </a:extLst>
          </p:cNvPr>
          <p:cNvSpPr>
            <a:spLocks noGrp="1"/>
          </p:cNvSpPr>
          <p:nvPr>
            <p:ph sz="quarter" idx="1"/>
          </p:nvPr>
        </p:nvSpPr>
        <p:spPr>
          <a:xfrm>
            <a:off x="457200" y="1600200"/>
            <a:ext cx="7467600" cy="4873625"/>
          </a:xfrm>
        </p:spPr>
        <p:txBody>
          <a:bodyPr/>
          <a:lstStyle/>
          <a:p>
            <a:r>
              <a:rPr lang="en-US" altLang="en-US"/>
              <a:t>[This article begins with a surprising, even shocking, statistic, 8000 children die each year from accidents. The article then lists seven easy actions a person can take to help guard a child against accidents. These range from turning down the water heater to 120 degrees Fahrenheit to putting firearms under lock and key.]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F6F5D-C4D6-425D-B43C-666BB933D016}"/>
              </a:ext>
            </a:extLst>
          </p:cNvPr>
          <p:cNvSpPr>
            <a:spLocks noGrp="1"/>
          </p:cNvSpPr>
          <p:nvPr>
            <p:ph type="title"/>
          </p:nvPr>
        </p:nvSpPr>
        <p:spPr>
          <a:xfrm>
            <a:off x="457200" y="-304800"/>
            <a:ext cx="7467600" cy="1143000"/>
          </a:xfrm>
        </p:spPr>
        <p:txBody>
          <a:bodyPr/>
          <a:lstStyle/>
          <a:p>
            <a:pPr>
              <a:defRPr/>
            </a:pPr>
            <a:r>
              <a:rPr lang="en-US" b="1" dirty="0"/>
              <a:t>Famous Person:</a:t>
            </a:r>
            <a:endParaRPr lang="en-US" dirty="0"/>
          </a:p>
        </p:txBody>
      </p:sp>
      <p:sp>
        <p:nvSpPr>
          <p:cNvPr id="19459" name="Content Placeholder 2">
            <a:extLst>
              <a:ext uri="{FF2B5EF4-FFF2-40B4-BE49-F238E27FC236}">
                <a16:creationId xmlns:a16="http://schemas.microsoft.com/office/drawing/2014/main" id="{A1A3EC70-AF75-44F2-BDF4-5F44718C06D8}"/>
              </a:ext>
            </a:extLst>
          </p:cNvPr>
          <p:cNvSpPr>
            <a:spLocks noGrp="1"/>
          </p:cNvSpPr>
          <p:nvPr>
            <p:ph sz="quarter" idx="1"/>
          </p:nvPr>
        </p:nvSpPr>
        <p:spPr>
          <a:xfrm>
            <a:off x="381000" y="914400"/>
            <a:ext cx="7467600" cy="4873625"/>
          </a:xfrm>
        </p:spPr>
        <p:txBody>
          <a:bodyPr/>
          <a:lstStyle/>
          <a:p>
            <a:r>
              <a:rPr lang="en-US" altLang="en-US"/>
              <a:t> People like to know what celebrities say and do. Dropping the name of a famous person at the beginning of a paper usually gets the reader's attention. It may be something that person said or something he or she did that can be presented as an interest grabber. You may just mention the famous person's name to get the reader's interest. The famous person may be dead or alive. The famous person may be a good person like the Pope, or he or she may be a bad person. Of course, bringing up this person's name must be relevant to the topic. Even though the statement or action may not be readily relevant, a clever writer can convince the reader that it is relevant.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9B52-F78F-4220-B736-440025911E9A}"/>
              </a:ext>
            </a:extLst>
          </p:cNvPr>
          <p:cNvSpPr>
            <a:spLocks noGrp="1"/>
          </p:cNvSpPr>
          <p:nvPr>
            <p:ph type="title"/>
          </p:nvPr>
        </p:nvSpPr>
        <p:spPr/>
        <p:txBody>
          <a:bodyPr>
            <a:normAutofit fontScale="90000"/>
          </a:bodyPr>
          <a:lstStyle/>
          <a:p>
            <a:pPr>
              <a:defRPr/>
            </a:pPr>
            <a:r>
              <a:rPr lang="en-US" dirty="0"/>
              <a:t>from "Dear Taxpayer" by Will Manley in </a:t>
            </a:r>
            <a:r>
              <a:rPr lang="en-US" i="1" dirty="0"/>
              <a:t>Booklist</a:t>
            </a:r>
            <a:r>
              <a:rPr lang="en-US" dirty="0"/>
              <a:t>, May 1, 1993.</a:t>
            </a:r>
            <a:br>
              <a:rPr lang="en-US" dirty="0"/>
            </a:br>
            <a:endParaRPr lang="en-US" dirty="0"/>
          </a:p>
        </p:txBody>
      </p:sp>
      <p:sp>
        <p:nvSpPr>
          <p:cNvPr id="20483" name="Content Placeholder 2">
            <a:extLst>
              <a:ext uri="{FF2B5EF4-FFF2-40B4-BE49-F238E27FC236}">
                <a16:creationId xmlns:a16="http://schemas.microsoft.com/office/drawing/2014/main" id="{048457BF-4C31-4546-BFC6-6E611FCE59E2}"/>
              </a:ext>
            </a:extLst>
          </p:cNvPr>
          <p:cNvSpPr>
            <a:spLocks noGrp="1"/>
          </p:cNvSpPr>
          <p:nvPr>
            <p:ph sz="quarter" idx="1"/>
          </p:nvPr>
        </p:nvSpPr>
        <p:spPr>
          <a:xfrm>
            <a:off x="381000" y="990600"/>
            <a:ext cx="7467600" cy="4873625"/>
          </a:xfrm>
        </p:spPr>
        <p:txBody>
          <a:bodyPr/>
          <a:lstStyle/>
          <a:p>
            <a:r>
              <a:rPr lang="en-US" altLang="en-US"/>
              <a:t>The most widely read writer in America today is not Stephen King, Michael Chrichton or John Grisham. It's Margaret Milner Richardson, the Commissioner of the Internal Revenue Service, whose name appears on the "1040 Forms and Instructions" booklet. I doubt that Margaret wrote the entire 1040 pamphlet, but the annual introductory letter, "A Note from the Commissioner," bears her signature. </a:t>
            </a:r>
            <a:br>
              <a:rPr lang="en-US" altLang="en-US"/>
            </a:br>
            <a:br>
              <a:rPr lang="en-US" altLang="en-US"/>
            </a:b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3A24-EA8B-4471-97E9-7A6B05CFCF9B}"/>
              </a:ext>
            </a:extLst>
          </p:cNvPr>
          <p:cNvSpPr>
            <a:spLocks noGrp="1"/>
          </p:cNvSpPr>
          <p:nvPr>
            <p:ph type="title"/>
          </p:nvPr>
        </p:nvSpPr>
        <p:spPr/>
        <p:txBody>
          <a:bodyPr/>
          <a:lstStyle/>
          <a:p>
            <a:pPr>
              <a:defRPr/>
            </a:pPr>
            <a:endParaRPr lang="en-US"/>
          </a:p>
        </p:txBody>
      </p:sp>
      <p:sp>
        <p:nvSpPr>
          <p:cNvPr id="21507" name="Content Placeholder 2">
            <a:extLst>
              <a:ext uri="{FF2B5EF4-FFF2-40B4-BE49-F238E27FC236}">
                <a16:creationId xmlns:a16="http://schemas.microsoft.com/office/drawing/2014/main" id="{EA866043-1F6A-4646-B778-65792BF8A3C2}"/>
              </a:ext>
            </a:extLst>
          </p:cNvPr>
          <p:cNvSpPr>
            <a:spLocks noGrp="1"/>
          </p:cNvSpPr>
          <p:nvPr>
            <p:ph sz="quarter" idx="1"/>
          </p:nvPr>
        </p:nvSpPr>
        <p:spPr>
          <a:xfrm>
            <a:off x="457200" y="1600200"/>
            <a:ext cx="7467600" cy="4873625"/>
          </a:xfrm>
        </p:spPr>
        <p:txBody>
          <a:bodyPr/>
          <a:lstStyle/>
          <a:p>
            <a:r>
              <a:rPr lang="en-US" altLang="en-US"/>
              <a:t>[This is the first paragraph of an article about the lady named above. The author used the names of three famous, modern American writers to get a reader's interest. Notice that the first name on his list is a name that is probably more widely known than the other two. Stephen King has been around for some time now, and everyone, from teenagers to grandparents, know his name whether they have read his books or not.]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C5484-C776-4AA0-972A-ABA96F5B66B9}"/>
              </a:ext>
            </a:extLst>
          </p:cNvPr>
          <p:cNvSpPr>
            <a:spLocks noGrp="1"/>
          </p:cNvSpPr>
          <p:nvPr>
            <p:ph type="title"/>
          </p:nvPr>
        </p:nvSpPr>
        <p:spPr/>
        <p:txBody>
          <a:bodyPr/>
          <a:lstStyle/>
          <a:p>
            <a:pPr>
              <a:defRPr/>
            </a:pPr>
            <a:r>
              <a:rPr lang="en-US" dirty="0"/>
              <a:t> </a:t>
            </a:r>
          </a:p>
        </p:txBody>
      </p:sp>
      <p:sp>
        <p:nvSpPr>
          <p:cNvPr id="22531" name="Content Placeholder 2">
            <a:extLst>
              <a:ext uri="{FF2B5EF4-FFF2-40B4-BE49-F238E27FC236}">
                <a16:creationId xmlns:a16="http://schemas.microsoft.com/office/drawing/2014/main" id="{C6316842-A6D1-4DA7-BF77-F2FCCB96C0BE}"/>
              </a:ext>
            </a:extLst>
          </p:cNvPr>
          <p:cNvSpPr>
            <a:spLocks noGrp="1"/>
          </p:cNvSpPr>
          <p:nvPr>
            <p:ph sz="quarter" idx="1"/>
          </p:nvPr>
        </p:nvSpPr>
        <p:spPr>
          <a:xfrm>
            <a:off x="304800" y="685800"/>
            <a:ext cx="7467600" cy="4873625"/>
          </a:xfrm>
        </p:spPr>
        <p:txBody>
          <a:bodyPr/>
          <a:lstStyle/>
          <a:p>
            <a:r>
              <a:rPr lang="en-US" altLang="en-US" b="1"/>
              <a:t>Declarative:</a:t>
            </a:r>
            <a:r>
              <a:rPr lang="en-US" altLang="en-US"/>
              <a:t> This technique is quite commonly used, but it must be carefully used or the writer defeats his whole purpose of using one of these patterns, to get the reader's interest. In this pattern, the writer simply states straight out what the topic of his paper is going to be about. It is the technique that most student writers use with only modest success most of the time, but good professional writers use it too.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3BBD3-208E-42FB-9577-1BAE2E60593C}"/>
              </a:ext>
            </a:extLst>
          </p:cNvPr>
          <p:cNvSpPr>
            <a:spLocks noGrp="1"/>
          </p:cNvSpPr>
          <p:nvPr>
            <p:ph type="title"/>
          </p:nvPr>
        </p:nvSpPr>
        <p:spPr/>
        <p:txBody>
          <a:bodyPr/>
          <a:lstStyle/>
          <a:p>
            <a:pPr>
              <a:defRPr/>
            </a:pPr>
            <a:r>
              <a:rPr lang="en-US" dirty="0"/>
              <a:t> </a:t>
            </a:r>
          </a:p>
        </p:txBody>
      </p:sp>
      <p:sp>
        <p:nvSpPr>
          <p:cNvPr id="23555" name="Content Placeholder 2">
            <a:extLst>
              <a:ext uri="{FF2B5EF4-FFF2-40B4-BE49-F238E27FC236}">
                <a16:creationId xmlns:a16="http://schemas.microsoft.com/office/drawing/2014/main" id="{3AD5B1E7-BE26-44C8-B867-04EA15A19E15}"/>
              </a:ext>
            </a:extLst>
          </p:cNvPr>
          <p:cNvSpPr>
            <a:spLocks noGrp="1"/>
          </p:cNvSpPr>
          <p:nvPr>
            <p:ph sz="quarter" idx="1"/>
          </p:nvPr>
        </p:nvSpPr>
        <p:spPr>
          <a:xfrm>
            <a:off x="457200" y="381000"/>
            <a:ext cx="7467600" cy="4873625"/>
          </a:xfrm>
        </p:spPr>
        <p:txBody>
          <a:bodyPr/>
          <a:lstStyle/>
          <a:p>
            <a:r>
              <a:rPr lang="en-US" altLang="en-US"/>
              <a:t>From "The Tuition Tap" by Tim Lindemuth in </a:t>
            </a:r>
            <a:r>
              <a:rPr lang="en-US" altLang="en-US" i="1"/>
              <a:t>K-Stater</a:t>
            </a:r>
            <a:r>
              <a:rPr lang="en-US" altLang="en-US"/>
              <a:t>, February, 1994.</a:t>
            </a:r>
          </a:p>
          <a:p>
            <a:r>
              <a:rPr lang="en-US" altLang="en-US"/>
              <a:t>In the College of Veterinary Medicine and Engineering, for example, nearly one-third of the teaching faculty may retire by the year 2004. In the College of Education, more than a third of the professors are 55 years old and older. The largest turnover for a single department is projected to be in geology. More than half of its faculty this year are in the age group that will retire at the soon, says Ron Downey of K-State's Office of Institutional Research and Analysis. The graying of K-State's faculty is not unique. A Regents' report shows approximately 27 percent of the faculty at the six state universities will retire by the end of this decade, creating a shortage of senior faculty.</a:t>
            </a:r>
            <a:br>
              <a:rPr lang="en-US" altLang="en-US"/>
            </a:br>
            <a:br>
              <a:rPr lang="en-US" altLang="en-US"/>
            </a:b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15C8-08BA-4A84-839C-4D3D8E2BD705}"/>
              </a:ext>
            </a:extLst>
          </p:cNvPr>
          <p:cNvSpPr>
            <a:spLocks noGrp="1"/>
          </p:cNvSpPr>
          <p:nvPr>
            <p:ph type="title"/>
          </p:nvPr>
        </p:nvSpPr>
        <p:spPr/>
        <p:txBody>
          <a:bodyPr/>
          <a:lstStyle/>
          <a:p>
            <a:pPr>
              <a:defRPr/>
            </a:pPr>
            <a:r>
              <a:rPr lang="en-US" dirty="0"/>
              <a:t> </a:t>
            </a:r>
          </a:p>
        </p:txBody>
      </p:sp>
      <p:sp>
        <p:nvSpPr>
          <p:cNvPr id="24579" name="Content Placeholder 2">
            <a:extLst>
              <a:ext uri="{FF2B5EF4-FFF2-40B4-BE49-F238E27FC236}">
                <a16:creationId xmlns:a16="http://schemas.microsoft.com/office/drawing/2014/main" id="{7FD1A83C-F8EC-4649-9303-DDB4E2F11E11}"/>
              </a:ext>
            </a:extLst>
          </p:cNvPr>
          <p:cNvSpPr>
            <a:spLocks noGrp="1"/>
          </p:cNvSpPr>
          <p:nvPr>
            <p:ph sz="quarter" idx="1"/>
          </p:nvPr>
        </p:nvSpPr>
        <p:spPr>
          <a:xfrm>
            <a:off x="457200" y="1600200"/>
            <a:ext cx="7467600" cy="4873625"/>
          </a:xfrm>
        </p:spPr>
        <p:txBody>
          <a:bodyPr/>
          <a:lstStyle/>
          <a:p>
            <a:r>
              <a:rPr lang="en-US" altLang="en-US"/>
              <a:t>[This is a straight forward introduction that gets right down to the topic of the aging of the faculty of Kansas State University. There are no historical reviews, no surprising statements, no anecdotes, no quotations from or about famous people. This is a discussion that leads to further discussion about the topic. The biggest difficulty about this type of introduction is that it can get boring. It is not likely to get the interest of anyone except those who are already interested in this subject. Use this pattern with caution.]</a:t>
            </a: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430B4-A6BD-40B0-93F6-6D7031C67A58}"/>
              </a:ext>
            </a:extLst>
          </p:cNvPr>
          <p:cNvSpPr>
            <a:spLocks noGrp="1"/>
          </p:cNvSpPr>
          <p:nvPr>
            <p:ph type="title"/>
          </p:nvPr>
        </p:nvSpPr>
        <p:spPr/>
        <p:txBody>
          <a:bodyPr/>
          <a:lstStyle/>
          <a:p>
            <a:pPr>
              <a:defRPr/>
            </a:pPr>
            <a:r>
              <a:rPr lang="en-US" dirty="0"/>
              <a:t>Tasks of the Introductory Paragraph:</a:t>
            </a:r>
          </a:p>
        </p:txBody>
      </p:sp>
      <p:sp>
        <p:nvSpPr>
          <p:cNvPr id="9219" name="Content Placeholder 2">
            <a:extLst>
              <a:ext uri="{FF2B5EF4-FFF2-40B4-BE49-F238E27FC236}">
                <a16:creationId xmlns:a16="http://schemas.microsoft.com/office/drawing/2014/main" id="{732CD2BD-FD31-4283-834C-A8E1B2EC3CA7}"/>
              </a:ext>
            </a:extLst>
          </p:cNvPr>
          <p:cNvSpPr>
            <a:spLocks noGrp="1"/>
          </p:cNvSpPr>
          <p:nvPr>
            <p:ph sz="quarter" idx="1"/>
          </p:nvPr>
        </p:nvSpPr>
        <p:spPr>
          <a:xfrm>
            <a:off x="457200" y="1600200"/>
            <a:ext cx="7467600" cy="4873625"/>
          </a:xfrm>
        </p:spPr>
        <p:txBody>
          <a:bodyPr/>
          <a:lstStyle/>
          <a:p>
            <a:r>
              <a:rPr lang="en-US" altLang="en-US"/>
              <a:t>To get the reader's interest so that he or she will want to read more.</a:t>
            </a:r>
          </a:p>
          <a:p>
            <a:r>
              <a:rPr lang="en-US" altLang="en-US"/>
              <a:t>To let the reader know what the writing is going to be about.</a:t>
            </a:r>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6F3C-8047-48AC-9244-4D1706F58395}"/>
              </a:ext>
            </a:extLst>
          </p:cNvPr>
          <p:cNvSpPr>
            <a:spLocks noGrp="1"/>
          </p:cNvSpPr>
          <p:nvPr>
            <p:ph type="title"/>
          </p:nvPr>
        </p:nvSpPr>
        <p:spPr/>
        <p:txBody>
          <a:bodyPr/>
          <a:lstStyle/>
          <a:p>
            <a:pPr>
              <a:defRPr/>
            </a:pPr>
            <a:r>
              <a:rPr lang="en-US" dirty="0"/>
              <a:t>How to Grab Reader’s Interest in Introductory Paragraph?</a:t>
            </a:r>
          </a:p>
        </p:txBody>
      </p:sp>
      <p:sp>
        <p:nvSpPr>
          <p:cNvPr id="10243" name="Content Placeholder 2">
            <a:extLst>
              <a:ext uri="{FF2B5EF4-FFF2-40B4-BE49-F238E27FC236}">
                <a16:creationId xmlns:a16="http://schemas.microsoft.com/office/drawing/2014/main" id="{3E4B89D8-119A-4FE6-AAAB-314AACF5169A}"/>
              </a:ext>
            </a:extLst>
          </p:cNvPr>
          <p:cNvSpPr>
            <a:spLocks noGrp="1"/>
          </p:cNvSpPr>
          <p:nvPr>
            <p:ph sz="quarter" idx="1"/>
          </p:nvPr>
        </p:nvSpPr>
        <p:spPr>
          <a:xfrm>
            <a:off x="457200" y="1600200"/>
            <a:ext cx="7467600" cy="4873625"/>
          </a:xfrm>
        </p:spPr>
        <p:txBody>
          <a:bodyPr/>
          <a:lstStyle/>
          <a:p>
            <a:r>
              <a:rPr lang="en-US" altLang="en-US"/>
              <a:t>Five basic patterns to grab reader’s interest are:</a:t>
            </a:r>
          </a:p>
          <a:p>
            <a:pPr lvl="1"/>
            <a:r>
              <a:rPr lang="en-US" altLang="en-US"/>
              <a:t>historical review</a:t>
            </a:r>
          </a:p>
          <a:p>
            <a:pPr lvl="1"/>
            <a:r>
              <a:rPr lang="en-US" altLang="en-US"/>
              <a:t>anecdotal</a:t>
            </a:r>
          </a:p>
          <a:p>
            <a:pPr lvl="1"/>
            <a:r>
              <a:rPr lang="en-US" altLang="en-US"/>
              <a:t>surprising statement</a:t>
            </a:r>
          </a:p>
          <a:p>
            <a:pPr lvl="1"/>
            <a:r>
              <a:rPr lang="en-US" altLang="en-US"/>
              <a:t>famous person</a:t>
            </a:r>
          </a:p>
          <a:p>
            <a:pPr lvl="1"/>
            <a:r>
              <a:rPr lang="en-US" altLang="en-US"/>
              <a:t>declarative</a:t>
            </a:r>
          </a:p>
          <a:p>
            <a:pPr lvl="1"/>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CD60-654A-4A4E-8EC0-673C0FBCD25A}"/>
              </a:ext>
            </a:extLst>
          </p:cNvPr>
          <p:cNvSpPr>
            <a:spLocks noGrp="1"/>
          </p:cNvSpPr>
          <p:nvPr>
            <p:ph type="title"/>
          </p:nvPr>
        </p:nvSpPr>
        <p:spPr/>
        <p:txBody>
          <a:bodyPr/>
          <a:lstStyle/>
          <a:p>
            <a:pPr>
              <a:defRPr/>
            </a:pPr>
            <a:r>
              <a:rPr lang="en-US" b="1" dirty="0"/>
              <a:t>Historical Review</a:t>
            </a:r>
            <a:endParaRPr lang="en-US" dirty="0"/>
          </a:p>
        </p:txBody>
      </p:sp>
      <p:sp>
        <p:nvSpPr>
          <p:cNvPr id="11267" name="Content Placeholder 2">
            <a:extLst>
              <a:ext uri="{FF2B5EF4-FFF2-40B4-BE49-F238E27FC236}">
                <a16:creationId xmlns:a16="http://schemas.microsoft.com/office/drawing/2014/main" id="{A450B95A-DD78-4CC7-A3C8-E36FC43F9E1C}"/>
              </a:ext>
            </a:extLst>
          </p:cNvPr>
          <p:cNvSpPr>
            <a:spLocks noGrp="1"/>
          </p:cNvSpPr>
          <p:nvPr>
            <p:ph sz="quarter" idx="1"/>
          </p:nvPr>
        </p:nvSpPr>
        <p:spPr>
          <a:xfrm>
            <a:off x="457200" y="1600200"/>
            <a:ext cx="7467600" cy="4873625"/>
          </a:xfrm>
        </p:spPr>
        <p:txBody>
          <a:bodyPr/>
          <a:lstStyle/>
          <a:p>
            <a:r>
              <a:rPr lang="en-US" altLang="en-US"/>
              <a:t> Some topics are better understood if a brief historical review of the topic is presented to lead into the discussion of the moment. Such topics might include "a biographical sketch of a war hero," "an upcoming execution of a convicted criminal," or "drugs and the younger generation." Obviously there are many, many more topics that could be introduced by reviewing the history of the topic before the writer gets down to the nitty gritty of his paper. It is important that the historical review be brief so that it does not take over the paper.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BBB6-644F-4CE9-802D-2246CAB5B606}"/>
              </a:ext>
            </a:extLst>
          </p:cNvPr>
          <p:cNvSpPr>
            <a:spLocks noGrp="1"/>
          </p:cNvSpPr>
          <p:nvPr>
            <p:ph type="title"/>
          </p:nvPr>
        </p:nvSpPr>
        <p:spPr>
          <a:xfrm>
            <a:off x="685800" y="838200"/>
            <a:ext cx="7467600" cy="1143000"/>
          </a:xfrm>
        </p:spPr>
        <p:txBody>
          <a:bodyPr>
            <a:normAutofit fontScale="90000"/>
          </a:bodyPr>
          <a:lstStyle/>
          <a:p>
            <a:pPr>
              <a:defRPr/>
            </a:pPr>
            <a:br>
              <a:rPr lang="en-US" dirty="0"/>
            </a:br>
            <a:br>
              <a:rPr lang="en-US" dirty="0"/>
            </a:br>
            <a:br>
              <a:rPr lang="en-US" dirty="0"/>
            </a:br>
            <a:br>
              <a:rPr lang="en-US" dirty="0"/>
            </a:br>
            <a:r>
              <a:rPr lang="en-US" dirty="0"/>
              <a:t> </a:t>
            </a:r>
            <a:br>
              <a:rPr lang="en-US" dirty="0"/>
            </a:br>
            <a:br>
              <a:rPr lang="en-US" dirty="0"/>
            </a:br>
            <a:r>
              <a:rPr lang="en-US" dirty="0"/>
              <a:t>	</a:t>
            </a:r>
            <a:br>
              <a:rPr lang="en-US" dirty="0"/>
            </a:br>
            <a:br>
              <a:rPr lang="en-US" dirty="0"/>
            </a:br>
            <a:br>
              <a:rPr lang="en-US" dirty="0"/>
            </a:br>
            <a:br>
              <a:rPr lang="en-US" dirty="0"/>
            </a:br>
            <a:r>
              <a:rPr lang="en-US" dirty="0"/>
              <a:t>from "Integration Turns 40" by Juan Williams in </a:t>
            </a:r>
            <a:r>
              <a:rPr lang="en-US" i="1" dirty="0"/>
              <a:t>Modern Maturity</a:t>
            </a:r>
            <a:r>
              <a:rPr lang="en-US" dirty="0"/>
              <a:t>, April/May, 1994.</a:t>
            </a:r>
            <a:br>
              <a:rPr lang="en-US" dirty="0"/>
            </a:br>
            <a:endParaRPr lang="en-US" dirty="0"/>
          </a:p>
        </p:txBody>
      </p:sp>
      <p:sp>
        <p:nvSpPr>
          <p:cNvPr id="12291" name="Content Placeholder 2">
            <a:extLst>
              <a:ext uri="{FF2B5EF4-FFF2-40B4-BE49-F238E27FC236}">
                <a16:creationId xmlns:a16="http://schemas.microsoft.com/office/drawing/2014/main" id="{D3013D66-A1E7-46B5-8D8A-520E92CAC4DB}"/>
              </a:ext>
            </a:extLst>
          </p:cNvPr>
          <p:cNvSpPr>
            <a:spLocks noGrp="1"/>
          </p:cNvSpPr>
          <p:nvPr>
            <p:ph sz="quarter" idx="1"/>
          </p:nvPr>
        </p:nvSpPr>
        <p:spPr>
          <a:xfrm>
            <a:off x="457200" y="1600200"/>
            <a:ext cx="7467600" cy="4873625"/>
          </a:xfrm>
        </p:spPr>
        <p:txBody>
          <a:bodyPr/>
          <a:lstStyle/>
          <a:p>
            <a:r>
              <a:rPr lang="en-US" altLang="en-US">
                <a:solidFill>
                  <a:srgbClr val="FF0000"/>
                </a:solidFill>
              </a:rPr>
              <a:t>The victory brought pure elation and joy. It was May 1954, just days after the Supreme Court's landmark ruling in Brown v. Board of Education of Topeka, Kansas. At NAACP headquarters in New York the mood was euphoric. Telegrams of congratulations poured in from around the world; reporters and well-wishers crowded the halls.</a:t>
            </a:r>
            <a:br>
              <a:rPr lang="en-US" altLang="en-US"/>
            </a:br>
            <a:br>
              <a:rPr lang="en-US" altLang="en-US"/>
            </a:br>
            <a:r>
              <a:rPr lang="en-US" altLang="en-US"/>
              <a:t>[After reaching back forty years ago to bring up the landmark Supreme Court decision that started school desegregation, this article discusses school segregation in the present time.]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D524-346F-46E0-99BE-EDE3CA339126}"/>
              </a:ext>
            </a:extLst>
          </p:cNvPr>
          <p:cNvSpPr>
            <a:spLocks noGrp="1"/>
          </p:cNvSpPr>
          <p:nvPr>
            <p:ph type="title"/>
          </p:nvPr>
        </p:nvSpPr>
        <p:spPr/>
        <p:txBody>
          <a:bodyPr/>
          <a:lstStyle/>
          <a:p>
            <a:pPr>
              <a:defRPr/>
            </a:pPr>
            <a:r>
              <a:rPr lang="en-US" b="1" dirty="0"/>
              <a:t>Anecdotal</a:t>
            </a:r>
            <a:endParaRPr lang="en-US" dirty="0"/>
          </a:p>
        </p:txBody>
      </p:sp>
      <p:sp>
        <p:nvSpPr>
          <p:cNvPr id="13315" name="Content Placeholder 2">
            <a:extLst>
              <a:ext uri="{FF2B5EF4-FFF2-40B4-BE49-F238E27FC236}">
                <a16:creationId xmlns:a16="http://schemas.microsoft.com/office/drawing/2014/main" id="{8041B369-F1B1-4DB6-BDD2-9DDD42BF0ECB}"/>
              </a:ext>
            </a:extLst>
          </p:cNvPr>
          <p:cNvSpPr>
            <a:spLocks noGrp="1"/>
          </p:cNvSpPr>
          <p:nvPr>
            <p:ph sz="quarter" idx="1"/>
          </p:nvPr>
        </p:nvSpPr>
        <p:spPr>
          <a:xfrm>
            <a:off x="457200" y="1447800"/>
            <a:ext cx="7467600" cy="4873625"/>
          </a:xfrm>
        </p:spPr>
        <p:txBody>
          <a:bodyPr/>
          <a:lstStyle/>
          <a:p>
            <a:r>
              <a:rPr lang="en-US" altLang="en-US"/>
              <a:t>An anecdote is a little story. Everyone loves to listen to stories. Begin a paper by relating a small story that leads into the topic of your paper. Your story should be a small episode, not a full blown story with characters and plot and setting. Read some of the anecdotes in the </a:t>
            </a:r>
            <a:r>
              <a:rPr lang="en-US" altLang="en-US" i="1"/>
              <a:t>Reader's Digest</a:t>
            </a:r>
            <a:r>
              <a:rPr lang="en-US" altLang="en-US"/>
              <a:t> special sections such as "Life in The United States" to learn how to tell small but potent stories. If you do it right, your story will capture the reader's interest so that he or she will continue to read your paper. One caution: be sure that your story does not take over the paper. Remember, it is an introduction, not the paper.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EF16-3AB1-45D4-B182-6BC0E974FB97}"/>
              </a:ext>
            </a:extLst>
          </p:cNvPr>
          <p:cNvSpPr>
            <a:spLocks noGrp="1"/>
          </p:cNvSpPr>
          <p:nvPr>
            <p:ph type="title"/>
          </p:nvPr>
        </p:nvSpPr>
        <p:spPr>
          <a:xfrm>
            <a:off x="609600" y="838200"/>
            <a:ext cx="7467600" cy="1143000"/>
          </a:xfrm>
        </p:spPr>
        <p:txBody>
          <a:bodyPr>
            <a:normAutofit fontScale="90000"/>
          </a:bodyPr>
          <a:lstStyle/>
          <a:p>
            <a:pPr>
              <a:defRPr/>
            </a:pPr>
            <a:r>
              <a:rPr lang="en-US" dirty="0"/>
              <a:t>From "Going, Going, GONE to the Auction!" by Laurie Goering in </a:t>
            </a:r>
            <a:r>
              <a:rPr lang="en-US" i="1" dirty="0"/>
              <a:t>Chicago Tribune Magazine</a:t>
            </a:r>
            <a:r>
              <a:rPr lang="en-US" dirty="0"/>
              <a:t>, July 4, 1994.</a:t>
            </a:r>
            <a:br>
              <a:rPr lang="en-US" dirty="0"/>
            </a:br>
            <a:endParaRPr lang="en-US" dirty="0"/>
          </a:p>
        </p:txBody>
      </p:sp>
      <p:sp>
        <p:nvSpPr>
          <p:cNvPr id="14339" name="Content Placeholder 2">
            <a:extLst>
              <a:ext uri="{FF2B5EF4-FFF2-40B4-BE49-F238E27FC236}">
                <a16:creationId xmlns:a16="http://schemas.microsoft.com/office/drawing/2014/main" id="{0E4CF5A2-06E4-4969-B99C-542FAB879986}"/>
              </a:ext>
            </a:extLst>
          </p:cNvPr>
          <p:cNvSpPr>
            <a:spLocks noGrp="1"/>
          </p:cNvSpPr>
          <p:nvPr>
            <p:ph sz="quarter" idx="1"/>
          </p:nvPr>
        </p:nvSpPr>
        <p:spPr>
          <a:xfrm>
            <a:off x="457200" y="1600200"/>
            <a:ext cx="7467600" cy="4873625"/>
          </a:xfrm>
        </p:spPr>
        <p:txBody>
          <a:bodyPr/>
          <a:lstStyle/>
          <a:p>
            <a:r>
              <a:rPr lang="en-US" altLang="en-US">
                <a:solidFill>
                  <a:srgbClr val="00B050"/>
                </a:solidFill>
              </a:rPr>
              <a:t>Mike Cantlon remembers coming across his first auction ten years ago while cruising the back roads of Wisconsin. He parked his car and wandered into the crowd, toward the auctioneer's singsong chant and smell of barbecued sandwiches. Hours later, Cantlon emerged lugging a $22 drill. "It's an addiction," says Cantlon, a financial planner and one of the growing number of auction fanatics for whom Saturdays will never be the same.</a:t>
            </a:r>
            <a:br>
              <a:rPr lang="en-US" altLang="en-US">
                <a:solidFill>
                  <a:srgbClr val="00B050"/>
                </a:solidFill>
              </a:rPr>
            </a:br>
            <a:endParaRPr lang="en-US" altLang="en-US">
              <a:solidFill>
                <a:srgbClr val="00B05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4CE2-2F5D-437D-A911-56224979A8AC}"/>
              </a:ext>
            </a:extLst>
          </p:cNvPr>
          <p:cNvSpPr>
            <a:spLocks noGrp="1"/>
          </p:cNvSpPr>
          <p:nvPr>
            <p:ph type="title"/>
          </p:nvPr>
        </p:nvSpPr>
        <p:spPr/>
        <p:txBody>
          <a:bodyPr/>
          <a:lstStyle/>
          <a:p>
            <a:pPr>
              <a:defRPr/>
            </a:pPr>
            <a:endParaRPr lang="en-US"/>
          </a:p>
        </p:txBody>
      </p:sp>
      <p:sp>
        <p:nvSpPr>
          <p:cNvPr id="15363" name="Content Placeholder 2">
            <a:extLst>
              <a:ext uri="{FF2B5EF4-FFF2-40B4-BE49-F238E27FC236}">
                <a16:creationId xmlns:a16="http://schemas.microsoft.com/office/drawing/2014/main" id="{71793483-A081-49FF-BD18-7DCD1C7936ED}"/>
              </a:ext>
            </a:extLst>
          </p:cNvPr>
          <p:cNvSpPr>
            <a:spLocks noGrp="1"/>
          </p:cNvSpPr>
          <p:nvPr>
            <p:ph sz="quarter" idx="1"/>
          </p:nvPr>
        </p:nvSpPr>
        <p:spPr>
          <a:xfrm>
            <a:off x="457200" y="1600200"/>
            <a:ext cx="7467600" cy="4873625"/>
          </a:xfrm>
        </p:spPr>
        <p:txBody>
          <a:bodyPr/>
          <a:lstStyle/>
          <a:p>
            <a:pPr>
              <a:buFont typeface="Wingdings" panose="05000000000000000000" pitchFamily="2" charset="2"/>
              <a:buNone/>
            </a:pPr>
            <a:r>
              <a:rPr lang="en-US" altLang="en-US">
                <a:solidFill>
                  <a:srgbClr val="00B050"/>
                </a:solidFill>
              </a:rPr>
              <a:t>   [This is an anecdote, a little story about one man and his first auction, that is the lead to an article about auctions. In this article the author explains what auctions are, how to spot bargains in auctions, what to protect yourself from at auctions, and other facts about auctions and the people who go to them.]</a:t>
            </a:r>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ABDF-7BA0-4DFB-8FDC-C792441458BA}"/>
              </a:ext>
            </a:extLst>
          </p:cNvPr>
          <p:cNvSpPr>
            <a:spLocks noGrp="1"/>
          </p:cNvSpPr>
          <p:nvPr>
            <p:ph type="title"/>
          </p:nvPr>
        </p:nvSpPr>
        <p:spPr/>
        <p:txBody>
          <a:bodyPr/>
          <a:lstStyle/>
          <a:p>
            <a:pPr>
              <a:defRPr/>
            </a:pPr>
            <a:r>
              <a:rPr lang="en-US" b="1" dirty="0"/>
              <a:t>Surprising statement:</a:t>
            </a:r>
            <a:endParaRPr lang="en-US" dirty="0"/>
          </a:p>
        </p:txBody>
      </p:sp>
      <p:sp>
        <p:nvSpPr>
          <p:cNvPr id="16387" name="Content Placeholder 2">
            <a:extLst>
              <a:ext uri="{FF2B5EF4-FFF2-40B4-BE49-F238E27FC236}">
                <a16:creationId xmlns:a16="http://schemas.microsoft.com/office/drawing/2014/main" id="{C9935CCF-AE06-433F-9101-BA4DA406144E}"/>
              </a:ext>
            </a:extLst>
          </p:cNvPr>
          <p:cNvSpPr>
            <a:spLocks noGrp="1"/>
          </p:cNvSpPr>
          <p:nvPr>
            <p:ph sz="quarter" idx="1"/>
          </p:nvPr>
        </p:nvSpPr>
        <p:spPr>
          <a:xfrm>
            <a:off x="457200" y="1600200"/>
            <a:ext cx="7467600" cy="4873625"/>
          </a:xfrm>
        </p:spPr>
        <p:txBody>
          <a:bodyPr/>
          <a:lstStyle/>
          <a:p>
            <a:r>
              <a:rPr lang="en-US" altLang="en-US"/>
              <a:t> A surprising statement is a favorite introductory technique of professional writers. There are many ways a statement can surprise a reader. Sometimes the statement is surprising because it is disgusting. Sometimes it is joyful. Sometimes it is shocking. Sometimes it is surprising because of who said it. Sometimes it is surprising because it includes profanity. Professional writers have honed this technique to a fine edge. It is not used as much as the first two patterns, but it is used.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2402</TotalTime>
  <Words>1523</Words>
  <Application>Microsoft Office PowerPoint</Application>
  <PresentationFormat>On-screen Show (4:3)</PresentationFormat>
  <Paragraphs>40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Schoolbook</vt:lpstr>
      <vt:lpstr>Wingdings</vt:lpstr>
      <vt:lpstr>Wingdings 2</vt:lpstr>
      <vt:lpstr>Calibri</vt:lpstr>
      <vt:lpstr>Oriel</vt:lpstr>
      <vt:lpstr>“Introductory Paragraph of an Essay”</vt:lpstr>
      <vt:lpstr>Tasks of the Introductory Paragraph:</vt:lpstr>
      <vt:lpstr>How to Grab Reader’s Interest in Introductory Paragraph?</vt:lpstr>
      <vt:lpstr>Historical Review</vt:lpstr>
      <vt:lpstr>            from "Integration Turns 40" by Juan Williams in Modern Maturity, April/May, 1994. </vt:lpstr>
      <vt:lpstr>Anecdotal</vt:lpstr>
      <vt:lpstr>From "Going, Going, GONE to the Auction!" by Laurie Goering in Chicago Tribune Magazine, July 4, 1994. </vt:lpstr>
      <vt:lpstr>PowerPoint Presentation</vt:lpstr>
      <vt:lpstr>Surprising statement:</vt:lpstr>
      <vt:lpstr>from "60 Seconds That Could Save Your Child" by Cathy Perlmutter with Maureen Sangiorgio in Prevention, September, 1993. </vt:lpstr>
      <vt:lpstr> </vt:lpstr>
      <vt:lpstr>Famous Person:</vt:lpstr>
      <vt:lpstr>from "Dear Taxpayer" by Will Manley in Booklist, May 1, 1993. </vt:lpstr>
      <vt:lpstr>PowerPoint Presentation</vt:lpstr>
      <vt:lpstr> </vt:lpstr>
      <vt:lpstr> </vt:lpstr>
      <vt:lpstr>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mariam.ali</dc:creator>
  <cp:lastModifiedBy>Saad Ahmad</cp:lastModifiedBy>
  <cp:revision>34</cp:revision>
  <dcterms:created xsi:type="dcterms:W3CDTF">2018-09-03T10:24:44Z</dcterms:created>
  <dcterms:modified xsi:type="dcterms:W3CDTF">2021-06-30T12:03:15Z</dcterms:modified>
</cp:coreProperties>
</file>