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92" y="548687"/>
            <a:ext cx="4122928" cy="61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954" y="907574"/>
            <a:ext cx="4265075" cy="1222978"/>
          </a:xfrm>
        </p:spPr>
        <p:txBody>
          <a:bodyPr/>
          <a:lstStyle/>
          <a:p>
            <a:pPr algn="ctr"/>
            <a:r>
              <a:rPr lang="en-US" dirty="0"/>
              <a:t>Book Review</a:t>
            </a:r>
            <a:br>
              <a:rPr lang="en-US" dirty="0"/>
            </a:br>
            <a:r>
              <a:rPr lang="en-US" dirty="0"/>
              <a:t>Robinson Crouse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616" y="2865120"/>
            <a:ext cx="9912096" cy="295960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Author:</a:t>
            </a:r>
            <a:r>
              <a:rPr lang="en-US" b="1" dirty="0"/>
              <a:t>	</a:t>
            </a:r>
            <a:r>
              <a:rPr lang="en-US" b="1" dirty="0" smtClean="0"/>
              <a:t>			</a:t>
            </a:r>
            <a:r>
              <a:rPr lang="en-US" dirty="0" smtClean="0"/>
              <a:t>Daniel Defoe.</a:t>
            </a:r>
            <a:endParaRPr lang="en-US" b="1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First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Published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/>
              <a:t>		</a:t>
            </a:r>
            <a:r>
              <a:rPr lang="en-PK" dirty="0" smtClean="0"/>
              <a:t>April </a:t>
            </a:r>
            <a:r>
              <a:rPr lang="en-PK" dirty="0"/>
              <a:t>25, </a:t>
            </a:r>
            <a:r>
              <a:rPr lang="en-PK" dirty="0" smtClean="0"/>
              <a:t>1719</a:t>
            </a:r>
            <a:r>
              <a:rPr lang="en-US" dirty="0" smtClean="0"/>
              <a:t>.</a:t>
            </a:r>
            <a:endParaRPr lang="en-PK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Publisher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dirty="0" smtClean="0"/>
              <a:t>William Taylor.</a:t>
            </a:r>
            <a:endParaRPr lang="en-PK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Characters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/>
              <a:t> 			</a:t>
            </a:r>
            <a:r>
              <a:rPr lang="en-US" dirty="0" smtClean="0"/>
              <a:t>Robinson </a:t>
            </a:r>
            <a:r>
              <a:rPr lang="en-US" dirty="0"/>
              <a:t>Crusoe, Friday, the </a:t>
            </a:r>
            <a:r>
              <a:rPr lang="en-US" dirty="0" smtClean="0"/>
              <a:t>Captain, </a:t>
            </a:r>
            <a:r>
              <a:rPr lang="en-US" dirty="0"/>
              <a:t>	</a:t>
            </a:r>
            <a:r>
              <a:rPr lang="en-US" dirty="0" smtClean="0"/>
              <a:t>											the </a:t>
            </a:r>
            <a:r>
              <a:rPr lang="en-US" dirty="0"/>
              <a:t>Spaniard( inhabitant of Spain</a:t>
            </a:r>
            <a:r>
              <a:rPr lang="en-US" dirty="0" smtClean="0"/>
              <a:t>).</a:t>
            </a:r>
            <a:endParaRPr lang="en-US" b="1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Genres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/>
              <a:t> </a:t>
            </a:r>
            <a:r>
              <a:rPr lang="en-US" b="1" dirty="0" smtClean="0"/>
              <a:t>				</a:t>
            </a:r>
            <a:r>
              <a:rPr lang="en-US" dirty="0" smtClean="0"/>
              <a:t>Novel, Historical </a:t>
            </a:r>
            <a:r>
              <a:rPr lang="en-US" dirty="0"/>
              <a:t>Fiction, Adventure </a:t>
            </a:r>
            <a:r>
              <a:rPr lang="en-US" dirty="0" smtClean="0"/>
              <a:t>													Fiction.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005" y="654574"/>
            <a:ext cx="3597563" cy="848074"/>
          </a:xfrm>
        </p:spPr>
        <p:txBody>
          <a:bodyPr/>
          <a:lstStyle/>
          <a:p>
            <a:r>
              <a:rPr lang="en-US" dirty="0" smtClean="0"/>
              <a:t>About Author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640" y="2181816"/>
            <a:ext cx="5789408" cy="178668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Date of Birth</a:t>
            </a:r>
            <a:r>
              <a:rPr lang="en-US" b="1" dirty="0" smtClean="0">
                <a:solidFill>
                  <a:srgbClr val="FF0000"/>
                </a:solidFill>
              </a:rPr>
              <a:t>:		</a:t>
            </a:r>
            <a:r>
              <a:rPr lang="en-US" dirty="0"/>
              <a:t>I</a:t>
            </a:r>
            <a:r>
              <a:rPr lang="en-US" dirty="0" smtClean="0"/>
              <a:t>n 1660.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Place of Birth</a:t>
            </a:r>
            <a:r>
              <a:rPr lang="en-US" b="1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London, England.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Profession</a:t>
            </a:r>
            <a:r>
              <a:rPr lang="en-US" b="1" dirty="0" smtClean="0">
                <a:solidFill>
                  <a:srgbClr val="FF0000"/>
                </a:solidFill>
              </a:rPr>
              <a:t>:		</a:t>
            </a:r>
            <a:r>
              <a:rPr lang="en-US" dirty="0" smtClean="0"/>
              <a:t>Writer, Journalist, Novelist.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Information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		Earliest English Novelist.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42" y="1502648"/>
            <a:ext cx="3013282" cy="36023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01642" y="5105027"/>
            <a:ext cx="30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 (Body)"/>
              </a:rPr>
              <a:t>Daniel </a:t>
            </a:r>
            <a:r>
              <a:rPr lang="en-US" dirty="0" smtClean="0">
                <a:solidFill>
                  <a:srgbClr val="000000"/>
                </a:solidFill>
                <a:latin typeface="Century Gothic (Body)"/>
              </a:rPr>
              <a:t>Defoe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smtClean="0"/>
              <a:t>1660 </a:t>
            </a:r>
            <a:r>
              <a:rPr lang="en-US" dirty="0"/>
              <a:t>– </a:t>
            </a:r>
            <a:r>
              <a:rPr lang="en-US" dirty="0" smtClean="0"/>
              <a:t>1731)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461" y="2663222"/>
            <a:ext cx="4246787" cy="1277842"/>
          </a:xfrm>
        </p:spPr>
        <p:txBody>
          <a:bodyPr>
            <a:normAutofit fontScale="90000"/>
          </a:bodyPr>
          <a:lstStyle/>
          <a:p>
            <a:r>
              <a:rPr lang="en-US" sz="7200" u="sng" dirty="0" smtClean="0"/>
              <a:t>Summary</a:t>
            </a:r>
            <a:r>
              <a:rPr lang="en-US" u="sng" dirty="0" smtClean="0"/>
              <a:t>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412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629" y="2352326"/>
            <a:ext cx="5846987" cy="157045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680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456</TotalTime>
  <Words>142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Century Gothic (Body)</vt:lpstr>
      <vt:lpstr>Wingdings 3</vt:lpstr>
      <vt:lpstr>Wisp</vt:lpstr>
      <vt:lpstr>PowerPoint Presentation</vt:lpstr>
      <vt:lpstr>Book Review Robinson Crouse</vt:lpstr>
      <vt:lpstr>About Author </vt:lpstr>
      <vt:lpstr>Summary </vt:lpstr>
      <vt:lpstr>Thank You!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Ahmad</dc:creator>
  <cp:lastModifiedBy>Saad Ahmad</cp:lastModifiedBy>
  <cp:revision>32</cp:revision>
  <dcterms:created xsi:type="dcterms:W3CDTF">2020-12-18T10:28:21Z</dcterms:created>
  <dcterms:modified xsi:type="dcterms:W3CDTF">2020-12-22T11:00:24Z</dcterms:modified>
</cp:coreProperties>
</file>