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67" r:id="rId6"/>
    <p:sldId id="268" r:id="rId7"/>
    <p:sldId id="269" r:id="rId8"/>
    <p:sldId id="270" r:id="rId9"/>
    <p:sldId id="291" r:id="rId10"/>
    <p:sldId id="277" r:id="rId11"/>
    <p:sldId id="278" r:id="rId12"/>
    <p:sldId id="279" r:id="rId13"/>
    <p:sldId id="280" r:id="rId14"/>
    <p:sldId id="282" r:id="rId15"/>
    <p:sldId id="283" r:id="rId16"/>
    <p:sldId id="284" r:id="rId17"/>
    <p:sldId id="285" r:id="rId18"/>
    <p:sldId id="286" r:id="rId19"/>
    <p:sldId id="287" r:id="rId20"/>
    <p:sldId id="290" r:id="rId21"/>
    <p:sldId id="288" r:id="rId22"/>
    <p:sldId id="259" r:id="rId23"/>
    <p:sldId id="260" r:id="rId24"/>
    <p:sldId id="265" r:id="rId25"/>
    <p:sldId id="262" r:id="rId26"/>
    <p:sldId id="271" r:id="rId27"/>
    <p:sldId id="272" r:id="rId28"/>
    <p:sldId id="273" r:id="rId29"/>
    <p:sldId id="274" r:id="rId30"/>
    <p:sldId id="275" r:id="rId31"/>
    <p:sldId id="276" r:id="rId32"/>
    <p:sldId id="263" r:id="rId33"/>
    <p:sldId id="292" r:id="rId34"/>
    <p:sldId id="293"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61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DC7DE9E-2F23-4661-8916-A733D058CA6B}"/>
              </a:ext>
            </a:extLst>
          </p:cNvPr>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a:extLst>
              <a:ext uri="{FF2B5EF4-FFF2-40B4-BE49-F238E27FC236}">
                <a16:creationId xmlns:a16="http://schemas.microsoft.com/office/drawing/2014/main" id="{5FAF95AD-D91E-4DBB-ADA7-1E899E1D0572}"/>
              </a:ext>
            </a:extLst>
          </p:cNvPr>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E8D6089D-8EDC-4B50-94E3-27407E6D0FF0}"/>
              </a:ext>
            </a:extLst>
          </p:cNvPr>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3975FB5B-74BC-4A05-B304-58767E167A95}"/>
              </a:ext>
            </a:extLst>
          </p:cNvPr>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Straight Connector 9">
            <a:extLst>
              <a:ext uri="{FF2B5EF4-FFF2-40B4-BE49-F238E27FC236}">
                <a16:creationId xmlns:a16="http://schemas.microsoft.com/office/drawing/2014/main" id="{C528001A-85C6-4890-953D-ADB6F381BB4E}"/>
              </a:ext>
            </a:extLst>
          </p:cNvPr>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Straight Connector 10">
            <a:extLst>
              <a:ext uri="{FF2B5EF4-FFF2-40B4-BE49-F238E27FC236}">
                <a16:creationId xmlns:a16="http://schemas.microsoft.com/office/drawing/2014/main" id="{50E2F8BF-B93D-47C1-9D27-DCA4A4263AF1}"/>
              </a:ext>
            </a:extLst>
          </p:cNvPr>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Straight Connector 11">
            <a:extLst>
              <a:ext uri="{FF2B5EF4-FFF2-40B4-BE49-F238E27FC236}">
                <a16:creationId xmlns:a16="http://schemas.microsoft.com/office/drawing/2014/main" id="{D8CE93E0-5339-459E-A01F-081F20133009}"/>
              </a:ext>
            </a:extLst>
          </p:cNvPr>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Straight Connector 12">
            <a:extLst>
              <a:ext uri="{FF2B5EF4-FFF2-40B4-BE49-F238E27FC236}">
                <a16:creationId xmlns:a16="http://schemas.microsoft.com/office/drawing/2014/main" id="{F6D85C06-235B-4978-B2F1-31B8C27B10A6}"/>
              </a:ext>
            </a:extLst>
          </p:cNvPr>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4" name="Straight Connector 13">
            <a:extLst>
              <a:ext uri="{FF2B5EF4-FFF2-40B4-BE49-F238E27FC236}">
                <a16:creationId xmlns:a16="http://schemas.microsoft.com/office/drawing/2014/main" id="{2471F5C7-974A-489C-855F-5356549DFC0E}"/>
              </a:ext>
            </a:extLst>
          </p:cNvPr>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5" name="Straight Connector 14">
            <a:extLst>
              <a:ext uri="{FF2B5EF4-FFF2-40B4-BE49-F238E27FC236}">
                <a16:creationId xmlns:a16="http://schemas.microsoft.com/office/drawing/2014/main" id="{6AE55EE0-1899-4CE7-A8DA-3497A7A56861}"/>
              </a:ext>
            </a:extLst>
          </p:cNvPr>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6" name="Rectangle 15">
            <a:extLst>
              <a:ext uri="{FF2B5EF4-FFF2-40B4-BE49-F238E27FC236}">
                <a16:creationId xmlns:a16="http://schemas.microsoft.com/office/drawing/2014/main" id="{210826CD-EB21-4B2F-9E53-0047701F5B4E}"/>
              </a:ext>
            </a:extLst>
          </p:cNvPr>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Oval 16">
            <a:extLst>
              <a:ext uri="{FF2B5EF4-FFF2-40B4-BE49-F238E27FC236}">
                <a16:creationId xmlns:a16="http://schemas.microsoft.com/office/drawing/2014/main" id="{55C9A5EF-0C89-4E92-8164-38FF164D1A4C}"/>
              </a:ext>
            </a:extLst>
          </p:cNvPr>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Oval 17">
            <a:extLst>
              <a:ext uri="{FF2B5EF4-FFF2-40B4-BE49-F238E27FC236}">
                <a16:creationId xmlns:a16="http://schemas.microsoft.com/office/drawing/2014/main" id="{56F6F347-6A89-4D3F-91D1-10750EB7F017}"/>
              </a:ext>
            </a:extLst>
          </p:cNvPr>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Oval 18">
            <a:extLst>
              <a:ext uri="{FF2B5EF4-FFF2-40B4-BE49-F238E27FC236}">
                <a16:creationId xmlns:a16="http://schemas.microsoft.com/office/drawing/2014/main" id="{9595B0E1-C1A6-4808-A571-2684FA2020FC}"/>
              </a:ext>
            </a:extLst>
          </p:cNvPr>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Oval 19">
            <a:extLst>
              <a:ext uri="{FF2B5EF4-FFF2-40B4-BE49-F238E27FC236}">
                <a16:creationId xmlns:a16="http://schemas.microsoft.com/office/drawing/2014/main" id="{9ADE12CB-E4BF-4C01-9655-E29CFAFBFBE4}"/>
              </a:ext>
            </a:extLst>
          </p:cNvPr>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Oval 20">
            <a:extLst>
              <a:ext uri="{FF2B5EF4-FFF2-40B4-BE49-F238E27FC236}">
                <a16:creationId xmlns:a16="http://schemas.microsoft.com/office/drawing/2014/main" id="{427E426B-9456-4678-B011-329C70CFBE51}"/>
              </a:ext>
            </a:extLst>
          </p:cNvPr>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286000" y="3124200"/>
            <a:ext cx="6172200" cy="1894362"/>
          </a:xfrm>
        </p:spPr>
        <p:txBody>
          <a:bodyPr/>
          <a:lstStyle>
            <a:lvl1pPr>
              <a:defRPr b="1"/>
            </a:lvl1pPr>
          </a:lstStyle>
          <a:p>
            <a:r>
              <a:rPr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22" name="Date Placeholder 27">
            <a:extLst>
              <a:ext uri="{FF2B5EF4-FFF2-40B4-BE49-F238E27FC236}">
                <a16:creationId xmlns:a16="http://schemas.microsoft.com/office/drawing/2014/main" id="{6F75549F-4D96-43C4-B1F0-6D59AA253472}"/>
              </a:ext>
            </a:extLst>
          </p:cNvPr>
          <p:cNvSpPr>
            <a:spLocks noGrp="1"/>
          </p:cNvSpPr>
          <p:nvPr>
            <p:ph type="dt" sz="half" idx="10"/>
          </p:nvPr>
        </p:nvSpPr>
        <p:spPr bwMode="auto">
          <a:xfrm rot="5400000">
            <a:off x="7764463" y="1174750"/>
            <a:ext cx="2286000" cy="381000"/>
          </a:xfrm>
        </p:spPr>
        <p:txBody>
          <a:bodyPr/>
          <a:lstStyle>
            <a:lvl1pPr>
              <a:defRPr/>
            </a:lvl1pPr>
          </a:lstStyle>
          <a:p>
            <a:pPr>
              <a:defRPr/>
            </a:pPr>
            <a:fld id="{CC6220CC-C5D1-460F-B00C-B8BA98537872}" type="datetimeFigureOut">
              <a:rPr lang="en-US"/>
              <a:pPr>
                <a:defRPr/>
              </a:pPr>
              <a:t>30-Jun-21</a:t>
            </a:fld>
            <a:endParaRPr lang="en-US"/>
          </a:p>
        </p:txBody>
      </p:sp>
      <p:sp>
        <p:nvSpPr>
          <p:cNvPr id="23" name="Footer Placeholder 16">
            <a:extLst>
              <a:ext uri="{FF2B5EF4-FFF2-40B4-BE49-F238E27FC236}">
                <a16:creationId xmlns:a16="http://schemas.microsoft.com/office/drawing/2014/main" id="{CFB2E76B-3270-456B-BAFB-A02AD386A388}"/>
              </a:ext>
            </a:extLst>
          </p:cNvPr>
          <p:cNvSpPr>
            <a:spLocks noGrp="1"/>
          </p:cNvSpPr>
          <p:nvPr>
            <p:ph type="ftr" sz="quarter" idx="11"/>
          </p:nvPr>
        </p:nvSpPr>
        <p:spPr bwMode="auto">
          <a:xfrm rot="5400000">
            <a:off x="7077076" y="4181475"/>
            <a:ext cx="3657600" cy="384175"/>
          </a:xfrm>
        </p:spPr>
        <p:txBody>
          <a:bodyPr/>
          <a:lstStyle>
            <a:lvl1pPr>
              <a:defRPr/>
            </a:lvl1pPr>
          </a:lstStyle>
          <a:p>
            <a:pPr>
              <a:defRPr/>
            </a:pPr>
            <a:endParaRPr lang="en-US"/>
          </a:p>
        </p:txBody>
      </p:sp>
      <p:sp>
        <p:nvSpPr>
          <p:cNvPr id="24" name="Slide Number Placeholder 28">
            <a:extLst>
              <a:ext uri="{FF2B5EF4-FFF2-40B4-BE49-F238E27FC236}">
                <a16:creationId xmlns:a16="http://schemas.microsoft.com/office/drawing/2014/main" id="{18A29F4E-988B-42D2-B6C5-EC30EA43FD93}"/>
              </a:ext>
            </a:extLst>
          </p:cNvPr>
          <p:cNvSpPr>
            <a:spLocks noGrp="1"/>
          </p:cNvSpPr>
          <p:nvPr>
            <p:ph type="sldNum" sz="quarter" idx="12"/>
          </p:nvPr>
        </p:nvSpPr>
        <p:spPr bwMode="auto">
          <a:xfrm>
            <a:off x="1325563" y="4929188"/>
            <a:ext cx="609600" cy="517525"/>
          </a:xfrm>
        </p:spPr>
        <p:txBody>
          <a:bodyPr/>
          <a:lstStyle>
            <a:lvl1pPr>
              <a:defRPr/>
            </a:lvl1pPr>
          </a:lstStyle>
          <a:p>
            <a:fld id="{84D1AB3C-263A-4184-B9FD-649B11D454CF}" type="slidenum">
              <a:rPr lang="en-US" altLang="en-US"/>
              <a:pPr/>
              <a:t>‹#›</a:t>
            </a:fld>
            <a:endParaRPr lang="en-US" altLang="en-US"/>
          </a:p>
        </p:txBody>
      </p:sp>
    </p:spTree>
    <p:extLst>
      <p:ext uri="{BB962C8B-B14F-4D97-AF65-F5344CB8AC3E}">
        <p14:creationId xmlns:p14="http://schemas.microsoft.com/office/powerpoint/2010/main" val="327838771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221E09FF-CCE0-41A4-8FCC-1C2F953AE9B9}"/>
              </a:ext>
            </a:extLst>
          </p:cNvPr>
          <p:cNvSpPr>
            <a:spLocks noGrp="1"/>
          </p:cNvSpPr>
          <p:nvPr>
            <p:ph type="dt" sz="half" idx="10"/>
          </p:nvPr>
        </p:nvSpPr>
        <p:spPr/>
        <p:txBody>
          <a:bodyPr/>
          <a:lstStyle>
            <a:lvl1pPr>
              <a:defRPr/>
            </a:lvl1pPr>
          </a:lstStyle>
          <a:p>
            <a:pPr>
              <a:defRPr/>
            </a:pPr>
            <a:fld id="{D560277D-5DE5-4265-9273-DBE462A5DDF2}" type="datetimeFigureOut">
              <a:rPr lang="en-US"/>
              <a:pPr>
                <a:defRPr/>
              </a:pPr>
              <a:t>30-Jun-21</a:t>
            </a:fld>
            <a:endParaRPr lang="en-US"/>
          </a:p>
        </p:txBody>
      </p:sp>
      <p:sp>
        <p:nvSpPr>
          <p:cNvPr id="5" name="Footer Placeholder 2">
            <a:extLst>
              <a:ext uri="{FF2B5EF4-FFF2-40B4-BE49-F238E27FC236}">
                <a16:creationId xmlns:a16="http://schemas.microsoft.com/office/drawing/2014/main" id="{9A16F40D-39D4-40A3-8064-20D501BD389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75924223-4C47-484E-9F41-B0ED41F09A12}"/>
              </a:ext>
            </a:extLst>
          </p:cNvPr>
          <p:cNvSpPr>
            <a:spLocks noGrp="1"/>
          </p:cNvSpPr>
          <p:nvPr>
            <p:ph type="sldNum" sz="quarter" idx="12"/>
          </p:nvPr>
        </p:nvSpPr>
        <p:spPr/>
        <p:txBody>
          <a:bodyPr/>
          <a:lstStyle>
            <a:lvl1pPr>
              <a:defRPr/>
            </a:lvl1pPr>
          </a:lstStyle>
          <a:p>
            <a:fld id="{0D61D966-D04E-4C88-A034-2F1DEDF398D5}" type="slidenum">
              <a:rPr lang="en-US" altLang="en-US"/>
              <a:pPr/>
              <a:t>‹#›</a:t>
            </a:fld>
            <a:endParaRPr lang="en-US" altLang="en-US"/>
          </a:p>
        </p:txBody>
      </p:sp>
    </p:spTree>
    <p:extLst>
      <p:ext uri="{BB962C8B-B14F-4D97-AF65-F5344CB8AC3E}">
        <p14:creationId xmlns:p14="http://schemas.microsoft.com/office/powerpoint/2010/main" val="2121229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58647D60-A33C-476F-9821-1A977CF32D97}"/>
              </a:ext>
            </a:extLst>
          </p:cNvPr>
          <p:cNvSpPr>
            <a:spLocks noGrp="1"/>
          </p:cNvSpPr>
          <p:nvPr>
            <p:ph type="dt" sz="half" idx="10"/>
          </p:nvPr>
        </p:nvSpPr>
        <p:spPr/>
        <p:txBody>
          <a:bodyPr/>
          <a:lstStyle>
            <a:lvl1pPr>
              <a:defRPr/>
            </a:lvl1pPr>
          </a:lstStyle>
          <a:p>
            <a:pPr>
              <a:defRPr/>
            </a:pPr>
            <a:fld id="{726330AF-232F-46D5-A1C6-2B1793821A14}" type="datetimeFigureOut">
              <a:rPr lang="en-US"/>
              <a:pPr>
                <a:defRPr/>
              </a:pPr>
              <a:t>30-Jun-21</a:t>
            </a:fld>
            <a:endParaRPr lang="en-US"/>
          </a:p>
        </p:txBody>
      </p:sp>
      <p:sp>
        <p:nvSpPr>
          <p:cNvPr id="5" name="Footer Placeholder 2">
            <a:extLst>
              <a:ext uri="{FF2B5EF4-FFF2-40B4-BE49-F238E27FC236}">
                <a16:creationId xmlns:a16="http://schemas.microsoft.com/office/drawing/2014/main" id="{9CB6AA19-E5C7-4279-95AB-979B8713322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D43433F7-B3C1-4627-93EE-88A846CEA95F}"/>
              </a:ext>
            </a:extLst>
          </p:cNvPr>
          <p:cNvSpPr>
            <a:spLocks noGrp="1"/>
          </p:cNvSpPr>
          <p:nvPr>
            <p:ph type="sldNum" sz="quarter" idx="12"/>
          </p:nvPr>
        </p:nvSpPr>
        <p:spPr/>
        <p:txBody>
          <a:bodyPr/>
          <a:lstStyle>
            <a:lvl1pPr>
              <a:defRPr/>
            </a:lvl1pPr>
          </a:lstStyle>
          <a:p>
            <a:fld id="{01DA43CE-7AB6-4C97-863F-F8700E89115F}" type="slidenum">
              <a:rPr lang="en-US" altLang="en-US"/>
              <a:pPr/>
              <a:t>‹#›</a:t>
            </a:fld>
            <a:endParaRPr lang="en-US" altLang="en-US"/>
          </a:p>
        </p:txBody>
      </p:sp>
    </p:spTree>
    <p:extLst>
      <p:ext uri="{BB962C8B-B14F-4D97-AF65-F5344CB8AC3E}">
        <p14:creationId xmlns:p14="http://schemas.microsoft.com/office/powerpoint/2010/main" val="2707377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a:extLst>
              <a:ext uri="{FF2B5EF4-FFF2-40B4-BE49-F238E27FC236}">
                <a16:creationId xmlns:a16="http://schemas.microsoft.com/office/drawing/2014/main" id="{26842C60-4FE7-44A4-8661-F8A1E47196CD}"/>
              </a:ext>
            </a:extLst>
          </p:cNvPr>
          <p:cNvSpPr>
            <a:spLocks noGrp="1"/>
          </p:cNvSpPr>
          <p:nvPr>
            <p:ph type="dt" sz="half" idx="10"/>
          </p:nvPr>
        </p:nvSpPr>
        <p:spPr/>
        <p:txBody>
          <a:bodyPr rtlCol="0"/>
          <a:lstStyle>
            <a:lvl1pPr>
              <a:defRPr/>
            </a:lvl1pPr>
          </a:lstStyle>
          <a:p>
            <a:pPr>
              <a:defRPr/>
            </a:pPr>
            <a:fld id="{95B1D1D2-067B-4087-A26E-0B37DB391772}" type="datetimeFigureOut">
              <a:rPr lang="en-US"/>
              <a:pPr>
                <a:defRPr/>
              </a:pPr>
              <a:t>30-Jun-21</a:t>
            </a:fld>
            <a:endParaRPr lang="en-US"/>
          </a:p>
        </p:txBody>
      </p:sp>
      <p:sp>
        <p:nvSpPr>
          <p:cNvPr id="5" name="Slide Number Placeholder 8">
            <a:extLst>
              <a:ext uri="{FF2B5EF4-FFF2-40B4-BE49-F238E27FC236}">
                <a16:creationId xmlns:a16="http://schemas.microsoft.com/office/drawing/2014/main" id="{CBCC98C7-C602-4ADC-A352-BDC589533C10}"/>
              </a:ext>
            </a:extLst>
          </p:cNvPr>
          <p:cNvSpPr>
            <a:spLocks noGrp="1"/>
          </p:cNvSpPr>
          <p:nvPr>
            <p:ph type="sldNum" sz="quarter" idx="11"/>
          </p:nvPr>
        </p:nvSpPr>
        <p:spPr/>
        <p:txBody>
          <a:bodyPr/>
          <a:lstStyle>
            <a:lvl1pPr>
              <a:defRPr/>
            </a:lvl1pPr>
          </a:lstStyle>
          <a:p>
            <a:fld id="{BCE834ED-3C25-4642-BF78-608CB807FCB9}" type="slidenum">
              <a:rPr lang="en-US" altLang="en-US"/>
              <a:pPr/>
              <a:t>‹#›</a:t>
            </a:fld>
            <a:endParaRPr lang="en-US" altLang="en-US"/>
          </a:p>
        </p:txBody>
      </p:sp>
      <p:sp>
        <p:nvSpPr>
          <p:cNvPr id="6" name="Footer Placeholder 9">
            <a:extLst>
              <a:ext uri="{FF2B5EF4-FFF2-40B4-BE49-F238E27FC236}">
                <a16:creationId xmlns:a16="http://schemas.microsoft.com/office/drawing/2014/main" id="{DBCC4246-CE62-477D-AFF4-8E55E7271D22}"/>
              </a:ext>
            </a:extLst>
          </p:cNvPr>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382366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A24A26A-E2FF-40E1-BF52-72644E5AB3C3}"/>
              </a:ext>
            </a:extLst>
          </p:cNvPr>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a:extLst>
              <a:ext uri="{FF2B5EF4-FFF2-40B4-BE49-F238E27FC236}">
                <a16:creationId xmlns:a16="http://schemas.microsoft.com/office/drawing/2014/main" id="{733F232C-C108-45BD-BBB1-FB1B0D5646F2}"/>
              </a:ext>
            </a:extLst>
          </p:cNvPr>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5593621F-9494-46E4-9D44-F57EC4B406F5}"/>
              </a:ext>
            </a:extLst>
          </p:cNvPr>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3C406DBC-29A5-4577-B206-29ABDAE6639F}"/>
              </a:ext>
            </a:extLst>
          </p:cNvPr>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Straight Connector 7">
            <a:extLst>
              <a:ext uri="{FF2B5EF4-FFF2-40B4-BE49-F238E27FC236}">
                <a16:creationId xmlns:a16="http://schemas.microsoft.com/office/drawing/2014/main" id="{3B5466D5-9D3F-4940-8F8A-F88311C661D3}"/>
              </a:ext>
            </a:extLst>
          </p:cNvPr>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Straight Connector 8">
            <a:extLst>
              <a:ext uri="{FF2B5EF4-FFF2-40B4-BE49-F238E27FC236}">
                <a16:creationId xmlns:a16="http://schemas.microsoft.com/office/drawing/2014/main" id="{9606D9BF-333B-4E67-A4CC-E43A35F4887A}"/>
              </a:ext>
            </a:extLst>
          </p:cNvPr>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Straight Connector 9">
            <a:extLst>
              <a:ext uri="{FF2B5EF4-FFF2-40B4-BE49-F238E27FC236}">
                <a16:creationId xmlns:a16="http://schemas.microsoft.com/office/drawing/2014/main" id="{B69FAECF-366D-42CF-A00C-026F21CFA236}"/>
              </a:ext>
            </a:extLst>
          </p:cNvPr>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Straight Connector 10">
            <a:extLst>
              <a:ext uri="{FF2B5EF4-FFF2-40B4-BE49-F238E27FC236}">
                <a16:creationId xmlns:a16="http://schemas.microsoft.com/office/drawing/2014/main" id="{AD8018B1-242E-4587-8715-67431D83380D}"/>
              </a:ext>
            </a:extLst>
          </p:cNvPr>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Straight Connector 11">
            <a:extLst>
              <a:ext uri="{FF2B5EF4-FFF2-40B4-BE49-F238E27FC236}">
                <a16:creationId xmlns:a16="http://schemas.microsoft.com/office/drawing/2014/main" id="{D697EAE2-9A8F-4A04-93ED-5F681C9BE72D}"/>
              </a:ext>
            </a:extLst>
          </p:cNvPr>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Rectangle 12">
            <a:extLst>
              <a:ext uri="{FF2B5EF4-FFF2-40B4-BE49-F238E27FC236}">
                <a16:creationId xmlns:a16="http://schemas.microsoft.com/office/drawing/2014/main" id="{4EDF23DD-4FA1-48A5-A877-3AAFF4A7764B}"/>
              </a:ext>
            </a:extLst>
          </p:cNvPr>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Oval 13">
            <a:extLst>
              <a:ext uri="{FF2B5EF4-FFF2-40B4-BE49-F238E27FC236}">
                <a16:creationId xmlns:a16="http://schemas.microsoft.com/office/drawing/2014/main" id="{C3ABA304-8711-491E-9A0D-1BE1F07422BB}"/>
              </a:ext>
            </a:extLst>
          </p:cNvPr>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Oval 14">
            <a:extLst>
              <a:ext uri="{FF2B5EF4-FFF2-40B4-BE49-F238E27FC236}">
                <a16:creationId xmlns:a16="http://schemas.microsoft.com/office/drawing/2014/main" id="{D01BD744-E469-4A76-858B-8067BC07D137}"/>
              </a:ext>
            </a:extLst>
          </p:cNvPr>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Oval 15">
            <a:extLst>
              <a:ext uri="{FF2B5EF4-FFF2-40B4-BE49-F238E27FC236}">
                <a16:creationId xmlns:a16="http://schemas.microsoft.com/office/drawing/2014/main" id="{24BBA83B-05BE-41A2-AF15-187DBD79B6FE}"/>
              </a:ext>
            </a:extLst>
          </p:cNvPr>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Oval 16">
            <a:extLst>
              <a:ext uri="{FF2B5EF4-FFF2-40B4-BE49-F238E27FC236}">
                <a16:creationId xmlns:a16="http://schemas.microsoft.com/office/drawing/2014/main" id="{EDE16CCC-02E1-4B29-B179-765B0FFA6FCE}"/>
              </a:ext>
            </a:extLst>
          </p:cNvPr>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Oval 17">
            <a:extLst>
              <a:ext uri="{FF2B5EF4-FFF2-40B4-BE49-F238E27FC236}">
                <a16:creationId xmlns:a16="http://schemas.microsoft.com/office/drawing/2014/main" id="{EF56E2EE-5F15-4479-8937-1CD2BDFD57F8}"/>
              </a:ext>
            </a:extLst>
          </p:cNvPr>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Straight Connector 18">
            <a:extLst>
              <a:ext uri="{FF2B5EF4-FFF2-40B4-BE49-F238E27FC236}">
                <a16:creationId xmlns:a16="http://schemas.microsoft.com/office/drawing/2014/main" id="{07148C6E-B05D-430C-899E-DB49F24A6891}"/>
              </a:ext>
            </a:extLst>
          </p:cNvPr>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lang="en-US"/>
              <a:t>Click to edit Master title style</a:t>
            </a:r>
          </a:p>
        </p:txBody>
      </p:sp>
      <p:sp>
        <p:nvSpPr>
          <p:cNvPr id="3" name="Text Placeholder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0" name="Date Placeholder 3">
            <a:extLst>
              <a:ext uri="{FF2B5EF4-FFF2-40B4-BE49-F238E27FC236}">
                <a16:creationId xmlns:a16="http://schemas.microsoft.com/office/drawing/2014/main" id="{F2F75295-EC6D-4CF4-A995-D1F5645A0AD0}"/>
              </a:ext>
            </a:extLst>
          </p:cNvPr>
          <p:cNvSpPr>
            <a:spLocks noGrp="1"/>
          </p:cNvSpPr>
          <p:nvPr>
            <p:ph type="dt" sz="half" idx="10"/>
          </p:nvPr>
        </p:nvSpPr>
        <p:spPr bwMode="auto">
          <a:xfrm rot="5400000">
            <a:off x="7762875" y="1169988"/>
            <a:ext cx="2286000" cy="381000"/>
          </a:xfrm>
        </p:spPr>
        <p:txBody>
          <a:bodyPr/>
          <a:lstStyle>
            <a:lvl1pPr>
              <a:defRPr/>
            </a:lvl1pPr>
          </a:lstStyle>
          <a:p>
            <a:pPr>
              <a:defRPr/>
            </a:pPr>
            <a:fld id="{B1FB4480-11A3-4CC1-B579-9767103A7327}" type="datetimeFigureOut">
              <a:rPr lang="en-US"/>
              <a:pPr>
                <a:defRPr/>
              </a:pPr>
              <a:t>30-Jun-21</a:t>
            </a:fld>
            <a:endParaRPr lang="en-US"/>
          </a:p>
        </p:txBody>
      </p:sp>
      <p:sp>
        <p:nvSpPr>
          <p:cNvPr id="21" name="Footer Placeholder 4">
            <a:extLst>
              <a:ext uri="{FF2B5EF4-FFF2-40B4-BE49-F238E27FC236}">
                <a16:creationId xmlns:a16="http://schemas.microsoft.com/office/drawing/2014/main" id="{EDC55573-EBD0-4C5B-A751-8B4C054D9764}"/>
              </a:ext>
            </a:extLst>
          </p:cNvPr>
          <p:cNvSpPr>
            <a:spLocks noGrp="1"/>
          </p:cNvSpPr>
          <p:nvPr>
            <p:ph type="ftr" sz="quarter" idx="11"/>
          </p:nvPr>
        </p:nvSpPr>
        <p:spPr bwMode="auto">
          <a:xfrm rot="5400000">
            <a:off x="7077076" y="4178300"/>
            <a:ext cx="3657600" cy="384175"/>
          </a:xfrm>
        </p:spPr>
        <p:txBody>
          <a:bodyPr/>
          <a:lstStyle>
            <a:lvl1pPr>
              <a:defRPr/>
            </a:lvl1pPr>
          </a:lstStyle>
          <a:p>
            <a:pPr>
              <a:defRPr/>
            </a:pPr>
            <a:endParaRPr lang="en-US"/>
          </a:p>
        </p:txBody>
      </p:sp>
      <p:sp>
        <p:nvSpPr>
          <p:cNvPr id="22" name="Slide Number Placeholder 5">
            <a:extLst>
              <a:ext uri="{FF2B5EF4-FFF2-40B4-BE49-F238E27FC236}">
                <a16:creationId xmlns:a16="http://schemas.microsoft.com/office/drawing/2014/main" id="{D5D9D9DE-40D6-42D1-8EAD-2099EB4EE413}"/>
              </a:ext>
            </a:extLst>
          </p:cNvPr>
          <p:cNvSpPr>
            <a:spLocks noGrp="1"/>
          </p:cNvSpPr>
          <p:nvPr>
            <p:ph type="sldNum" sz="quarter" idx="12"/>
          </p:nvPr>
        </p:nvSpPr>
        <p:spPr bwMode="auto">
          <a:xfrm>
            <a:off x="1339850" y="4929188"/>
            <a:ext cx="609600" cy="517525"/>
          </a:xfrm>
        </p:spPr>
        <p:txBody>
          <a:bodyPr/>
          <a:lstStyle>
            <a:lvl1pPr>
              <a:defRPr/>
            </a:lvl1pPr>
          </a:lstStyle>
          <a:p>
            <a:fld id="{1B32A861-A057-4ABB-8715-E83BE3632625}" type="slidenum">
              <a:rPr lang="en-US" altLang="en-US"/>
              <a:pPr/>
              <a:t>‹#›</a:t>
            </a:fld>
            <a:endParaRPr lang="en-US" altLang="en-US"/>
          </a:p>
        </p:txBody>
      </p:sp>
    </p:spTree>
    <p:extLst>
      <p:ext uri="{BB962C8B-B14F-4D97-AF65-F5344CB8AC3E}">
        <p14:creationId xmlns:p14="http://schemas.microsoft.com/office/powerpoint/2010/main" val="19804317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457200" y="1600200"/>
            <a:ext cx="3657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270248" y="1600200"/>
            <a:ext cx="3657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A2570A53-7646-4533-B593-F55F6FE6B2C1}"/>
              </a:ext>
            </a:extLst>
          </p:cNvPr>
          <p:cNvSpPr>
            <a:spLocks noGrp="1"/>
          </p:cNvSpPr>
          <p:nvPr>
            <p:ph type="dt" sz="half" idx="10"/>
          </p:nvPr>
        </p:nvSpPr>
        <p:spPr/>
        <p:txBody>
          <a:bodyPr/>
          <a:lstStyle>
            <a:lvl1pPr>
              <a:defRPr/>
            </a:lvl1pPr>
          </a:lstStyle>
          <a:p>
            <a:pPr>
              <a:defRPr/>
            </a:pPr>
            <a:fld id="{92540FE3-88B8-4235-A8FD-95E2477D83F9}" type="datetimeFigureOut">
              <a:rPr lang="en-US"/>
              <a:pPr>
                <a:defRPr/>
              </a:pPr>
              <a:t>30-Jun-21</a:t>
            </a:fld>
            <a:endParaRPr lang="en-US"/>
          </a:p>
        </p:txBody>
      </p:sp>
      <p:sp>
        <p:nvSpPr>
          <p:cNvPr id="6" name="Footer Placeholder 2">
            <a:extLst>
              <a:ext uri="{FF2B5EF4-FFF2-40B4-BE49-F238E27FC236}">
                <a16:creationId xmlns:a16="http://schemas.microsoft.com/office/drawing/2014/main" id="{C4031EBE-D2B8-4B37-93D1-AE88C345FDE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22">
            <a:extLst>
              <a:ext uri="{FF2B5EF4-FFF2-40B4-BE49-F238E27FC236}">
                <a16:creationId xmlns:a16="http://schemas.microsoft.com/office/drawing/2014/main" id="{27BA568F-69EC-4EB3-8387-58953415E19F}"/>
              </a:ext>
            </a:extLst>
          </p:cNvPr>
          <p:cNvSpPr>
            <a:spLocks noGrp="1"/>
          </p:cNvSpPr>
          <p:nvPr>
            <p:ph type="sldNum" sz="quarter" idx="12"/>
          </p:nvPr>
        </p:nvSpPr>
        <p:spPr/>
        <p:txBody>
          <a:bodyPr/>
          <a:lstStyle>
            <a:lvl1pPr>
              <a:defRPr/>
            </a:lvl1pPr>
          </a:lstStyle>
          <a:p>
            <a:fld id="{AD114083-16B5-4730-8323-A7ABDB35CDDB}" type="slidenum">
              <a:rPr lang="en-US" altLang="en-US"/>
              <a:pPr/>
              <a:t>‹#›</a:t>
            </a:fld>
            <a:endParaRPr lang="en-US" altLang="en-US"/>
          </a:p>
        </p:txBody>
      </p:sp>
    </p:spTree>
    <p:extLst>
      <p:ext uri="{BB962C8B-B14F-4D97-AF65-F5344CB8AC3E}">
        <p14:creationId xmlns:p14="http://schemas.microsoft.com/office/powerpoint/2010/main" val="98536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457200"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371975"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a:t>Click to edit Master text styles</a:t>
            </a:r>
          </a:p>
        </p:txBody>
      </p:sp>
      <p:sp>
        <p:nvSpPr>
          <p:cNvPr id="7" name="Date Placeholder 13">
            <a:extLst>
              <a:ext uri="{FF2B5EF4-FFF2-40B4-BE49-F238E27FC236}">
                <a16:creationId xmlns:a16="http://schemas.microsoft.com/office/drawing/2014/main" id="{63940DD3-8437-4B34-B728-F51B3845D539}"/>
              </a:ext>
            </a:extLst>
          </p:cNvPr>
          <p:cNvSpPr>
            <a:spLocks noGrp="1"/>
          </p:cNvSpPr>
          <p:nvPr>
            <p:ph type="dt" sz="half" idx="10"/>
          </p:nvPr>
        </p:nvSpPr>
        <p:spPr/>
        <p:txBody>
          <a:bodyPr/>
          <a:lstStyle>
            <a:lvl1pPr>
              <a:defRPr/>
            </a:lvl1pPr>
          </a:lstStyle>
          <a:p>
            <a:pPr>
              <a:defRPr/>
            </a:pPr>
            <a:fld id="{96312E5D-C12D-4E84-8C7E-B6BA54BCB772}" type="datetimeFigureOut">
              <a:rPr lang="en-US"/>
              <a:pPr>
                <a:defRPr/>
              </a:pPr>
              <a:t>30-Jun-21</a:t>
            </a:fld>
            <a:endParaRPr lang="en-US"/>
          </a:p>
        </p:txBody>
      </p:sp>
      <p:sp>
        <p:nvSpPr>
          <p:cNvPr id="8" name="Footer Placeholder 2">
            <a:extLst>
              <a:ext uri="{FF2B5EF4-FFF2-40B4-BE49-F238E27FC236}">
                <a16:creationId xmlns:a16="http://schemas.microsoft.com/office/drawing/2014/main" id="{BF7327D3-A00F-4377-81F6-088CC2294984}"/>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22">
            <a:extLst>
              <a:ext uri="{FF2B5EF4-FFF2-40B4-BE49-F238E27FC236}">
                <a16:creationId xmlns:a16="http://schemas.microsoft.com/office/drawing/2014/main" id="{E75CED8C-FCBE-4742-B6D5-917824B16FA7}"/>
              </a:ext>
            </a:extLst>
          </p:cNvPr>
          <p:cNvSpPr>
            <a:spLocks noGrp="1"/>
          </p:cNvSpPr>
          <p:nvPr>
            <p:ph type="sldNum" sz="quarter" idx="12"/>
          </p:nvPr>
        </p:nvSpPr>
        <p:spPr/>
        <p:txBody>
          <a:bodyPr/>
          <a:lstStyle>
            <a:lvl1pPr>
              <a:defRPr/>
            </a:lvl1pPr>
          </a:lstStyle>
          <a:p>
            <a:fld id="{F9B6D1F3-C5A1-485D-9D22-4C2A1F6BE7BE}" type="slidenum">
              <a:rPr lang="en-US" altLang="en-US"/>
              <a:pPr/>
              <a:t>‹#›</a:t>
            </a:fld>
            <a:endParaRPr lang="en-US" altLang="en-US"/>
          </a:p>
        </p:txBody>
      </p:sp>
    </p:spTree>
    <p:extLst>
      <p:ext uri="{BB962C8B-B14F-4D97-AF65-F5344CB8AC3E}">
        <p14:creationId xmlns:p14="http://schemas.microsoft.com/office/powerpoint/2010/main" val="1170224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5">
            <a:extLst>
              <a:ext uri="{FF2B5EF4-FFF2-40B4-BE49-F238E27FC236}">
                <a16:creationId xmlns:a16="http://schemas.microsoft.com/office/drawing/2014/main" id="{9207CD01-EFFE-4A96-AAC9-B6115DD7D926}"/>
              </a:ext>
            </a:extLst>
          </p:cNvPr>
          <p:cNvSpPr>
            <a:spLocks noGrp="1"/>
          </p:cNvSpPr>
          <p:nvPr>
            <p:ph type="dt" sz="half" idx="10"/>
          </p:nvPr>
        </p:nvSpPr>
        <p:spPr/>
        <p:txBody>
          <a:bodyPr rtlCol="0"/>
          <a:lstStyle>
            <a:lvl1pPr>
              <a:defRPr/>
            </a:lvl1pPr>
          </a:lstStyle>
          <a:p>
            <a:pPr>
              <a:defRPr/>
            </a:pPr>
            <a:fld id="{49593019-00EC-45E5-80CC-5A7BECF808D7}" type="datetimeFigureOut">
              <a:rPr lang="en-US"/>
              <a:pPr>
                <a:defRPr/>
              </a:pPr>
              <a:t>30-Jun-21</a:t>
            </a:fld>
            <a:endParaRPr lang="en-US"/>
          </a:p>
        </p:txBody>
      </p:sp>
      <p:sp>
        <p:nvSpPr>
          <p:cNvPr id="4" name="Slide Number Placeholder 6">
            <a:extLst>
              <a:ext uri="{FF2B5EF4-FFF2-40B4-BE49-F238E27FC236}">
                <a16:creationId xmlns:a16="http://schemas.microsoft.com/office/drawing/2014/main" id="{AE0CEBF6-022D-4B0C-944D-3383A50ECC04}"/>
              </a:ext>
            </a:extLst>
          </p:cNvPr>
          <p:cNvSpPr>
            <a:spLocks noGrp="1"/>
          </p:cNvSpPr>
          <p:nvPr>
            <p:ph type="sldNum" sz="quarter" idx="11"/>
          </p:nvPr>
        </p:nvSpPr>
        <p:spPr/>
        <p:txBody>
          <a:bodyPr/>
          <a:lstStyle>
            <a:lvl1pPr>
              <a:defRPr/>
            </a:lvl1pPr>
          </a:lstStyle>
          <a:p>
            <a:fld id="{8823700E-850F-4D8A-9E18-72638FAD4111}" type="slidenum">
              <a:rPr lang="en-US" altLang="en-US"/>
              <a:pPr/>
              <a:t>‹#›</a:t>
            </a:fld>
            <a:endParaRPr lang="en-US" altLang="en-US"/>
          </a:p>
        </p:txBody>
      </p:sp>
      <p:sp>
        <p:nvSpPr>
          <p:cNvPr id="5" name="Footer Placeholder 7">
            <a:extLst>
              <a:ext uri="{FF2B5EF4-FFF2-40B4-BE49-F238E27FC236}">
                <a16:creationId xmlns:a16="http://schemas.microsoft.com/office/drawing/2014/main" id="{EDBD683E-0976-4A42-9EBB-043FD0E88893}"/>
              </a:ext>
            </a:extLst>
          </p:cNvPr>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2741672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a:extLst>
              <a:ext uri="{FF2B5EF4-FFF2-40B4-BE49-F238E27FC236}">
                <a16:creationId xmlns:a16="http://schemas.microsoft.com/office/drawing/2014/main" id="{B44E35D8-9533-436F-A860-C819BA03DFEC}"/>
              </a:ext>
            </a:extLst>
          </p:cNvPr>
          <p:cNvSpPr>
            <a:spLocks noGrp="1"/>
          </p:cNvSpPr>
          <p:nvPr>
            <p:ph type="dt" sz="half" idx="10"/>
          </p:nvPr>
        </p:nvSpPr>
        <p:spPr/>
        <p:txBody>
          <a:bodyPr/>
          <a:lstStyle>
            <a:lvl1pPr>
              <a:defRPr/>
            </a:lvl1pPr>
          </a:lstStyle>
          <a:p>
            <a:pPr>
              <a:defRPr/>
            </a:pPr>
            <a:fld id="{23564D07-1E8D-4AB4-A5E8-2A1CCC89B79D}" type="datetimeFigureOut">
              <a:rPr lang="en-US"/>
              <a:pPr>
                <a:defRPr/>
              </a:pPr>
              <a:t>30-Jun-21</a:t>
            </a:fld>
            <a:endParaRPr lang="en-US"/>
          </a:p>
        </p:txBody>
      </p:sp>
      <p:sp>
        <p:nvSpPr>
          <p:cNvPr id="3" name="Footer Placeholder 2">
            <a:extLst>
              <a:ext uri="{FF2B5EF4-FFF2-40B4-BE49-F238E27FC236}">
                <a16:creationId xmlns:a16="http://schemas.microsoft.com/office/drawing/2014/main" id="{5CE4CFCA-AC3B-478D-A5CA-5761C94B149C}"/>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22">
            <a:extLst>
              <a:ext uri="{FF2B5EF4-FFF2-40B4-BE49-F238E27FC236}">
                <a16:creationId xmlns:a16="http://schemas.microsoft.com/office/drawing/2014/main" id="{F5142AAB-8716-4B62-B52D-FC4FD7C0972C}"/>
              </a:ext>
            </a:extLst>
          </p:cNvPr>
          <p:cNvSpPr>
            <a:spLocks noGrp="1"/>
          </p:cNvSpPr>
          <p:nvPr>
            <p:ph type="sldNum" sz="quarter" idx="12"/>
          </p:nvPr>
        </p:nvSpPr>
        <p:spPr/>
        <p:txBody>
          <a:bodyPr/>
          <a:lstStyle>
            <a:lvl1pPr>
              <a:defRPr/>
            </a:lvl1pPr>
          </a:lstStyle>
          <a:p>
            <a:fld id="{A1F22DA7-DAD5-4920-938D-B8991FE74648}" type="slidenum">
              <a:rPr lang="en-US" altLang="en-US"/>
              <a:pPr/>
              <a:t>‹#›</a:t>
            </a:fld>
            <a:endParaRPr lang="en-US" altLang="en-US"/>
          </a:p>
        </p:txBody>
      </p:sp>
    </p:spTree>
    <p:extLst>
      <p:ext uri="{BB962C8B-B14F-4D97-AF65-F5344CB8AC3E}">
        <p14:creationId xmlns:p14="http://schemas.microsoft.com/office/powerpoint/2010/main" val="3123152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a:extLst>
              <a:ext uri="{FF2B5EF4-FFF2-40B4-BE49-F238E27FC236}">
                <a16:creationId xmlns:a16="http://schemas.microsoft.com/office/drawing/2014/main" id="{5260C4B4-3C3D-42DC-84E8-3F57E97C3749}"/>
              </a:ext>
            </a:extLst>
          </p:cNvPr>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6" name="Straight Connector 5">
            <a:extLst>
              <a:ext uri="{FF2B5EF4-FFF2-40B4-BE49-F238E27FC236}">
                <a16:creationId xmlns:a16="http://schemas.microsoft.com/office/drawing/2014/main" id="{7C7B0F0C-50AA-490A-A654-B999FA6384FA}"/>
              </a:ext>
            </a:extLst>
          </p:cNvPr>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7" name="Straight Connector 6">
            <a:extLst>
              <a:ext uri="{FF2B5EF4-FFF2-40B4-BE49-F238E27FC236}">
                <a16:creationId xmlns:a16="http://schemas.microsoft.com/office/drawing/2014/main" id="{1F5D9533-DF1A-4ECA-9237-A37056A06561}"/>
              </a:ext>
            </a:extLst>
          </p:cNvPr>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8" name="Straight Connector 7">
            <a:extLst>
              <a:ext uri="{FF2B5EF4-FFF2-40B4-BE49-F238E27FC236}">
                <a16:creationId xmlns:a16="http://schemas.microsoft.com/office/drawing/2014/main" id="{1A0B5362-9B9A-4C81-A1E8-2E35C72E1A04}"/>
              </a:ext>
            </a:extLst>
          </p:cNvPr>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Rectangle 8">
            <a:extLst>
              <a:ext uri="{FF2B5EF4-FFF2-40B4-BE49-F238E27FC236}">
                <a16:creationId xmlns:a16="http://schemas.microsoft.com/office/drawing/2014/main" id="{186EAE8A-FBFA-4F7B-9F77-83A19EF77E27}"/>
              </a:ext>
            </a:extLst>
          </p:cNvPr>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Straight Connector 9">
            <a:extLst>
              <a:ext uri="{FF2B5EF4-FFF2-40B4-BE49-F238E27FC236}">
                <a16:creationId xmlns:a16="http://schemas.microsoft.com/office/drawing/2014/main" id="{A35912D5-D465-4504-B2CA-3EA0FEA5E80B}"/>
              </a:ext>
            </a:extLst>
          </p:cNvPr>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Oval 10">
            <a:extLst>
              <a:ext uri="{FF2B5EF4-FFF2-40B4-BE49-F238E27FC236}">
                <a16:creationId xmlns:a16="http://schemas.microsoft.com/office/drawing/2014/main" id="{58B4049F-B9C9-4910-AA58-5613D406D436}"/>
              </a:ext>
            </a:extLst>
          </p:cNvPr>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rot="5400000">
            <a:off x="3371850" y="3200400"/>
            <a:ext cx="6309360" cy="457200"/>
          </a:xfrm>
        </p:spPr>
        <p:txBody>
          <a:bodyPr/>
          <a:lstStyle>
            <a:lvl1pPr algn="l">
              <a:buNone/>
              <a:defRPr sz="2000" b="1" cap="small" baseline="0"/>
            </a:lvl1pPr>
          </a:lstStyle>
          <a:p>
            <a:r>
              <a:rPr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8" name="Content Placeholder 17"/>
          <p:cNvSpPr>
            <a:spLocks noGrp="1"/>
          </p:cNvSpPr>
          <p:nvPr>
            <p:ph sz="quarter" idx="1"/>
          </p:nvPr>
        </p:nvSpPr>
        <p:spPr>
          <a:xfrm>
            <a:off x="304800" y="274320"/>
            <a:ext cx="5638800" cy="6327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20">
            <a:extLst>
              <a:ext uri="{FF2B5EF4-FFF2-40B4-BE49-F238E27FC236}">
                <a16:creationId xmlns:a16="http://schemas.microsoft.com/office/drawing/2014/main" id="{B317E5DD-D589-4870-A774-15EB5FF35DFF}"/>
              </a:ext>
            </a:extLst>
          </p:cNvPr>
          <p:cNvSpPr>
            <a:spLocks noGrp="1"/>
          </p:cNvSpPr>
          <p:nvPr>
            <p:ph type="dt" sz="half" idx="10"/>
          </p:nvPr>
        </p:nvSpPr>
        <p:spPr/>
        <p:txBody>
          <a:bodyPr rtlCol="0"/>
          <a:lstStyle>
            <a:lvl1pPr>
              <a:defRPr/>
            </a:lvl1pPr>
          </a:lstStyle>
          <a:p>
            <a:pPr>
              <a:defRPr/>
            </a:pPr>
            <a:fld id="{023CA46C-0BD6-4183-A775-2422A84B1561}" type="datetimeFigureOut">
              <a:rPr lang="en-US"/>
              <a:pPr>
                <a:defRPr/>
              </a:pPr>
              <a:t>30-Jun-21</a:t>
            </a:fld>
            <a:endParaRPr lang="en-US"/>
          </a:p>
        </p:txBody>
      </p:sp>
      <p:sp>
        <p:nvSpPr>
          <p:cNvPr id="13" name="Slide Number Placeholder 21">
            <a:extLst>
              <a:ext uri="{FF2B5EF4-FFF2-40B4-BE49-F238E27FC236}">
                <a16:creationId xmlns:a16="http://schemas.microsoft.com/office/drawing/2014/main" id="{08ACEC38-479D-4FB2-9210-9DB902A6E2B1}"/>
              </a:ext>
            </a:extLst>
          </p:cNvPr>
          <p:cNvSpPr>
            <a:spLocks noGrp="1"/>
          </p:cNvSpPr>
          <p:nvPr>
            <p:ph type="sldNum" sz="quarter" idx="11"/>
          </p:nvPr>
        </p:nvSpPr>
        <p:spPr/>
        <p:txBody>
          <a:bodyPr/>
          <a:lstStyle>
            <a:lvl1pPr>
              <a:defRPr/>
            </a:lvl1pPr>
          </a:lstStyle>
          <a:p>
            <a:fld id="{5604169A-A1F2-466A-B1D8-9D510A46FD6A}" type="slidenum">
              <a:rPr lang="en-US" altLang="en-US"/>
              <a:pPr/>
              <a:t>‹#›</a:t>
            </a:fld>
            <a:endParaRPr lang="en-US" altLang="en-US"/>
          </a:p>
        </p:txBody>
      </p:sp>
      <p:sp>
        <p:nvSpPr>
          <p:cNvPr id="14" name="Footer Placeholder 22">
            <a:extLst>
              <a:ext uri="{FF2B5EF4-FFF2-40B4-BE49-F238E27FC236}">
                <a16:creationId xmlns:a16="http://schemas.microsoft.com/office/drawing/2014/main" id="{1E3EFA37-8718-4D66-BDED-BB2CA2E35A35}"/>
              </a:ext>
            </a:extLst>
          </p:cNvPr>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194757201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a:extLst>
              <a:ext uri="{FF2B5EF4-FFF2-40B4-BE49-F238E27FC236}">
                <a16:creationId xmlns:a16="http://schemas.microsoft.com/office/drawing/2014/main" id="{2FA2B657-D356-4CC7-A9D1-426D932C5469}"/>
              </a:ext>
            </a:extLst>
          </p:cNvPr>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Oval 5">
            <a:extLst>
              <a:ext uri="{FF2B5EF4-FFF2-40B4-BE49-F238E27FC236}">
                <a16:creationId xmlns:a16="http://schemas.microsoft.com/office/drawing/2014/main" id="{860450B0-32AA-4260-98B5-E6E19B8E5A69}"/>
              </a:ext>
            </a:extLst>
          </p:cNvPr>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Straight Connector 6">
            <a:extLst>
              <a:ext uri="{FF2B5EF4-FFF2-40B4-BE49-F238E27FC236}">
                <a16:creationId xmlns:a16="http://schemas.microsoft.com/office/drawing/2014/main" id="{29957D0C-767F-4BF9-A016-5ECE5BED57DE}"/>
              </a:ext>
            </a:extLst>
          </p:cNvPr>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Rectangle 7">
            <a:extLst>
              <a:ext uri="{FF2B5EF4-FFF2-40B4-BE49-F238E27FC236}">
                <a16:creationId xmlns:a16="http://schemas.microsoft.com/office/drawing/2014/main" id="{4AB6DD58-6CAB-4182-AF63-19444131FED0}"/>
              </a:ext>
            </a:extLst>
          </p:cNvPr>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traight Connector 8">
            <a:extLst>
              <a:ext uri="{FF2B5EF4-FFF2-40B4-BE49-F238E27FC236}">
                <a16:creationId xmlns:a16="http://schemas.microsoft.com/office/drawing/2014/main" id="{95FF415C-77D3-4655-8BDB-4301E7CA2087}"/>
              </a:ext>
            </a:extLst>
          </p:cNvPr>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Straight Connector 9">
            <a:extLst>
              <a:ext uri="{FF2B5EF4-FFF2-40B4-BE49-F238E27FC236}">
                <a16:creationId xmlns:a16="http://schemas.microsoft.com/office/drawing/2014/main" id="{70A5969C-1AF9-443C-A228-4AD6B2ACC181}"/>
              </a:ext>
            </a:extLst>
          </p:cNvPr>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11" name="Straight Connector 10">
            <a:extLst>
              <a:ext uri="{FF2B5EF4-FFF2-40B4-BE49-F238E27FC236}">
                <a16:creationId xmlns:a16="http://schemas.microsoft.com/office/drawing/2014/main" id="{91B5AB35-D110-4C05-8687-8730A531E482}"/>
              </a:ext>
            </a:extLst>
          </p:cNvPr>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 name="Title 1"/>
          <p:cNvSpPr>
            <a:spLocks noGrp="1"/>
          </p:cNvSpPr>
          <p:nvPr>
            <p:ph type="title"/>
          </p:nvPr>
        </p:nvSpPr>
        <p:spPr>
          <a:xfrm rot="5400000">
            <a:off x="3350133" y="3200400"/>
            <a:ext cx="6309360" cy="457200"/>
          </a:xfrm>
        </p:spPr>
        <p:txBody>
          <a:bodyPr/>
          <a:lstStyle>
            <a:lvl1pPr algn="l">
              <a:buNone/>
              <a:defRPr sz="2000" b="1"/>
            </a:lvl1pPr>
          </a:lstStyle>
          <a:p>
            <a:r>
              <a:rPr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a:t>Click to edit Master text styles</a:t>
            </a:r>
          </a:p>
        </p:txBody>
      </p:sp>
      <p:sp>
        <p:nvSpPr>
          <p:cNvPr id="12" name="Date Placeholder 16">
            <a:extLst>
              <a:ext uri="{FF2B5EF4-FFF2-40B4-BE49-F238E27FC236}">
                <a16:creationId xmlns:a16="http://schemas.microsoft.com/office/drawing/2014/main" id="{450B0BC0-1FC5-47C0-9206-32F963B1D434}"/>
              </a:ext>
            </a:extLst>
          </p:cNvPr>
          <p:cNvSpPr>
            <a:spLocks noGrp="1"/>
          </p:cNvSpPr>
          <p:nvPr>
            <p:ph type="dt" sz="half" idx="10"/>
          </p:nvPr>
        </p:nvSpPr>
        <p:spPr/>
        <p:txBody>
          <a:bodyPr rtlCol="0"/>
          <a:lstStyle>
            <a:lvl1pPr>
              <a:defRPr/>
            </a:lvl1pPr>
          </a:lstStyle>
          <a:p>
            <a:pPr>
              <a:defRPr/>
            </a:pPr>
            <a:fld id="{F9727E4B-B8E6-4808-A4D6-40C13548BCE6}" type="datetimeFigureOut">
              <a:rPr lang="en-US"/>
              <a:pPr>
                <a:defRPr/>
              </a:pPr>
              <a:t>30-Jun-21</a:t>
            </a:fld>
            <a:endParaRPr lang="en-US"/>
          </a:p>
        </p:txBody>
      </p:sp>
      <p:sp>
        <p:nvSpPr>
          <p:cNvPr id="13" name="Slide Number Placeholder 17">
            <a:extLst>
              <a:ext uri="{FF2B5EF4-FFF2-40B4-BE49-F238E27FC236}">
                <a16:creationId xmlns:a16="http://schemas.microsoft.com/office/drawing/2014/main" id="{2C0E0018-719E-46FE-B837-AE5C07286AED}"/>
              </a:ext>
            </a:extLst>
          </p:cNvPr>
          <p:cNvSpPr>
            <a:spLocks noGrp="1"/>
          </p:cNvSpPr>
          <p:nvPr>
            <p:ph type="sldNum" sz="quarter" idx="11"/>
          </p:nvPr>
        </p:nvSpPr>
        <p:spPr/>
        <p:txBody>
          <a:bodyPr/>
          <a:lstStyle>
            <a:lvl1pPr>
              <a:defRPr/>
            </a:lvl1pPr>
          </a:lstStyle>
          <a:p>
            <a:fld id="{5A1CFEA4-EF73-4982-8042-9DAECE78AA57}" type="slidenum">
              <a:rPr lang="en-US" altLang="en-US"/>
              <a:pPr/>
              <a:t>‹#›</a:t>
            </a:fld>
            <a:endParaRPr lang="en-US" altLang="en-US"/>
          </a:p>
        </p:txBody>
      </p:sp>
      <p:sp>
        <p:nvSpPr>
          <p:cNvPr id="14" name="Footer Placeholder 20">
            <a:extLst>
              <a:ext uri="{FF2B5EF4-FFF2-40B4-BE49-F238E27FC236}">
                <a16:creationId xmlns:a16="http://schemas.microsoft.com/office/drawing/2014/main" id="{C3F5750A-412B-4C61-8FAC-A4A59D50FDAB}"/>
              </a:ext>
            </a:extLst>
          </p:cNvPr>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895491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Straight Connector 15">
            <a:extLst>
              <a:ext uri="{FF2B5EF4-FFF2-40B4-BE49-F238E27FC236}">
                <a16:creationId xmlns:a16="http://schemas.microsoft.com/office/drawing/2014/main" id="{134CDB9F-61FF-4E32-B405-2AA10DD87C77}"/>
              </a:ext>
            </a:extLst>
          </p:cNvPr>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2" name="Title Placeholder 21">
            <a:extLst>
              <a:ext uri="{FF2B5EF4-FFF2-40B4-BE49-F238E27FC236}">
                <a16:creationId xmlns:a16="http://schemas.microsoft.com/office/drawing/2014/main" id="{87ED2614-6CE5-4A37-92E6-4BE54AB5DED7}"/>
              </a:ext>
            </a:extLst>
          </p:cNvPr>
          <p:cNvSpPr>
            <a:spLocks noGrp="1"/>
          </p:cNvSpPr>
          <p:nvPr>
            <p:ph type="title"/>
          </p:nvPr>
        </p:nvSpPr>
        <p:spPr>
          <a:xfrm>
            <a:off x="457200" y="274638"/>
            <a:ext cx="7467600" cy="1143000"/>
          </a:xfrm>
          <a:prstGeom prst="rect">
            <a:avLst/>
          </a:prstGeom>
        </p:spPr>
        <p:txBody>
          <a:bodyPr vert="horz" anchor="b">
            <a:normAutofit/>
          </a:bodyPr>
          <a:lstStyle/>
          <a:p>
            <a:r>
              <a:rPr lang="en-US"/>
              <a:t>Click to edit Master title style</a:t>
            </a:r>
          </a:p>
        </p:txBody>
      </p:sp>
      <p:sp>
        <p:nvSpPr>
          <p:cNvPr id="1028" name="Text Placeholder 12">
            <a:extLst>
              <a:ext uri="{FF2B5EF4-FFF2-40B4-BE49-F238E27FC236}">
                <a16:creationId xmlns:a16="http://schemas.microsoft.com/office/drawing/2014/main" id="{05A6642F-2142-4E87-B1F7-76D7386BEF64}"/>
              </a:ext>
            </a:extLst>
          </p:cNvPr>
          <p:cNvSpPr>
            <a:spLocks noGrp="1"/>
          </p:cNvSpPr>
          <p:nvPr>
            <p:ph type="body" idx="1"/>
          </p:nvPr>
        </p:nvSpPr>
        <p:spPr bwMode="auto">
          <a:xfrm>
            <a:off x="457200" y="1600200"/>
            <a:ext cx="746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F696387D-651C-4526-8E62-1B9C7F53A022}"/>
              </a:ext>
            </a:extLst>
          </p:cNvPr>
          <p:cNvSpPr>
            <a:spLocks noGrp="1"/>
          </p:cNvSpPr>
          <p:nvPr>
            <p:ph type="dt" sz="half" idx="2"/>
          </p:nvPr>
        </p:nvSpPr>
        <p:spPr>
          <a:xfrm rot="5400000">
            <a:off x="7589045" y="1081881"/>
            <a:ext cx="2011362" cy="384175"/>
          </a:xfrm>
          <a:prstGeom prst="rect">
            <a:avLst/>
          </a:prstGeom>
        </p:spPr>
        <p:txBody>
          <a:bodyPr vert="horz" anchor="ctr" anchorCtr="0"/>
          <a:lstStyle>
            <a:lvl1pPr algn="r" eaLnBrk="1" fontAlgn="auto" latinLnBrk="0" hangingPunct="1">
              <a:spcBef>
                <a:spcPts val="0"/>
              </a:spcBef>
              <a:spcAft>
                <a:spcPts val="0"/>
              </a:spcAft>
              <a:defRPr kumimoji="0" sz="1200">
                <a:solidFill>
                  <a:schemeClr val="tx2"/>
                </a:solidFill>
                <a:latin typeface="+mn-lt"/>
                <a:cs typeface="+mn-cs"/>
              </a:defRPr>
            </a:lvl1pPr>
          </a:lstStyle>
          <a:p>
            <a:pPr>
              <a:defRPr/>
            </a:pPr>
            <a:fld id="{A55853AF-86BE-4A6C-8152-08A12DE9D1E1}" type="datetimeFigureOut">
              <a:rPr lang="en-US"/>
              <a:pPr>
                <a:defRPr/>
              </a:pPr>
              <a:t>30-Jun-21</a:t>
            </a:fld>
            <a:endParaRPr lang="en-US"/>
          </a:p>
        </p:txBody>
      </p:sp>
      <p:sp>
        <p:nvSpPr>
          <p:cNvPr id="3" name="Footer Placeholder 2">
            <a:extLst>
              <a:ext uri="{FF2B5EF4-FFF2-40B4-BE49-F238E27FC236}">
                <a16:creationId xmlns:a16="http://schemas.microsoft.com/office/drawing/2014/main" id="{44511FFA-035F-4FAE-A531-6267049A69C9}"/>
              </a:ext>
            </a:extLst>
          </p:cNvPr>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fontAlgn="auto" latinLnBrk="0" hangingPunct="1">
              <a:spcBef>
                <a:spcPts val="0"/>
              </a:spcBef>
              <a:spcAft>
                <a:spcPts val="0"/>
              </a:spcAft>
              <a:defRPr kumimoji="0" sz="1200">
                <a:solidFill>
                  <a:schemeClr val="tx2"/>
                </a:solidFill>
                <a:latin typeface="+mn-lt"/>
                <a:cs typeface="+mn-cs"/>
              </a:defRPr>
            </a:lvl1pPr>
          </a:lstStyle>
          <a:p>
            <a:pPr>
              <a:defRPr/>
            </a:pPr>
            <a:endParaRPr lang="en-US"/>
          </a:p>
        </p:txBody>
      </p:sp>
      <p:sp>
        <p:nvSpPr>
          <p:cNvPr id="7" name="Straight Connector 6">
            <a:extLst>
              <a:ext uri="{FF2B5EF4-FFF2-40B4-BE49-F238E27FC236}">
                <a16:creationId xmlns:a16="http://schemas.microsoft.com/office/drawing/2014/main" id="{D252D278-E7E4-4FCD-AE75-A7256B3F0DA3}"/>
              </a:ext>
            </a:extLst>
          </p:cNvPr>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Straight Connector 8">
            <a:extLst>
              <a:ext uri="{FF2B5EF4-FFF2-40B4-BE49-F238E27FC236}">
                <a16:creationId xmlns:a16="http://schemas.microsoft.com/office/drawing/2014/main" id="{46C1B476-F838-43FB-91ED-00049CD6A0DC}"/>
              </a:ext>
            </a:extLst>
          </p:cNvPr>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Rectangle 9">
            <a:extLst>
              <a:ext uri="{FF2B5EF4-FFF2-40B4-BE49-F238E27FC236}">
                <a16:creationId xmlns:a16="http://schemas.microsoft.com/office/drawing/2014/main" id="{D6D961D7-E412-4A12-ABE3-A1C092349ABE}"/>
              </a:ext>
            </a:extLst>
          </p:cNvPr>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Straight Connector 10">
            <a:extLst>
              <a:ext uri="{FF2B5EF4-FFF2-40B4-BE49-F238E27FC236}">
                <a16:creationId xmlns:a16="http://schemas.microsoft.com/office/drawing/2014/main" id="{EBF98B86-619B-483F-AE41-48E47798DE67}"/>
              </a:ext>
            </a:extLst>
          </p:cNvPr>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Oval 11">
            <a:extLst>
              <a:ext uri="{FF2B5EF4-FFF2-40B4-BE49-F238E27FC236}">
                <a16:creationId xmlns:a16="http://schemas.microsoft.com/office/drawing/2014/main" id="{09205F5B-129E-49D9-8B5F-24C8C8DDE7FD}"/>
              </a:ext>
            </a:extLst>
          </p:cNvPr>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Slide Number Placeholder 22">
            <a:extLst>
              <a:ext uri="{FF2B5EF4-FFF2-40B4-BE49-F238E27FC236}">
                <a16:creationId xmlns:a16="http://schemas.microsoft.com/office/drawing/2014/main" id="{8F799BE8-A8DC-4BB2-8A90-C397E8BB018B}"/>
              </a:ext>
            </a:extLst>
          </p:cNvPr>
          <p:cNvSpPr>
            <a:spLocks noGrp="1"/>
          </p:cNvSpPr>
          <p:nvPr>
            <p:ph type="sldNum" sz="quarter" idx="4"/>
          </p:nvPr>
        </p:nvSpPr>
        <p:spPr>
          <a:xfrm>
            <a:off x="8129588" y="5734050"/>
            <a:ext cx="609600" cy="520700"/>
          </a:xfrm>
          <a:prstGeom prst="rect">
            <a:avLst/>
          </a:prstGeom>
        </p:spPr>
        <p:txBody>
          <a:bodyPr vert="horz" wrap="square" lIns="91440" tIns="45720" rIns="91440" bIns="45720" numCol="1" anchor="ctr" anchorCtr="0" compatLnSpc="1">
            <a:prstTxWarp prst="textNoShape">
              <a:avLst/>
            </a:prstTxWarp>
          </a:bodyPr>
          <a:lstStyle>
            <a:lvl1pPr algn="ctr">
              <a:defRPr sz="1400" b="1">
                <a:solidFill>
                  <a:srgbClr val="FFFFFF"/>
                </a:solidFill>
                <a:latin typeface="Century Schoolbook" panose="02040604050505020304" pitchFamily="18" charset="0"/>
              </a:defRPr>
            </a:lvl1pPr>
          </a:lstStyle>
          <a:p>
            <a:fld id="{C158CA14-E88E-454D-A8D8-F3CEEB43DEF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0" r:id="rId4"/>
    <p:sldLayoutId id="2147483781" r:id="rId5"/>
    <p:sldLayoutId id="2147483788" r:id="rId6"/>
    <p:sldLayoutId id="2147483782" r:id="rId7"/>
    <p:sldLayoutId id="2147483789" r:id="rId8"/>
    <p:sldLayoutId id="2147483790" r:id="rId9"/>
    <p:sldLayoutId id="2147483783" r:id="rId10"/>
    <p:sldLayoutId id="2147483784" r:id="rId11"/>
  </p:sldLayoutIdLst>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literarydevices.net/audienc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626FC-4530-4B1D-9469-2153591D76F0}"/>
              </a:ext>
            </a:extLst>
          </p:cNvPr>
          <p:cNvSpPr>
            <a:spLocks noGrp="1"/>
          </p:cNvSpPr>
          <p:nvPr>
            <p:ph type="ctrTitle"/>
          </p:nvPr>
        </p:nvSpPr>
        <p:spPr>
          <a:xfrm>
            <a:off x="2286000" y="3124200"/>
            <a:ext cx="6172200" cy="1893888"/>
          </a:xfrm>
        </p:spPr>
        <p:txBody>
          <a:bodyPr/>
          <a:lstStyle/>
          <a:p>
            <a:pPr algn="ctr" eaLnBrk="1" fontAlgn="auto" hangingPunct="1">
              <a:spcAft>
                <a:spcPts val="0"/>
              </a:spcAft>
              <a:defRPr/>
            </a:pPr>
            <a:r>
              <a:rPr lang="en-US" dirty="0"/>
              <a:t>“Literary Devices”</a:t>
            </a:r>
          </a:p>
        </p:txBody>
      </p:sp>
      <p:sp>
        <p:nvSpPr>
          <p:cNvPr id="8195" name="Subtitle 2">
            <a:extLst>
              <a:ext uri="{FF2B5EF4-FFF2-40B4-BE49-F238E27FC236}">
                <a16:creationId xmlns:a16="http://schemas.microsoft.com/office/drawing/2014/main" id="{2EEABBBC-4AFD-4888-9017-6667BA273821}"/>
              </a:ext>
            </a:extLst>
          </p:cNvPr>
          <p:cNvSpPr>
            <a:spLocks noGrp="1"/>
          </p:cNvSpPr>
          <p:nvPr>
            <p:ph type="subTitle" idx="1"/>
          </p:nvPr>
        </p:nvSpPr>
        <p:spPr>
          <a:xfrm>
            <a:off x="2286000" y="5003800"/>
            <a:ext cx="6172200" cy="1371600"/>
          </a:xfrm>
        </p:spPr>
        <p:txBody>
          <a:bodyPr/>
          <a:lstStyle/>
          <a:p>
            <a:pPr algn="ctr" eaLnBrk="1" hangingPunct="1"/>
            <a:r>
              <a:rPr lang="en-US" altLang="en-US"/>
              <a:t>English Composition</a:t>
            </a:r>
          </a:p>
          <a:p>
            <a:pPr algn="ctr" eaLnBrk="1" hangingPunct="1"/>
            <a:r>
              <a:rPr lang="en-US" altLang="en-US"/>
              <a:t>Department of Computer Science</a:t>
            </a:r>
          </a:p>
          <a:p>
            <a:pPr eaLnBrk="1" hangingPunct="1"/>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9B8BC-00F9-4DF4-8CB4-80A8E13CA3C6}"/>
              </a:ext>
            </a:extLst>
          </p:cNvPr>
          <p:cNvSpPr>
            <a:spLocks noGrp="1"/>
          </p:cNvSpPr>
          <p:nvPr>
            <p:ph type="title"/>
          </p:nvPr>
        </p:nvSpPr>
        <p:spPr/>
        <p:txBody>
          <a:bodyPr/>
          <a:lstStyle/>
          <a:p>
            <a:pPr>
              <a:defRPr/>
            </a:pPr>
            <a:r>
              <a:rPr lang="en-US" dirty="0">
                <a:solidFill>
                  <a:srgbClr val="00B050"/>
                </a:solidFill>
              </a:rPr>
              <a:t>Irony</a:t>
            </a:r>
          </a:p>
        </p:txBody>
      </p:sp>
      <p:sp>
        <p:nvSpPr>
          <p:cNvPr id="17411" name="Content Placeholder 2">
            <a:extLst>
              <a:ext uri="{FF2B5EF4-FFF2-40B4-BE49-F238E27FC236}">
                <a16:creationId xmlns:a16="http://schemas.microsoft.com/office/drawing/2014/main" id="{36EF3013-08AA-4A87-B558-8D541933C425}"/>
              </a:ext>
            </a:extLst>
          </p:cNvPr>
          <p:cNvSpPr>
            <a:spLocks noGrp="1"/>
          </p:cNvSpPr>
          <p:nvPr>
            <p:ph sz="quarter" idx="1"/>
          </p:nvPr>
        </p:nvSpPr>
        <p:spPr>
          <a:xfrm>
            <a:off x="457200" y="1600200"/>
            <a:ext cx="7467600" cy="4873625"/>
          </a:xfrm>
        </p:spPr>
        <p:txBody>
          <a:bodyPr/>
          <a:lstStyle/>
          <a:p>
            <a:r>
              <a:rPr lang="en-US" altLang="en-US"/>
              <a:t>As a literary device, irony is a contrast between expectations for a si tuation and what is reality. This can be a difference between the surface meaning of someth ing that is said and the underlying meaning. It can also be a difference between what might be expected to happen and what actually occurs. The definition of irony can further be divided into three main types: verbal, dramatic, and situational.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A6A3A-73BF-403D-8C72-AAA6512B9B7F}"/>
              </a:ext>
            </a:extLst>
          </p:cNvPr>
          <p:cNvSpPr>
            <a:spLocks noGrp="1"/>
          </p:cNvSpPr>
          <p:nvPr>
            <p:ph type="title"/>
          </p:nvPr>
        </p:nvSpPr>
        <p:spPr/>
        <p:txBody>
          <a:bodyPr/>
          <a:lstStyle/>
          <a:p>
            <a:pPr>
              <a:defRPr/>
            </a:pPr>
            <a:r>
              <a:rPr lang="en-US" b="1" dirty="0"/>
              <a:t>Verbal Irony</a:t>
            </a:r>
            <a:br>
              <a:rPr lang="en-US" b="1" dirty="0"/>
            </a:br>
            <a:endParaRPr lang="en-US" dirty="0"/>
          </a:p>
        </p:txBody>
      </p:sp>
      <p:sp>
        <p:nvSpPr>
          <p:cNvPr id="18435" name="Content Placeholder 2">
            <a:extLst>
              <a:ext uri="{FF2B5EF4-FFF2-40B4-BE49-F238E27FC236}">
                <a16:creationId xmlns:a16="http://schemas.microsoft.com/office/drawing/2014/main" id="{13DBDF16-5CC3-4050-B477-91C6FCA0C6F8}"/>
              </a:ext>
            </a:extLst>
          </p:cNvPr>
          <p:cNvSpPr>
            <a:spLocks noGrp="1"/>
          </p:cNvSpPr>
          <p:nvPr>
            <p:ph sz="quarter" idx="1"/>
          </p:nvPr>
        </p:nvSpPr>
        <p:spPr>
          <a:xfrm>
            <a:off x="457200" y="1219200"/>
            <a:ext cx="7467600" cy="4873625"/>
          </a:xfrm>
        </p:spPr>
        <p:txBody>
          <a:bodyPr/>
          <a:lstStyle/>
          <a:p>
            <a:r>
              <a:rPr lang="en-US" altLang="en-US"/>
              <a:t>Verbal irony takes place when the speaker says something in sharp contrast to his or her actual meaning. The speaker often makes a statement that seems very direct, yet indicates that the opposite is in fact true, or what the speaker really means. </a:t>
            </a:r>
          </a:p>
          <a:p>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D4875-3666-4067-B28A-7425369C9450}"/>
              </a:ext>
            </a:extLst>
          </p:cNvPr>
          <p:cNvSpPr>
            <a:spLocks noGrp="1"/>
          </p:cNvSpPr>
          <p:nvPr>
            <p:ph type="title"/>
          </p:nvPr>
        </p:nvSpPr>
        <p:spPr/>
        <p:txBody>
          <a:bodyPr/>
          <a:lstStyle/>
          <a:p>
            <a:pPr>
              <a:defRPr/>
            </a:pPr>
            <a:r>
              <a:rPr lang="en-US" dirty="0"/>
              <a:t> </a:t>
            </a:r>
          </a:p>
        </p:txBody>
      </p:sp>
      <p:sp>
        <p:nvSpPr>
          <p:cNvPr id="19459" name="Content Placeholder 2">
            <a:extLst>
              <a:ext uri="{FF2B5EF4-FFF2-40B4-BE49-F238E27FC236}">
                <a16:creationId xmlns:a16="http://schemas.microsoft.com/office/drawing/2014/main" id="{2424B178-DEE4-4FF9-9F67-10831961E4CA}"/>
              </a:ext>
            </a:extLst>
          </p:cNvPr>
          <p:cNvSpPr>
            <a:spLocks noGrp="1"/>
          </p:cNvSpPr>
          <p:nvPr>
            <p:ph sz="quarter" idx="1"/>
          </p:nvPr>
        </p:nvSpPr>
        <p:spPr>
          <a:xfrm>
            <a:off x="457200" y="838200"/>
            <a:ext cx="7467600" cy="4873625"/>
          </a:xfrm>
        </p:spPr>
        <p:txBody>
          <a:bodyPr/>
          <a:lstStyle/>
          <a:p>
            <a:r>
              <a:rPr lang="en-US" altLang="en-US"/>
              <a:t>Verbal irony can also consist of “ironic similes”, which are comparisons in which the two things are not alike at all. For example, </a:t>
            </a:r>
            <a:r>
              <a:rPr lang="en-US" altLang="en-US">
                <a:solidFill>
                  <a:srgbClr val="FF0000"/>
                </a:solidFill>
              </a:rPr>
              <a:t>“as soft as sandpaper” </a:t>
            </a:r>
            <a:r>
              <a:rPr lang="en-US" altLang="en-US"/>
              <a:t>or </a:t>
            </a:r>
            <a:r>
              <a:rPr lang="en-US" altLang="en-US">
                <a:solidFill>
                  <a:srgbClr val="FF0000"/>
                </a:solidFill>
              </a:rPr>
              <a:t>“as warm as ice.” </a:t>
            </a:r>
            <a:r>
              <a:rPr lang="en-US" altLang="en-US"/>
              <a:t>These similes mean that the thing in question is actually not soft or warm at all. The author Daniel Handler (who writes with the pen name Lemony Snicket) takes ironic similes to an extreme by qualifying them so they actually become real comparisons. For example</a:t>
            </a:r>
            <a:r>
              <a:rPr lang="en-US" altLang="en-US">
                <a:solidFill>
                  <a:srgbClr val="FF0000"/>
                </a:solidFill>
              </a:rPr>
              <a:t>: “Today was a very cold and bitter day, as cold and bitter as a cup of hot chocolate, if the cup of hot chocolate had vinegar added to it and were placed in a refrigerator for several hours.”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7E84E-2F04-4167-B039-95266216E49B}"/>
              </a:ext>
            </a:extLst>
          </p:cNvPr>
          <p:cNvSpPr>
            <a:spLocks noGrp="1"/>
          </p:cNvSpPr>
          <p:nvPr>
            <p:ph type="title"/>
          </p:nvPr>
        </p:nvSpPr>
        <p:spPr/>
        <p:txBody>
          <a:bodyPr>
            <a:normAutofit fontScale="90000"/>
          </a:bodyPr>
          <a:lstStyle/>
          <a:p>
            <a:pPr>
              <a:defRPr/>
            </a:pPr>
            <a:r>
              <a:rPr lang="en-US" b="1" dirty="0"/>
              <a:t>Difference Between Verbal Irony and Sarcasm</a:t>
            </a:r>
            <a:br>
              <a:rPr lang="en-US" b="1" dirty="0"/>
            </a:br>
            <a:endParaRPr lang="en-US" dirty="0"/>
          </a:p>
        </p:txBody>
      </p:sp>
      <p:sp>
        <p:nvSpPr>
          <p:cNvPr id="20483" name="Content Placeholder 2">
            <a:extLst>
              <a:ext uri="{FF2B5EF4-FFF2-40B4-BE49-F238E27FC236}">
                <a16:creationId xmlns:a16="http://schemas.microsoft.com/office/drawing/2014/main" id="{1FC6B687-C58C-4BB9-8094-7E0079314EAE}"/>
              </a:ext>
            </a:extLst>
          </p:cNvPr>
          <p:cNvSpPr>
            <a:spLocks noGrp="1"/>
          </p:cNvSpPr>
          <p:nvPr>
            <p:ph sz="quarter" idx="1"/>
          </p:nvPr>
        </p:nvSpPr>
        <p:spPr>
          <a:xfrm>
            <a:off x="457200" y="914400"/>
            <a:ext cx="7467600" cy="4873625"/>
          </a:xfrm>
        </p:spPr>
        <p:txBody>
          <a:bodyPr/>
          <a:lstStyle/>
          <a:p>
            <a:pPr>
              <a:buFont typeface="Wingdings" panose="05000000000000000000" pitchFamily="2" charset="2"/>
              <a:buNone/>
            </a:pPr>
            <a:r>
              <a:rPr lang="en-US" altLang="en-US"/>
              <a:t>	The definition of verbal irony is very similar to that of sarcasm to the point where they are used interchangeably. Some sarcastic comments do indeed use verbal irony to prove a point. Generally, however, sarcasm is used to show foolishness on the part of the other person, and it often biting and/or harsh, and carries some intimation of contempt. Verbal irony, meanwhile, is not necessarily used for the purpose of ridicule. In addition, many sarcastic comments do not, in fact, contain a contrast between what is meant and what is said. </a:t>
            </a:r>
          </a:p>
          <a:p>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A5F91-02CD-443B-AE1F-6225C860734C}"/>
              </a:ext>
            </a:extLst>
          </p:cNvPr>
          <p:cNvSpPr>
            <a:spLocks noGrp="1"/>
          </p:cNvSpPr>
          <p:nvPr>
            <p:ph type="title"/>
          </p:nvPr>
        </p:nvSpPr>
        <p:spPr/>
        <p:txBody>
          <a:bodyPr/>
          <a:lstStyle/>
          <a:p>
            <a:pPr>
              <a:defRPr/>
            </a:pPr>
            <a:r>
              <a:rPr lang="en-US" b="1" dirty="0"/>
              <a:t>Common Examples of Verbal Irony</a:t>
            </a:r>
            <a:br>
              <a:rPr lang="en-US" b="1" dirty="0"/>
            </a:br>
            <a:endParaRPr lang="en-US" dirty="0"/>
          </a:p>
        </p:txBody>
      </p:sp>
      <p:sp>
        <p:nvSpPr>
          <p:cNvPr id="21507" name="Content Placeholder 2">
            <a:extLst>
              <a:ext uri="{FF2B5EF4-FFF2-40B4-BE49-F238E27FC236}">
                <a16:creationId xmlns:a16="http://schemas.microsoft.com/office/drawing/2014/main" id="{54C9AF3E-E13E-4DD2-BA9F-7DE567554E66}"/>
              </a:ext>
            </a:extLst>
          </p:cNvPr>
          <p:cNvSpPr>
            <a:spLocks noGrp="1"/>
          </p:cNvSpPr>
          <p:nvPr>
            <p:ph sz="quarter" idx="1"/>
          </p:nvPr>
        </p:nvSpPr>
        <p:spPr>
          <a:xfrm>
            <a:off x="457200" y="1600200"/>
            <a:ext cx="7467600" cy="4873625"/>
          </a:xfrm>
        </p:spPr>
        <p:txBody>
          <a:bodyPr/>
          <a:lstStyle/>
          <a:p>
            <a:r>
              <a:rPr lang="en-US" altLang="en-US"/>
              <a:t>Many people use examples of verbal irony frequently in everyday communication. Here are some examples:</a:t>
            </a:r>
          </a:p>
          <a:p>
            <a:pPr lvl="1"/>
            <a:r>
              <a:rPr lang="en-US" altLang="en-US">
                <a:solidFill>
                  <a:srgbClr val="FF0000"/>
                </a:solidFill>
              </a:rPr>
              <a:t>“It’s so delightful to be home with a sick child twice in one week.”</a:t>
            </a:r>
          </a:p>
          <a:p>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E6640-B54F-4323-9328-A682322424F3}"/>
              </a:ext>
            </a:extLst>
          </p:cNvPr>
          <p:cNvSpPr>
            <a:spLocks noGrp="1"/>
          </p:cNvSpPr>
          <p:nvPr>
            <p:ph type="title"/>
          </p:nvPr>
        </p:nvSpPr>
        <p:spPr>
          <a:xfrm>
            <a:off x="457200" y="685800"/>
            <a:ext cx="7467600" cy="1143000"/>
          </a:xfrm>
        </p:spPr>
        <p:txBody>
          <a:bodyPr>
            <a:normAutofit fontScale="90000"/>
          </a:bodyPr>
          <a:lstStyle/>
          <a:p>
            <a:pPr>
              <a:defRPr/>
            </a:pPr>
            <a:r>
              <a:rPr lang="en-US" b="1" dirty="0"/>
              <a:t>Examples of Verbal Irony in Literature</a:t>
            </a:r>
            <a:br>
              <a:rPr lang="en-US" b="1" dirty="0"/>
            </a:br>
            <a:endParaRPr lang="en-US" dirty="0"/>
          </a:p>
        </p:txBody>
      </p:sp>
      <p:sp>
        <p:nvSpPr>
          <p:cNvPr id="22531" name="Content Placeholder 2">
            <a:extLst>
              <a:ext uri="{FF2B5EF4-FFF2-40B4-BE49-F238E27FC236}">
                <a16:creationId xmlns:a16="http://schemas.microsoft.com/office/drawing/2014/main" id="{EBAFCD15-062E-46E0-B5AD-A8DC0CC44E5F}"/>
              </a:ext>
            </a:extLst>
          </p:cNvPr>
          <p:cNvSpPr>
            <a:spLocks noGrp="1"/>
          </p:cNvSpPr>
          <p:nvPr>
            <p:ph sz="quarter" idx="1"/>
          </p:nvPr>
        </p:nvSpPr>
        <p:spPr>
          <a:xfrm>
            <a:off x="457200" y="1600200"/>
            <a:ext cx="7467600" cy="4873625"/>
          </a:xfrm>
        </p:spPr>
        <p:txBody>
          <a:bodyPr/>
          <a:lstStyle/>
          <a:p>
            <a:r>
              <a:rPr lang="en-US" altLang="en-US"/>
              <a:t>ANTONY: The noble Brutus</a:t>
            </a:r>
            <a:br>
              <a:rPr lang="en-US" altLang="en-US"/>
            </a:br>
            <a:r>
              <a:rPr lang="en-US" altLang="en-US"/>
              <a:t>Hath told you Caesar was ambitious.</a:t>
            </a:r>
            <a:br>
              <a:rPr lang="en-US" altLang="en-US"/>
            </a:br>
            <a:r>
              <a:rPr lang="en-US" altLang="en-US"/>
              <a:t>If it were so, it was a grievous fault,</a:t>
            </a:r>
            <a:br>
              <a:rPr lang="en-US" altLang="en-US"/>
            </a:br>
            <a:r>
              <a:rPr lang="en-US" altLang="en-US"/>
              <a:t>And grievously hath Caesar answered it.</a:t>
            </a:r>
            <a:br>
              <a:rPr lang="en-US" altLang="en-US"/>
            </a:br>
            <a:r>
              <a:rPr lang="en-US" altLang="en-US"/>
              <a:t>Here, under leave of Brutus and the rest—</a:t>
            </a:r>
            <a:br>
              <a:rPr lang="en-US" altLang="en-US"/>
            </a:br>
            <a:r>
              <a:rPr lang="en-US" altLang="en-US"/>
              <a:t>For Brutus is an honorable man;</a:t>
            </a:r>
            <a:br>
              <a:rPr lang="en-US" altLang="en-US"/>
            </a:br>
            <a:r>
              <a:rPr lang="en-US" altLang="en-US"/>
              <a:t>So are they all, all honorable men—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1F5B-8FA8-46B3-A42A-0EC0EF1F1414}"/>
              </a:ext>
            </a:extLst>
          </p:cNvPr>
          <p:cNvSpPr>
            <a:spLocks noGrp="1"/>
          </p:cNvSpPr>
          <p:nvPr>
            <p:ph type="title"/>
          </p:nvPr>
        </p:nvSpPr>
        <p:spPr/>
        <p:txBody>
          <a:bodyPr/>
          <a:lstStyle/>
          <a:p>
            <a:pPr>
              <a:defRPr/>
            </a:pPr>
            <a:r>
              <a:rPr lang="en-US" b="1" dirty="0"/>
              <a:t>Dramatic Irony</a:t>
            </a:r>
            <a:br>
              <a:rPr lang="en-US" b="1" dirty="0"/>
            </a:br>
            <a:endParaRPr lang="en-US" dirty="0"/>
          </a:p>
        </p:txBody>
      </p:sp>
      <p:sp>
        <p:nvSpPr>
          <p:cNvPr id="23555" name="Content Placeholder 2">
            <a:extLst>
              <a:ext uri="{FF2B5EF4-FFF2-40B4-BE49-F238E27FC236}">
                <a16:creationId xmlns:a16="http://schemas.microsoft.com/office/drawing/2014/main" id="{8321D870-ED7C-4E5E-91B3-2E2785B01F83}"/>
              </a:ext>
            </a:extLst>
          </p:cNvPr>
          <p:cNvSpPr>
            <a:spLocks noGrp="1"/>
          </p:cNvSpPr>
          <p:nvPr>
            <p:ph sz="quarter" idx="1"/>
          </p:nvPr>
        </p:nvSpPr>
        <p:spPr>
          <a:xfrm>
            <a:off x="457200" y="1219200"/>
            <a:ext cx="7467600" cy="4873625"/>
          </a:xfrm>
        </p:spPr>
        <p:txBody>
          <a:bodyPr/>
          <a:lstStyle/>
          <a:p>
            <a:r>
              <a:rPr lang="en-US" altLang="en-US"/>
              <a:t>Dramatic irony occurs in a piece of literature when the audience knows something that some characters in the narrative do not. The spectator of a play, or reader of a novel or poem, thus has information that at least some of the characters are unaware of, which affects the way the audience member reacts to the plot. For example, the reader might be aware that a certain trap has been set and feels suspense when an unknowing character is about to walk right into this trap. The tension of the piece therefore depends on the contrast between what the audience and characters know.</a:t>
            </a:r>
          </a:p>
          <a:p>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2D396-4C42-464F-9BFE-4AE932BC8282}"/>
              </a:ext>
            </a:extLst>
          </p:cNvPr>
          <p:cNvSpPr>
            <a:spLocks noGrp="1"/>
          </p:cNvSpPr>
          <p:nvPr>
            <p:ph type="title"/>
          </p:nvPr>
        </p:nvSpPr>
        <p:spPr/>
        <p:txBody>
          <a:bodyPr/>
          <a:lstStyle/>
          <a:p>
            <a:pPr>
              <a:defRPr/>
            </a:pPr>
            <a:endParaRPr lang="en-US"/>
          </a:p>
        </p:txBody>
      </p:sp>
      <p:sp>
        <p:nvSpPr>
          <p:cNvPr id="24579" name="Content Placeholder 2">
            <a:extLst>
              <a:ext uri="{FF2B5EF4-FFF2-40B4-BE49-F238E27FC236}">
                <a16:creationId xmlns:a16="http://schemas.microsoft.com/office/drawing/2014/main" id="{CA67D135-AFB2-4C8C-887C-8256FEE9CD3F}"/>
              </a:ext>
            </a:extLst>
          </p:cNvPr>
          <p:cNvSpPr>
            <a:spLocks noGrp="1"/>
          </p:cNvSpPr>
          <p:nvPr>
            <p:ph sz="quarter" idx="1"/>
          </p:nvPr>
        </p:nvSpPr>
        <p:spPr>
          <a:xfrm>
            <a:off x="457200" y="1600200"/>
            <a:ext cx="7467600" cy="4873625"/>
          </a:xfrm>
        </p:spPr>
        <p:txBody>
          <a:bodyPr/>
          <a:lstStyle/>
          <a:p>
            <a:r>
              <a:rPr lang="en-US" altLang="en-US"/>
              <a:t>Note that in a case of dramatic irony it might be just one character “in the dark,” or indeed all of the characters might be unaware of what is to come. Sometimes an author might use foreshadowing so that he or she reveals the dramatic irony in a situation, such as with the phrases, “Little did I know then” or “If only I’d known.”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8244D-35EC-4D98-A1D9-E2E97890F70F}"/>
              </a:ext>
            </a:extLst>
          </p:cNvPr>
          <p:cNvSpPr>
            <a:spLocks noGrp="1"/>
          </p:cNvSpPr>
          <p:nvPr>
            <p:ph type="title"/>
          </p:nvPr>
        </p:nvSpPr>
        <p:spPr/>
        <p:txBody>
          <a:bodyPr>
            <a:normAutofit fontScale="90000"/>
          </a:bodyPr>
          <a:lstStyle/>
          <a:p>
            <a:pPr>
              <a:defRPr/>
            </a:pPr>
            <a:r>
              <a:rPr lang="en-US" b="1" dirty="0"/>
              <a:t>Common Examples of Dramatic Irony</a:t>
            </a:r>
            <a:br>
              <a:rPr lang="en-US" b="1" dirty="0"/>
            </a:br>
            <a:endParaRPr lang="en-US" dirty="0"/>
          </a:p>
        </p:txBody>
      </p:sp>
      <p:sp>
        <p:nvSpPr>
          <p:cNvPr id="25603" name="Content Placeholder 2">
            <a:extLst>
              <a:ext uri="{FF2B5EF4-FFF2-40B4-BE49-F238E27FC236}">
                <a16:creationId xmlns:a16="http://schemas.microsoft.com/office/drawing/2014/main" id="{F8745276-0CBB-4F65-AFFC-49B5F86CFF47}"/>
              </a:ext>
            </a:extLst>
          </p:cNvPr>
          <p:cNvSpPr>
            <a:spLocks noGrp="1"/>
          </p:cNvSpPr>
          <p:nvPr>
            <p:ph sz="quarter" idx="1"/>
          </p:nvPr>
        </p:nvSpPr>
        <p:spPr>
          <a:xfrm>
            <a:off x="457200" y="1600200"/>
            <a:ext cx="7467600" cy="4873625"/>
          </a:xfrm>
        </p:spPr>
        <p:txBody>
          <a:bodyPr/>
          <a:lstStyle/>
          <a:p>
            <a:r>
              <a:rPr lang="en-US" altLang="en-US"/>
              <a:t>Examples of dramatic irony abound in movies, television, and popular fairy tales. Here are just a few examples:</a:t>
            </a:r>
          </a:p>
          <a:p>
            <a:r>
              <a:rPr lang="en-US" altLang="en-US" i="1"/>
              <a:t>Titanic</a:t>
            </a:r>
            <a:r>
              <a:rPr lang="en-US" altLang="en-US"/>
              <a:t>: At some point before the ship hits the fateful iceberg, a character in James Cameron’s film remarks, “It’s so beautiful, I could just die.” This is dramatic irony because the audience goes into the movie knowing that the ship will ultimately sink.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8DBAA-B58E-48BD-AB4B-D33072E00BEE}"/>
              </a:ext>
            </a:extLst>
          </p:cNvPr>
          <p:cNvSpPr>
            <a:spLocks noGrp="1"/>
          </p:cNvSpPr>
          <p:nvPr>
            <p:ph type="title"/>
          </p:nvPr>
        </p:nvSpPr>
        <p:spPr/>
        <p:txBody>
          <a:bodyPr/>
          <a:lstStyle/>
          <a:p>
            <a:pPr>
              <a:defRPr/>
            </a:pPr>
            <a:r>
              <a:rPr lang="en-US" b="1" dirty="0"/>
              <a:t>Examples of Dramatic Irony in Literature</a:t>
            </a:r>
            <a:endParaRPr lang="en-US" dirty="0"/>
          </a:p>
        </p:txBody>
      </p:sp>
      <p:sp>
        <p:nvSpPr>
          <p:cNvPr id="26627" name="Content Placeholder 2">
            <a:extLst>
              <a:ext uri="{FF2B5EF4-FFF2-40B4-BE49-F238E27FC236}">
                <a16:creationId xmlns:a16="http://schemas.microsoft.com/office/drawing/2014/main" id="{68C33620-EF17-4607-A9CE-3B5AB2D90FB4}"/>
              </a:ext>
            </a:extLst>
          </p:cNvPr>
          <p:cNvSpPr>
            <a:spLocks noGrp="1"/>
          </p:cNvSpPr>
          <p:nvPr>
            <p:ph sz="quarter" idx="1"/>
          </p:nvPr>
        </p:nvSpPr>
        <p:spPr>
          <a:xfrm>
            <a:off x="457200" y="1371600"/>
            <a:ext cx="7467600" cy="4873625"/>
          </a:xfrm>
        </p:spPr>
        <p:txBody>
          <a:bodyPr/>
          <a:lstStyle/>
          <a:p>
            <a:r>
              <a:rPr lang="en-US" altLang="en-US"/>
              <a:t>Out of spite, the human beings pretended not to believe that it was Snowball who had destroyed the windmill: they said that it had fallen down because the walls were too thin. The animals knew that this was not the case.</a:t>
            </a:r>
          </a:p>
          <a:p>
            <a:r>
              <a:rPr lang="en-US" altLang="en-US"/>
              <a:t>George Orwell’s novel </a:t>
            </a:r>
            <a:r>
              <a:rPr lang="en-US" altLang="en-US" i="1"/>
              <a:t>Animal Farm</a:t>
            </a:r>
            <a:r>
              <a:rPr lang="en-US" altLang="en-US"/>
              <a:t> is akin to one long example of dramatic irony. The animals on the farm are unaware of the pig Napoleon’s true motives. Therefore, when he runs another pig named Snowball off the farm he continues to blame everything that goes wrong on Snowball. The reader knows that Napoleon is behind all the problems on the farm, yet the farm animals remain stubbornly ignorant of this fact.</a:t>
            </a:r>
          </a:p>
          <a:p>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452A7-BD5D-448D-8D3E-BDA470D23DA8}"/>
              </a:ext>
            </a:extLst>
          </p:cNvPr>
          <p:cNvSpPr>
            <a:spLocks noGrp="1"/>
          </p:cNvSpPr>
          <p:nvPr>
            <p:ph type="title"/>
          </p:nvPr>
        </p:nvSpPr>
        <p:spPr/>
        <p:txBody>
          <a:bodyPr/>
          <a:lstStyle/>
          <a:p>
            <a:pPr eaLnBrk="1" fontAlgn="auto" hangingPunct="1">
              <a:spcAft>
                <a:spcPts val="0"/>
              </a:spcAft>
              <a:defRPr/>
            </a:pPr>
            <a:r>
              <a:rPr lang="en-US" dirty="0"/>
              <a:t>Literary Device</a:t>
            </a:r>
          </a:p>
        </p:txBody>
      </p:sp>
      <p:sp>
        <p:nvSpPr>
          <p:cNvPr id="9219" name="Content Placeholder 2">
            <a:extLst>
              <a:ext uri="{FF2B5EF4-FFF2-40B4-BE49-F238E27FC236}">
                <a16:creationId xmlns:a16="http://schemas.microsoft.com/office/drawing/2014/main" id="{ECE2D6E7-EBE8-4821-94D8-15967487F2D9}"/>
              </a:ext>
            </a:extLst>
          </p:cNvPr>
          <p:cNvSpPr>
            <a:spLocks noGrp="1"/>
          </p:cNvSpPr>
          <p:nvPr>
            <p:ph sz="quarter" idx="1"/>
          </p:nvPr>
        </p:nvSpPr>
        <p:spPr>
          <a:xfrm>
            <a:off x="457200" y="1600200"/>
            <a:ext cx="7467600" cy="4873625"/>
          </a:xfrm>
        </p:spPr>
        <p:txBody>
          <a:bodyPr/>
          <a:lstStyle/>
          <a:p>
            <a:pPr eaLnBrk="1" hangingPunct="1"/>
            <a:r>
              <a:rPr lang="en-US" altLang="en-US"/>
              <a:t> Literary device is a technique a writer uses to produce a special effect in a piece of writing.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54E91-20F9-4927-B181-7E18D1A0B210}"/>
              </a:ext>
            </a:extLst>
          </p:cNvPr>
          <p:cNvSpPr>
            <a:spLocks noGrp="1"/>
          </p:cNvSpPr>
          <p:nvPr>
            <p:ph type="title"/>
          </p:nvPr>
        </p:nvSpPr>
        <p:spPr/>
        <p:txBody>
          <a:bodyPr/>
          <a:lstStyle/>
          <a:p>
            <a:pPr>
              <a:defRPr/>
            </a:pPr>
            <a:r>
              <a:rPr lang="en-US" b="1" dirty="0"/>
              <a:t>Situational Irony</a:t>
            </a:r>
            <a:br>
              <a:rPr lang="en-US" b="1" dirty="0"/>
            </a:br>
            <a:endParaRPr lang="en-US" dirty="0"/>
          </a:p>
        </p:txBody>
      </p:sp>
      <p:sp>
        <p:nvSpPr>
          <p:cNvPr id="27651" name="Content Placeholder 2">
            <a:extLst>
              <a:ext uri="{FF2B5EF4-FFF2-40B4-BE49-F238E27FC236}">
                <a16:creationId xmlns:a16="http://schemas.microsoft.com/office/drawing/2014/main" id="{E30D1667-2C9E-498A-A415-A62FDFC5FEF1}"/>
              </a:ext>
            </a:extLst>
          </p:cNvPr>
          <p:cNvSpPr>
            <a:spLocks noGrp="1"/>
          </p:cNvSpPr>
          <p:nvPr>
            <p:ph sz="quarter" idx="1"/>
          </p:nvPr>
        </p:nvSpPr>
        <p:spPr>
          <a:xfrm>
            <a:off x="457200" y="1600200"/>
            <a:ext cx="7467600" cy="4873625"/>
          </a:xfrm>
        </p:spPr>
        <p:txBody>
          <a:bodyPr/>
          <a:lstStyle/>
          <a:p>
            <a:r>
              <a:rPr lang="en-US" altLang="en-US"/>
              <a:t>Situational irony occurs when something happens that is very different than what was expected. Every type of irony involves some contrast between what seems to be the case on a surface level and what is really happening. In cases of situational irony, there is often a twist that plays with the expectations of the audience and/or characters. A famous example of situational irony is from the movie </a:t>
            </a:r>
            <a:r>
              <a:rPr lang="en-US" altLang="en-US" i="1"/>
              <a:t>The Sixth Sense</a:t>
            </a:r>
            <a:r>
              <a:rPr lang="en-US" altLang="en-US"/>
              <a:t>, in which a child named Cole who can “see dead people” finally identifies the main character played by Bruce Willis to, in fact, be dead.</a:t>
            </a:r>
          </a:p>
          <a:p>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CE4DB-9131-4F6D-B5BE-420F7A4577A9}"/>
              </a:ext>
            </a:extLst>
          </p:cNvPr>
          <p:cNvSpPr>
            <a:spLocks noGrp="1"/>
          </p:cNvSpPr>
          <p:nvPr>
            <p:ph type="title"/>
          </p:nvPr>
        </p:nvSpPr>
        <p:spPr/>
        <p:txBody>
          <a:bodyPr>
            <a:normAutofit fontScale="90000"/>
          </a:bodyPr>
          <a:lstStyle/>
          <a:p>
            <a:pPr>
              <a:defRPr/>
            </a:pPr>
            <a:r>
              <a:rPr lang="en-US" b="1" dirty="0"/>
              <a:t>Difference Between Dramatic Irony, Situational Irony, and Verbal Irony</a:t>
            </a:r>
            <a:br>
              <a:rPr lang="en-US" b="1" dirty="0"/>
            </a:br>
            <a:endParaRPr lang="en-US" dirty="0"/>
          </a:p>
        </p:txBody>
      </p:sp>
      <p:sp>
        <p:nvSpPr>
          <p:cNvPr id="28675" name="Content Placeholder 2">
            <a:extLst>
              <a:ext uri="{FF2B5EF4-FFF2-40B4-BE49-F238E27FC236}">
                <a16:creationId xmlns:a16="http://schemas.microsoft.com/office/drawing/2014/main" id="{9103F002-9C83-49BF-A1FB-9C939DC0B227}"/>
              </a:ext>
            </a:extLst>
          </p:cNvPr>
          <p:cNvSpPr>
            <a:spLocks noGrp="1"/>
          </p:cNvSpPr>
          <p:nvPr>
            <p:ph sz="quarter" idx="1"/>
          </p:nvPr>
        </p:nvSpPr>
        <p:spPr>
          <a:xfrm>
            <a:off x="457200" y="1600200"/>
            <a:ext cx="7467600" cy="4873625"/>
          </a:xfrm>
        </p:spPr>
        <p:txBody>
          <a:bodyPr/>
          <a:lstStyle/>
          <a:p>
            <a:r>
              <a:rPr lang="en-US" altLang="en-US" b="1"/>
              <a:t>Dramatic</a:t>
            </a:r>
            <a:r>
              <a:rPr lang="en-US" altLang="en-US"/>
              <a:t>: The audience knows something the characters do not. There is a special form of dramatic irony called tragic irony in which the audience knows the character is making a mistake as the character is doing something.</a:t>
            </a:r>
          </a:p>
          <a:p>
            <a:r>
              <a:rPr lang="en-US" altLang="en-US" b="1"/>
              <a:t>Situational</a:t>
            </a:r>
            <a:r>
              <a:rPr lang="en-US" altLang="en-US"/>
              <a:t>: A difference between what is expected to happen in a certain situation and what actually occurs.</a:t>
            </a:r>
          </a:p>
          <a:p>
            <a:r>
              <a:rPr lang="en-US" altLang="en-US" b="1"/>
              <a:t>Verbal</a:t>
            </a:r>
            <a:r>
              <a:rPr lang="en-US" altLang="en-US"/>
              <a:t>: A speaker says something that is opposite to the truth or how the speaker really feels. Note that of the three main types of irony, verbal irony is the only one that is done intentionally by a character.</a:t>
            </a:r>
          </a:p>
          <a:p>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63370-2618-475F-87C6-7F45D47D7F75}"/>
              </a:ext>
            </a:extLst>
          </p:cNvPr>
          <p:cNvSpPr>
            <a:spLocks noGrp="1"/>
          </p:cNvSpPr>
          <p:nvPr>
            <p:ph type="title"/>
          </p:nvPr>
        </p:nvSpPr>
        <p:spPr/>
        <p:txBody>
          <a:bodyPr/>
          <a:lstStyle/>
          <a:p>
            <a:pPr eaLnBrk="1" fontAlgn="auto" hangingPunct="1">
              <a:spcAft>
                <a:spcPts val="0"/>
              </a:spcAft>
              <a:defRPr/>
            </a:pPr>
            <a:r>
              <a:rPr lang="en-US" dirty="0">
                <a:solidFill>
                  <a:srgbClr val="00B050"/>
                </a:solidFill>
              </a:rPr>
              <a:t>Humor</a:t>
            </a:r>
          </a:p>
        </p:txBody>
      </p:sp>
      <p:sp>
        <p:nvSpPr>
          <p:cNvPr id="29699" name="Content Placeholder 2">
            <a:extLst>
              <a:ext uri="{FF2B5EF4-FFF2-40B4-BE49-F238E27FC236}">
                <a16:creationId xmlns:a16="http://schemas.microsoft.com/office/drawing/2014/main" id="{AB40BE17-4492-4602-BAB3-B1AD77F7A4CA}"/>
              </a:ext>
            </a:extLst>
          </p:cNvPr>
          <p:cNvSpPr>
            <a:spLocks noGrp="1"/>
          </p:cNvSpPr>
          <p:nvPr>
            <p:ph sz="quarter" idx="1"/>
          </p:nvPr>
        </p:nvSpPr>
        <p:spPr>
          <a:xfrm>
            <a:off x="457200" y="1600200"/>
            <a:ext cx="7467600" cy="4873625"/>
          </a:xfrm>
        </p:spPr>
        <p:txBody>
          <a:bodyPr/>
          <a:lstStyle/>
          <a:p>
            <a:pPr eaLnBrk="1" hangingPunct="1">
              <a:buFont typeface="Wingdings" panose="05000000000000000000" pitchFamily="2" charset="2"/>
              <a:buNone/>
            </a:pPr>
            <a:r>
              <a:rPr lang="en-US" altLang="en-US"/>
              <a:t>	Humor is a literary tool that makes audiences laugh, or that intends to induce amusement or laughter. Its purpose is to break the monotony, boredom, and tedium, and make the </a:t>
            </a:r>
            <a:r>
              <a:rPr lang="en-US" altLang="en-US">
                <a:hlinkClick r:id="rId2"/>
              </a:rPr>
              <a:t>audience</a:t>
            </a:r>
            <a:r>
              <a:rPr lang="en-US" altLang="en-US"/>
              <a:t>’s nerves relax. The writer uses different techniques, tools, words, and even full sentences in order to bring to light new and funny sides of life. Humor is often found in literature, theater, movies, and advertising, where the major purpose is to make the audience happy.</a:t>
            </a:r>
          </a:p>
          <a:p>
            <a:pPr eaLnBrk="1" hangingPunct="1"/>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B7216-4BAA-4ED4-BDE9-3780D2337DF2}"/>
              </a:ext>
            </a:extLst>
          </p:cNvPr>
          <p:cNvSpPr>
            <a:spLocks noGrp="1"/>
          </p:cNvSpPr>
          <p:nvPr>
            <p:ph type="title"/>
          </p:nvPr>
        </p:nvSpPr>
        <p:spPr/>
        <p:txBody>
          <a:bodyPr/>
          <a:lstStyle/>
          <a:p>
            <a:pPr eaLnBrk="1" fontAlgn="auto" hangingPunct="1">
              <a:spcAft>
                <a:spcPts val="0"/>
              </a:spcAft>
              <a:defRPr/>
            </a:pPr>
            <a:r>
              <a:rPr lang="en-US" dirty="0"/>
              <a:t>Examples of Humor in Literature</a:t>
            </a:r>
            <a:br>
              <a:rPr lang="en-US" dirty="0"/>
            </a:br>
            <a:endParaRPr lang="en-US" dirty="0"/>
          </a:p>
        </p:txBody>
      </p:sp>
      <p:sp>
        <p:nvSpPr>
          <p:cNvPr id="30723" name="Content Placeholder 2">
            <a:extLst>
              <a:ext uri="{FF2B5EF4-FFF2-40B4-BE49-F238E27FC236}">
                <a16:creationId xmlns:a16="http://schemas.microsoft.com/office/drawing/2014/main" id="{57E726B1-A75B-43A5-B7B1-E3D6726A04DC}"/>
              </a:ext>
            </a:extLst>
          </p:cNvPr>
          <p:cNvSpPr>
            <a:spLocks noGrp="1"/>
          </p:cNvSpPr>
          <p:nvPr>
            <p:ph sz="quarter" idx="1"/>
          </p:nvPr>
        </p:nvSpPr>
        <p:spPr>
          <a:xfrm>
            <a:off x="457200" y="990600"/>
            <a:ext cx="7467600" cy="5483225"/>
          </a:xfrm>
        </p:spPr>
        <p:txBody>
          <a:bodyPr/>
          <a:lstStyle/>
          <a:p>
            <a:pPr eaLnBrk="1" hangingPunct="1"/>
            <a:r>
              <a:rPr lang="en-US" altLang="en-US"/>
              <a:t>Jane Austen’s novel </a:t>
            </a:r>
            <a:r>
              <a:rPr lang="en-US" altLang="en-US" i="1"/>
              <a:t>Pride and Prejudice </a:t>
            </a:r>
            <a:r>
              <a:rPr lang="en-US" altLang="en-US"/>
              <a:t>is one of her most popular works. Throughout the entire novel, Jane Austen uses humor. She presents a very hilarious scene between Mr. and Mrs. Bennet. </a:t>
            </a:r>
          </a:p>
          <a:p>
            <a:pPr eaLnBrk="1" hangingPunct="1">
              <a:buFont typeface="Wingdings" panose="05000000000000000000" pitchFamily="2" charset="2"/>
              <a:buNone/>
            </a:pPr>
            <a:r>
              <a:rPr lang="en-US" altLang="en-US"/>
              <a:t>	Mrs. Bennet endlessly breaks down and makes complaints for her husband’s lack of understanding her nerves, and then he responds by saying:</a:t>
            </a:r>
          </a:p>
          <a:p>
            <a:pPr eaLnBrk="1" hangingPunct="1">
              <a:buFont typeface="Wingdings" panose="05000000000000000000" pitchFamily="2" charset="2"/>
              <a:buNone/>
            </a:pPr>
            <a:r>
              <a:rPr lang="en-US" altLang="en-US" b="1"/>
              <a:t>   “You mistake me, my dear. I have a high respect for your nerves. They are my old friends. I have heard you mention them with consideration these twenty years at least.”</a:t>
            </a:r>
          </a:p>
          <a:p>
            <a:pPr eaLnBrk="1" hangingPunct="1"/>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37230-D249-4C1C-B919-833E9F8BE6C5}"/>
              </a:ext>
            </a:extLst>
          </p:cNvPr>
          <p:cNvSpPr>
            <a:spLocks noGrp="1"/>
          </p:cNvSpPr>
          <p:nvPr>
            <p:ph type="title"/>
          </p:nvPr>
        </p:nvSpPr>
        <p:spPr/>
        <p:txBody>
          <a:bodyPr/>
          <a:lstStyle/>
          <a:p>
            <a:pPr eaLnBrk="1" hangingPunct="1">
              <a:defRPr/>
            </a:pPr>
            <a:r>
              <a:rPr lang="en-US" dirty="0"/>
              <a:t>Function of Humor</a:t>
            </a:r>
          </a:p>
        </p:txBody>
      </p:sp>
      <p:sp>
        <p:nvSpPr>
          <p:cNvPr id="31747" name="Content Placeholder 2">
            <a:extLst>
              <a:ext uri="{FF2B5EF4-FFF2-40B4-BE49-F238E27FC236}">
                <a16:creationId xmlns:a16="http://schemas.microsoft.com/office/drawing/2014/main" id="{842A5903-83DA-4BBE-9A74-EA1FA0B5EF6A}"/>
              </a:ext>
            </a:extLst>
          </p:cNvPr>
          <p:cNvSpPr>
            <a:spLocks noGrp="1"/>
          </p:cNvSpPr>
          <p:nvPr>
            <p:ph sz="quarter" idx="1"/>
          </p:nvPr>
        </p:nvSpPr>
        <p:spPr>
          <a:xfrm>
            <a:off x="457200" y="1600200"/>
            <a:ext cx="7467600" cy="4873625"/>
          </a:xfrm>
        </p:spPr>
        <p:txBody>
          <a:bodyPr/>
          <a:lstStyle/>
          <a:p>
            <a:pPr eaLnBrk="1" hangingPunct="1"/>
            <a:r>
              <a:rPr lang="en-US" altLang="en-US"/>
              <a:t>to please the audience, as it develops characters and makes plots useful and memorable.</a:t>
            </a:r>
          </a:p>
          <a:p>
            <a:pPr eaLnBrk="1" hangingPunct="1"/>
            <a:r>
              <a:rPr lang="en-US" altLang="en-US"/>
              <a:t>to arouses interest among readers, </a:t>
            </a:r>
          </a:p>
          <a:p>
            <a:pPr eaLnBrk="1" hangingPunct="1"/>
            <a:r>
              <a:rPr lang="en-US" altLang="en-US"/>
              <a:t>It sustains their attention, helps them connect with the characters, emphasizes and relates ideas, and helps the readers picture the situation.</a:t>
            </a:r>
          </a:p>
          <a:p>
            <a:pPr eaLnBrk="1" hangingPunct="1"/>
            <a:r>
              <a:rPr lang="en-US" altLang="en-US"/>
              <a:t>Apart from that, the most dominant function of humor is to provide surprise</a:t>
            </a:r>
          </a:p>
          <a:p>
            <a:pPr eaLnBrk="1" hangingPunct="1"/>
            <a:r>
              <a:rPr lang="en-US" altLang="en-US"/>
              <a:t>The writers learn how to use words for different objectives.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253B8-6E0D-4FE4-8EAA-B4D1C7A5D98A}"/>
              </a:ext>
            </a:extLst>
          </p:cNvPr>
          <p:cNvSpPr>
            <a:spLocks noGrp="1"/>
          </p:cNvSpPr>
          <p:nvPr>
            <p:ph type="title"/>
          </p:nvPr>
        </p:nvSpPr>
        <p:spPr/>
        <p:txBody>
          <a:bodyPr/>
          <a:lstStyle/>
          <a:p>
            <a:pPr eaLnBrk="1" fontAlgn="auto" hangingPunct="1">
              <a:spcAft>
                <a:spcPts val="0"/>
              </a:spcAft>
              <a:defRPr/>
            </a:pPr>
            <a:r>
              <a:rPr lang="en-US" dirty="0">
                <a:solidFill>
                  <a:srgbClr val="00B050"/>
                </a:solidFill>
              </a:rPr>
              <a:t>Satire</a:t>
            </a:r>
          </a:p>
        </p:txBody>
      </p:sp>
      <p:sp>
        <p:nvSpPr>
          <p:cNvPr id="3" name="Content Placeholder 2">
            <a:extLst>
              <a:ext uri="{FF2B5EF4-FFF2-40B4-BE49-F238E27FC236}">
                <a16:creationId xmlns:a16="http://schemas.microsoft.com/office/drawing/2014/main" id="{BA6C524B-E372-4D74-9AED-27EE4F22B576}"/>
              </a:ext>
            </a:extLst>
          </p:cNvPr>
          <p:cNvSpPr>
            <a:spLocks noGrp="1"/>
          </p:cNvSpPr>
          <p:nvPr>
            <p:ph sz="quarter" idx="1"/>
          </p:nvPr>
        </p:nvSpPr>
        <p:spPr>
          <a:xfrm>
            <a:off x="457200" y="1371600"/>
            <a:ext cx="7467600" cy="5257800"/>
          </a:xfrm>
        </p:spPr>
        <p:txBody>
          <a:bodyPr>
            <a:normAutofit lnSpcReduction="10000"/>
          </a:bodyPr>
          <a:lstStyle/>
          <a:p>
            <a:pPr marL="274320" indent="-274320" eaLnBrk="1" fontAlgn="auto" hangingPunct="1">
              <a:spcAft>
                <a:spcPts val="0"/>
              </a:spcAft>
              <a:buFont typeface="Wingdings"/>
              <a:buNone/>
              <a:defRPr/>
            </a:pPr>
            <a:r>
              <a:rPr lang="en-US" dirty="0"/>
              <a:t>	Satire is a technique employed by writers to expose and criticize foolishness and corruption of an individual or a society, by using humor, irony, exaggeration, or ridicule. It intends to improve humanity by criticizing its follies and foibles. A writer in a satire uses fictional characters, which stand for real people, to expose and condemn their corruption.</a:t>
            </a:r>
          </a:p>
          <a:p>
            <a:pPr marL="274320" indent="-274320" eaLnBrk="1" fontAlgn="auto" hangingPunct="1">
              <a:spcAft>
                <a:spcPts val="0"/>
              </a:spcAft>
              <a:buFont typeface="Wingdings"/>
              <a:buNone/>
              <a:defRPr/>
            </a:pPr>
            <a:r>
              <a:rPr lang="en-US" dirty="0"/>
              <a:t>   A writer may point a satire toward a person, a country, or even the entire world. Usually, a satire is a comical piece of writing which makes fun of an individual or a society, to expose its stupidity and shortcomings. In addition, he hopes that those he criticizes will improve their characters by overcoming their weaknesses.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8B5D0-F086-4A36-9273-2F86BC6197E8}"/>
              </a:ext>
            </a:extLst>
          </p:cNvPr>
          <p:cNvSpPr>
            <a:spLocks noGrp="1"/>
          </p:cNvSpPr>
          <p:nvPr>
            <p:ph type="title"/>
          </p:nvPr>
        </p:nvSpPr>
        <p:spPr/>
        <p:txBody>
          <a:bodyPr>
            <a:normAutofit fontScale="90000"/>
          </a:bodyPr>
          <a:lstStyle/>
          <a:p>
            <a:pPr>
              <a:defRPr/>
            </a:pPr>
            <a:r>
              <a:rPr lang="en-US" b="1" dirty="0"/>
              <a:t>Different Classifications of Satire</a:t>
            </a:r>
            <a:br>
              <a:rPr lang="en-US" b="1" dirty="0"/>
            </a:br>
            <a:endParaRPr lang="en-US" dirty="0"/>
          </a:p>
        </p:txBody>
      </p:sp>
      <p:sp>
        <p:nvSpPr>
          <p:cNvPr id="33795" name="Content Placeholder 2">
            <a:extLst>
              <a:ext uri="{FF2B5EF4-FFF2-40B4-BE49-F238E27FC236}">
                <a16:creationId xmlns:a16="http://schemas.microsoft.com/office/drawing/2014/main" id="{C846E2A0-AB35-4907-A152-7955C585D966}"/>
              </a:ext>
            </a:extLst>
          </p:cNvPr>
          <p:cNvSpPr>
            <a:spLocks noGrp="1"/>
          </p:cNvSpPr>
          <p:nvPr>
            <p:ph sz="quarter" idx="1"/>
          </p:nvPr>
        </p:nvSpPr>
        <p:spPr>
          <a:xfrm>
            <a:off x="457200" y="1600200"/>
            <a:ext cx="7467600" cy="4873625"/>
          </a:xfrm>
        </p:spPr>
        <p:txBody>
          <a:bodyPr/>
          <a:lstStyle/>
          <a:p>
            <a:r>
              <a:rPr lang="en-US" altLang="en-US"/>
              <a:t>Within the general definition of satire, there are three main classifications of different types of satire. The first two of these are named after ancient Roman satirists—Horace (first century BCE) and Juvenal (late first century BCE to early second century AD)—while the third is named after the ancient Greek parodist Menippus (third century BCE).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D645F-6F41-47CF-992C-8238BB67C0E2}"/>
              </a:ext>
            </a:extLst>
          </p:cNvPr>
          <p:cNvSpPr>
            <a:spLocks noGrp="1"/>
          </p:cNvSpPr>
          <p:nvPr>
            <p:ph type="title"/>
          </p:nvPr>
        </p:nvSpPr>
        <p:spPr/>
        <p:txBody>
          <a:bodyPr/>
          <a:lstStyle/>
          <a:p>
            <a:pPr>
              <a:defRPr/>
            </a:pPr>
            <a:r>
              <a:rPr lang="en-US" b="1" dirty="0" err="1"/>
              <a:t>Horatian</a:t>
            </a:r>
            <a:endParaRPr lang="en-US" dirty="0"/>
          </a:p>
        </p:txBody>
      </p:sp>
      <p:sp>
        <p:nvSpPr>
          <p:cNvPr id="34819" name="Content Placeholder 2">
            <a:extLst>
              <a:ext uri="{FF2B5EF4-FFF2-40B4-BE49-F238E27FC236}">
                <a16:creationId xmlns:a16="http://schemas.microsoft.com/office/drawing/2014/main" id="{DFAC0126-D4C2-4032-8DA3-2589CE8D8F0F}"/>
              </a:ext>
            </a:extLst>
          </p:cNvPr>
          <p:cNvSpPr>
            <a:spLocks noGrp="1"/>
          </p:cNvSpPr>
          <p:nvPr>
            <p:ph sz="quarter" idx="1"/>
          </p:nvPr>
        </p:nvSpPr>
        <p:spPr>
          <a:xfrm>
            <a:off x="457200" y="1600200"/>
            <a:ext cx="7467600" cy="4873625"/>
          </a:xfrm>
        </p:spPr>
        <p:txBody>
          <a:bodyPr/>
          <a:lstStyle/>
          <a:p>
            <a:r>
              <a:rPr lang="en-US" altLang="en-US"/>
              <a:t>Horace playfully mocked the societal norms of his day, and the satire named after him is clever, yet gentle. Rather than attacking evils, Horatian satire ridicules universal human folly so that the reader might identify with what is being critiqued and laugh at him/herself as well as at society.</a:t>
            </a:r>
          </a:p>
          <a:p>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253B7-AC36-4082-821C-72435068FC68}"/>
              </a:ext>
            </a:extLst>
          </p:cNvPr>
          <p:cNvSpPr>
            <a:spLocks noGrp="1"/>
          </p:cNvSpPr>
          <p:nvPr>
            <p:ph type="title"/>
          </p:nvPr>
        </p:nvSpPr>
        <p:spPr/>
        <p:txBody>
          <a:bodyPr/>
          <a:lstStyle/>
          <a:p>
            <a:pPr>
              <a:defRPr/>
            </a:pPr>
            <a:r>
              <a:rPr lang="en-US" b="1" dirty="0" err="1"/>
              <a:t>Juvenalian</a:t>
            </a:r>
            <a:endParaRPr lang="en-US" dirty="0"/>
          </a:p>
        </p:txBody>
      </p:sp>
      <p:sp>
        <p:nvSpPr>
          <p:cNvPr id="35843" name="Content Placeholder 2">
            <a:extLst>
              <a:ext uri="{FF2B5EF4-FFF2-40B4-BE49-F238E27FC236}">
                <a16:creationId xmlns:a16="http://schemas.microsoft.com/office/drawing/2014/main" id="{49BBC45E-BDE0-4B41-8129-86D25481DB7B}"/>
              </a:ext>
            </a:extLst>
          </p:cNvPr>
          <p:cNvSpPr>
            <a:spLocks noGrp="1"/>
          </p:cNvSpPr>
          <p:nvPr>
            <p:ph sz="quarter" idx="1"/>
          </p:nvPr>
        </p:nvSpPr>
        <p:spPr>
          <a:xfrm>
            <a:off x="457200" y="1600200"/>
            <a:ext cx="7467600" cy="4873625"/>
          </a:xfrm>
        </p:spPr>
        <p:txBody>
          <a:bodyPr/>
          <a:lstStyle/>
          <a:p>
            <a:r>
              <a:rPr lang="en-US" altLang="en-US"/>
              <a:t>Unlike Horace, Juvenal attacked public officials and governmental organizations through his satires. He regarded their opinions not just as wrong, but instead as evil. Juvenalian satire thus is more contemptuous and abrasive, and uses strong irony and sarcasm. It aims to provoke change. Juvenalian satire is not often as humorous.</a:t>
            </a:r>
          </a:p>
          <a:p>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9412-9DB2-4826-B439-C12D3253401C}"/>
              </a:ext>
            </a:extLst>
          </p:cNvPr>
          <p:cNvSpPr>
            <a:spLocks noGrp="1"/>
          </p:cNvSpPr>
          <p:nvPr>
            <p:ph type="title"/>
          </p:nvPr>
        </p:nvSpPr>
        <p:spPr/>
        <p:txBody>
          <a:bodyPr/>
          <a:lstStyle/>
          <a:p>
            <a:pPr>
              <a:defRPr/>
            </a:pPr>
            <a:r>
              <a:rPr lang="en-US" b="1" dirty="0" err="1"/>
              <a:t>Menippean</a:t>
            </a:r>
            <a:endParaRPr lang="en-US" dirty="0"/>
          </a:p>
        </p:txBody>
      </p:sp>
      <p:sp>
        <p:nvSpPr>
          <p:cNvPr id="36867" name="Content Placeholder 2">
            <a:extLst>
              <a:ext uri="{FF2B5EF4-FFF2-40B4-BE49-F238E27FC236}">
                <a16:creationId xmlns:a16="http://schemas.microsoft.com/office/drawing/2014/main" id="{2F1C5487-0038-47A2-BB9A-1D65B0909633}"/>
              </a:ext>
            </a:extLst>
          </p:cNvPr>
          <p:cNvSpPr>
            <a:spLocks noGrp="1"/>
          </p:cNvSpPr>
          <p:nvPr>
            <p:ph sz="quarter" idx="1"/>
          </p:nvPr>
        </p:nvSpPr>
        <p:spPr>
          <a:xfrm>
            <a:off x="457200" y="1600200"/>
            <a:ext cx="7467600" cy="4873625"/>
          </a:xfrm>
        </p:spPr>
        <p:txBody>
          <a:bodyPr/>
          <a:lstStyle/>
          <a:p>
            <a:r>
              <a:rPr lang="en-US" altLang="en-US"/>
              <a:t>Menippean satire criticizes mental attitudes rather than societal norms or specific individuals. This type of satire often ridicules single-minded people, such as bigots, misers, braggarts, and so on.</a:t>
            </a:r>
          </a:p>
          <a:p>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FCC25-5D0E-408E-A691-E80D1343A0F7}"/>
              </a:ext>
            </a:extLst>
          </p:cNvPr>
          <p:cNvSpPr>
            <a:spLocks noGrp="1"/>
          </p:cNvSpPr>
          <p:nvPr>
            <p:ph type="title"/>
          </p:nvPr>
        </p:nvSpPr>
        <p:spPr/>
        <p:txBody>
          <a:bodyPr/>
          <a:lstStyle/>
          <a:p>
            <a:pPr eaLnBrk="1" fontAlgn="auto" hangingPunct="1">
              <a:spcAft>
                <a:spcPts val="0"/>
              </a:spcAft>
              <a:defRPr/>
            </a:pPr>
            <a:r>
              <a:rPr lang="en-US" dirty="0"/>
              <a:t> </a:t>
            </a:r>
          </a:p>
        </p:txBody>
      </p:sp>
      <p:sp>
        <p:nvSpPr>
          <p:cNvPr id="10243" name="Content Placeholder 2">
            <a:extLst>
              <a:ext uri="{FF2B5EF4-FFF2-40B4-BE49-F238E27FC236}">
                <a16:creationId xmlns:a16="http://schemas.microsoft.com/office/drawing/2014/main" id="{33F17001-8F85-4E06-9CD9-C47CB4B0CF49}"/>
              </a:ext>
            </a:extLst>
          </p:cNvPr>
          <p:cNvSpPr>
            <a:spLocks noGrp="1"/>
          </p:cNvSpPr>
          <p:nvPr>
            <p:ph sz="quarter" idx="1"/>
          </p:nvPr>
        </p:nvSpPr>
        <p:spPr>
          <a:xfrm>
            <a:off x="457200" y="1600200"/>
            <a:ext cx="7467600" cy="4873625"/>
          </a:xfrm>
        </p:spPr>
        <p:txBody>
          <a:bodyPr/>
          <a:lstStyle/>
          <a:p>
            <a:pPr eaLnBrk="1" hangingPunct="1"/>
            <a:r>
              <a:rPr lang="en-US" altLang="en-US"/>
              <a:t>Consider the following sentences:</a:t>
            </a:r>
          </a:p>
          <a:p>
            <a:pPr lvl="1" eaLnBrk="1" hangingPunct="1"/>
            <a:r>
              <a:rPr lang="en-US" altLang="en-US"/>
              <a:t>He is as fast as the wind</a:t>
            </a:r>
          </a:p>
          <a:p>
            <a:pPr lvl="1" eaLnBrk="1" hangingPunct="1"/>
            <a:r>
              <a:rPr lang="en-US" altLang="en-US"/>
              <a:t>He is fast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4A808-686D-47B3-9AE2-311A8AC1FFB5}"/>
              </a:ext>
            </a:extLst>
          </p:cNvPr>
          <p:cNvSpPr>
            <a:spLocks noGrp="1"/>
          </p:cNvSpPr>
          <p:nvPr>
            <p:ph type="title"/>
          </p:nvPr>
        </p:nvSpPr>
        <p:spPr/>
        <p:txBody>
          <a:bodyPr>
            <a:normAutofit fontScale="90000"/>
          </a:bodyPr>
          <a:lstStyle/>
          <a:p>
            <a:pPr>
              <a:defRPr/>
            </a:pPr>
            <a:r>
              <a:rPr lang="en-US" b="1" dirty="0"/>
              <a:t>Significance of Satire in Literature</a:t>
            </a:r>
            <a:br>
              <a:rPr lang="en-US" b="1" dirty="0"/>
            </a:br>
            <a:endParaRPr lang="en-US" dirty="0"/>
          </a:p>
        </p:txBody>
      </p:sp>
      <p:sp>
        <p:nvSpPr>
          <p:cNvPr id="37891" name="Content Placeholder 2">
            <a:extLst>
              <a:ext uri="{FF2B5EF4-FFF2-40B4-BE49-F238E27FC236}">
                <a16:creationId xmlns:a16="http://schemas.microsoft.com/office/drawing/2014/main" id="{3795C4F9-E257-4BE0-8D78-73206DC323B0}"/>
              </a:ext>
            </a:extLst>
          </p:cNvPr>
          <p:cNvSpPr>
            <a:spLocks noGrp="1"/>
          </p:cNvSpPr>
          <p:nvPr>
            <p:ph sz="quarter" idx="1"/>
          </p:nvPr>
        </p:nvSpPr>
        <p:spPr>
          <a:xfrm>
            <a:off x="457200" y="1600200"/>
            <a:ext cx="7467600" cy="4873625"/>
          </a:xfrm>
        </p:spPr>
        <p:txBody>
          <a:bodyPr/>
          <a:lstStyle/>
          <a:p>
            <a:r>
              <a:rPr lang="en-US" altLang="en-US"/>
              <a:t>Satire has been used as social criticism for a very long time, and has been discovered in many different ancient cultures, from Ancient Egypt to Ancient Greece to the Medieval Islamic world. As now, satire was used to ridicule government officials and reigning popular opinions. Satire has a unique ability to confront public discourse and ridicule leaders into changing their policies. Some consider satire to be the best way to understand a culture, as it provides insights into the collective psyche of a people and show who had power.</a:t>
            </a:r>
          </a:p>
          <a:p>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1B585-5CFB-4888-9A76-EE4DEC53BFCF}"/>
              </a:ext>
            </a:extLst>
          </p:cNvPr>
          <p:cNvSpPr>
            <a:spLocks noGrp="1"/>
          </p:cNvSpPr>
          <p:nvPr>
            <p:ph type="title"/>
          </p:nvPr>
        </p:nvSpPr>
        <p:spPr/>
        <p:txBody>
          <a:bodyPr/>
          <a:lstStyle/>
          <a:p>
            <a:pPr>
              <a:defRPr/>
            </a:pPr>
            <a:r>
              <a:rPr lang="en-US" b="1" dirty="0"/>
              <a:t>Examples of Satire in Literature</a:t>
            </a:r>
            <a:br>
              <a:rPr lang="en-US" b="1" dirty="0"/>
            </a:br>
            <a:endParaRPr lang="en-US" dirty="0"/>
          </a:p>
        </p:txBody>
      </p:sp>
      <p:sp>
        <p:nvSpPr>
          <p:cNvPr id="38915" name="Content Placeholder 2">
            <a:extLst>
              <a:ext uri="{FF2B5EF4-FFF2-40B4-BE49-F238E27FC236}">
                <a16:creationId xmlns:a16="http://schemas.microsoft.com/office/drawing/2014/main" id="{6E7BA147-6BBD-44DB-B9A2-DA12F65E4D12}"/>
              </a:ext>
            </a:extLst>
          </p:cNvPr>
          <p:cNvSpPr>
            <a:spLocks noGrp="1"/>
          </p:cNvSpPr>
          <p:nvPr>
            <p:ph sz="quarter" idx="1"/>
          </p:nvPr>
        </p:nvSpPr>
        <p:spPr>
          <a:xfrm>
            <a:off x="457200" y="914400"/>
            <a:ext cx="7467600" cy="4873625"/>
          </a:xfrm>
        </p:spPr>
        <p:txBody>
          <a:bodyPr/>
          <a:lstStyle/>
          <a:p>
            <a:r>
              <a:rPr lang="en-US" altLang="en-US" i="1"/>
              <a:t>Gulliver’s Travels</a:t>
            </a:r>
            <a:r>
              <a:rPr lang="en-US" altLang="en-US"/>
              <a:t> by Jonathan Swift</a:t>
            </a:r>
          </a:p>
          <a:p>
            <a:r>
              <a:rPr lang="en-US" altLang="en-US"/>
              <a:t>Jonathan Swift, one of the leading satirists of his day, wrote </a:t>
            </a:r>
            <a:r>
              <a:rPr lang="en-US" altLang="en-US" i="1"/>
              <a:t>Gulliver’s Travels </a:t>
            </a:r>
            <a:r>
              <a:rPr lang="en-US" altLang="en-US"/>
              <a:t>as a satire of human nature and especially an anti-Whig satire. Lemuel Gulliver travels to several different lands, including the famous encounter with the Lilliputians, a society of people only a few inches tall. One example of satire in the book is that some Lilliputian men wear high heels and others wear low heels. The men who wear high heels are in power and will only appoint other men to government who wear low heels. Clearly, government appointments have nothing to do with ability—this is a direct attack on the separation of Whigs and Tories in English culture.</a:t>
            </a:r>
          </a:p>
          <a:p>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77D33-2DEC-48AD-BD26-2727AA5034ED}"/>
              </a:ext>
            </a:extLst>
          </p:cNvPr>
          <p:cNvSpPr>
            <a:spLocks noGrp="1"/>
          </p:cNvSpPr>
          <p:nvPr>
            <p:ph type="title"/>
          </p:nvPr>
        </p:nvSpPr>
        <p:spPr/>
        <p:txBody>
          <a:bodyPr/>
          <a:lstStyle/>
          <a:p>
            <a:pPr eaLnBrk="1" fontAlgn="auto" hangingPunct="1">
              <a:spcAft>
                <a:spcPts val="0"/>
              </a:spcAft>
              <a:defRPr/>
            </a:pPr>
            <a:r>
              <a:rPr lang="en-US" dirty="0"/>
              <a:t>Examples of Satire in Everyday Life</a:t>
            </a:r>
            <a:br>
              <a:rPr lang="en-US" dirty="0"/>
            </a:br>
            <a:endParaRPr lang="en-US" dirty="0"/>
          </a:p>
        </p:txBody>
      </p:sp>
      <p:sp>
        <p:nvSpPr>
          <p:cNvPr id="39939" name="Content Placeholder 2">
            <a:extLst>
              <a:ext uri="{FF2B5EF4-FFF2-40B4-BE49-F238E27FC236}">
                <a16:creationId xmlns:a16="http://schemas.microsoft.com/office/drawing/2014/main" id="{0F8503CA-C11E-4194-8627-96E0AC8BFD11}"/>
              </a:ext>
            </a:extLst>
          </p:cNvPr>
          <p:cNvSpPr>
            <a:spLocks noGrp="1"/>
          </p:cNvSpPr>
          <p:nvPr>
            <p:ph sz="quarter" idx="1"/>
          </p:nvPr>
        </p:nvSpPr>
        <p:spPr>
          <a:xfrm>
            <a:off x="457200" y="1600200"/>
            <a:ext cx="7467600" cy="4873625"/>
          </a:xfrm>
        </p:spPr>
        <p:txBody>
          <a:bodyPr/>
          <a:lstStyle/>
          <a:p>
            <a:pPr eaLnBrk="1" hangingPunct="1">
              <a:buFont typeface="Wingdings" panose="05000000000000000000" pitchFamily="2" charset="2"/>
              <a:buNone/>
            </a:pPr>
            <a:r>
              <a:rPr lang="en-US" altLang="en-US"/>
              <a:t>   Most political cartoons we see every day in newspapers and magazines are examples of satire. These cartoons criticize some recent actions of political figures in a comical way.</a:t>
            </a:r>
          </a:p>
          <a:p>
            <a:pPr eaLnBrk="1" hangingPunct="1">
              <a:buFont typeface="Wingdings" panose="05000000000000000000" pitchFamily="2" charset="2"/>
              <a:buNone/>
            </a:pPr>
            <a:r>
              <a:rPr lang="en-US" altLang="en-US"/>
              <a:t>   Some shows on television are satire examples, such as </a:t>
            </a:r>
            <a:r>
              <a:rPr lang="en-US" altLang="en-US" i="1"/>
              <a:t>The Daily Show</a:t>
            </a:r>
            <a:r>
              <a:rPr lang="en-US" altLang="en-US"/>
              <a:t>, </a:t>
            </a:r>
            <a:r>
              <a:rPr lang="en-US" altLang="en-US" i="1"/>
              <a:t>The Colbert Report</a:t>
            </a:r>
            <a:r>
              <a:rPr lang="en-US" altLang="en-US"/>
              <a:t>, and </a:t>
            </a:r>
            <a:r>
              <a:rPr lang="en-US" altLang="en-US" i="1"/>
              <a:t>The Larry Sanders Show</a:t>
            </a:r>
            <a:r>
              <a:rPr lang="en-US" altLang="en-US"/>
              <a:t>. These shows claim to target what they think are stupid political and social viewpoints.</a:t>
            </a:r>
          </a:p>
          <a:p>
            <a:pPr eaLnBrk="1" hangingPunct="1">
              <a:buFont typeface="Wingdings" panose="05000000000000000000" pitchFamily="2" charset="2"/>
              <a:buNone/>
            </a:pPr>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8B2D1-7EF0-4236-BA1D-D2708F2D7970}"/>
              </a:ext>
            </a:extLst>
          </p:cNvPr>
          <p:cNvSpPr>
            <a:spLocks noGrp="1"/>
          </p:cNvSpPr>
          <p:nvPr>
            <p:ph type="title"/>
          </p:nvPr>
        </p:nvSpPr>
        <p:spPr/>
        <p:txBody>
          <a:bodyPr/>
          <a:lstStyle/>
          <a:p>
            <a:pPr>
              <a:defRPr/>
            </a:pPr>
            <a:r>
              <a:rPr lang="en-US" dirty="0"/>
              <a:t> </a:t>
            </a:r>
          </a:p>
        </p:txBody>
      </p:sp>
      <p:pic>
        <p:nvPicPr>
          <p:cNvPr id="40963" name="Picture 2">
            <a:extLst>
              <a:ext uri="{FF2B5EF4-FFF2-40B4-BE49-F238E27FC236}">
                <a16:creationId xmlns:a16="http://schemas.microsoft.com/office/drawing/2014/main" id="{9FA592A4-73A6-463C-A221-15F77BF0437F}"/>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0" y="1371600"/>
            <a:ext cx="9144000" cy="3395663"/>
          </a:xfr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29D71-AAB3-48C8-A4A0-59187EEFE0E5}"/>
              </a:ext>
            </a:extLst>
          </p:cNvPr>
          <p:cNvSpPr>
            <a:spLocks noGrp="1"/>
          </p:cNvSpPr>
          <p:nvPr>
            <p:ph type="title"/>
          </p:nvPr>
        </p:nvSpPr>
        <p:spPr/>
        <p:txBody>
          <a:bodyPr/>
          <a:lstStyle/>
          <a:p>
            <a:pPr>
              <a:defRPr/>
            </a:pPr>
            <a:r>
              <a:rPr lang="en-US" dirty="0"/>
              <a:t>TASK</a:t>
            </a:r>
          </a:p>
        </p:txBody>
      </p:sp>
      <p:sp>
        <p:nvSpPr>
          <p:cNvPr id="41987" name="Content Placeholder 2">
            <a:extLst>
              <a:ext uri="{FF2B5EF4-FFF2-40B4-BE49-F238E27FC236}">
                <a16:creationId xmlns:a16="http://schemas.microsoft.com/office/drawing/2014/main" id="{CC8F9CC4-8FCC-4F9B-BDC0-94599D4F5569}"/>
              </a:ext>
            </a:extLst>
          </p:cNvPr>
          <p:cNvSpPr>
            <a:spLocks noGrp="1"/>
          </p:cNvSpPr>
          <p:nvPr>
            <p:ph sz="quarter" idx="1"/>
          </p:nvPr>
        </p:nvSpPr>
        <p:spPr>
          <a:xfrm>
            <a:off x="457200" y="1600200"/>
            <a:ext cx="7467600" cy="4873625"/>
          </a:xfrm>
        </p:spPr>
        <p:txBody>
          <a:bodyPr/>
          <a:lstStyle/>
          <a:p>
            <a:pPr>
              <a:buFont typeface="Wingdings" panose="05000000000000000000" pitchFamily="2" charset="2"/>
              <a:buNone/>
            </a:pPr>
            <a:r>
              <a:rPr lang="en-US" altLang="en-US"/>
              <a:t>Represent each type of Irony using a diagram. For </a:t>
            </a:r>
          </a:p>
          <a:p>
            <a:pPr>
              <a:buFont typeface="Wingdings" panose="05000000000000000000" pitchFamily="2" charset="2"/>
              <a:buNone/>
            </a:pPr>
            <a:r>
              <a:rPr lang="en-US" altLang="en-US"/>
              <a:t>reference, check the previous slide.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04ECF-720D-4151-B19C-27C0BF93FFA9}"/>
              </a:ext>
            </a:extLst>
          </p:cNvPr>
          <p:cNvSpPr>
            <a:spLocks noGrp="1"/>
          </p:cNvSpPr>
          <p:nvPr>
            <p:ph type="title"/>
          </p:nvPr>
        </p:nvSpPr>
        <p:spPr/>
        <p:txBody>
          <a:bodyPr/>
          <a:lstStyle/>
          <a:p>
            <a:pPr eaLnBrk="1" hangingPunct="1">
              <a:defRPr/>
            </a:pPr>
            <a:r>
              <a:rPr lang="en-US" dirty="0"/>
              <a:t> </a:t>
            </a:r>
          </a:p>
        </p:txBody>
      </p:sp>
      <p:sp>
        <p:nvSpPr>
          <p:cNvPr id="3" name="Content Placeholder 2">
            <a:extLst>
              <a:ext uri="{FF2B5EF4-FFF2-40B4-BE49-F238E27FC236}">
                <a16:creationId xmlns:a16="http://schemas.microsoft.com/office/drawing/2014/main" id="{C3F032EB-2187-4CFF-A0A2-0CE81A5F6B25}"/>
              </a:ext>
            </a:extLst>
          </p:cNvPr>
          <p:cNvSpPr>
            <a:spLocks noGrp="1"/>
          </p:cNvSpPr>
          <p:nvPr>
            <p:ph sz="quarter" idx="1"/>
          </p:nvPr>
        </p:nvSpPr>
        <p:spPr>
          <a:xfrm>
            <a:off x="381000" y="304800"/>
            <a:ext cx="7467600" cy="4873625"/>
          </a:xfrm>
        </p:spPr>
        <p:txBody>
          <a:bodyPr/>
          <a:lstStyle/>
          <a:p>
            <a:pPr eaLnBrk="1" hangingPunct="1">
              <a:buFont typeface="Wingdings" panose="05000000000000000000" pitchFamily="2" charset="2"/>
              <a:buNone/>
              <a:defRPr/>
            </a:pPr>
            <a:r>
              <a:rPr lang="en-US" dirty="0"/>
              <a:t>   As you first begin to learn English, you start talking about very concrete things. You say exactly what you mean. But as your English improves, you can start to use jokes, exaggerations, common expressions, and puns. All of these are examples of figurative language. Here are some examples of literal statements and figurative statements: </a:t>
            </a:r>
          </a:p>
          <a:p>
            <a:pPr eaLnBrk="1" hangingPunct="1">
              <a:buFont typeface="Wingdings" panose="05000000000000000000" pitchFamily="2" charset="2"/>
              <a:buNone/>
              <a:defRPr/>
            </a:pPr>
            <a:r>
              <a:rPr lang="en-US" dirty="0"/>
              <a:t>	</a:t>
            </a:r>
            <a:r>
              <a:rPr lang="en-US" i="1" dirty="0">
                <a:solidFill>
                  <a:schemeClr val="accent5">
                    <a:lumMod val="75000"/>
                  </a:schemeClr>
                </a:solidFill>
              </a:rPr>
              <a:t>LITERAL</a:t>
            </a:r>
            <a:r>
              <a:rPr lang="en-US" i="1" dirty="0"/>
              <a:t>: Ed is a very tall, muscular man. </a:t>
            </a:r>
            <a:r>
              <a:rPr lang="en-US" i="1" dirty="0">
                <a:solidFill>
                  <a:schemeClr val="accent5">
                    <a:lumMod val="75000"/>
                  </a:schemeClr>
                </a:solidFill>
              </a:rPr>
              <a:t>FIGURATIVE</a:t>
            </a:r>
            <a:r>
              <a:rPr lang="en-US" i="1" dirty="0"/>
              <a:t>: Ed is as big as a house!</a:t>
            </a:r>
          </a:p>
          <a:p>
            <a:pPr eaLnBrk="1" hangingPunct="1">
              <a:buFont typeface="Wingdings" panose="05000000000000000000" pitchFamily="2" charset="2"/>
              <a:buNone/>
              <a:defRPr/>
            </a:pPr>
            <a:r>
              <a:rPr lang="en-US" i="1" dirty="0"/>
              <a:t>	 (This is an </a:t>
            </a:r>
            <a:r>
              <a:rPr lang="en-US" i="1" dirty="0">
                <a:solidFill>
                  <a:schemeClr val="accent5">
                    <a:lumMod val="75000"/>
                  </a:schemeClr>
                </a:solidFill>
              </a:rPr>
              <a:t>exaggeration</a:t>
            </a:r>
            <a:r>
              <a:rPr lang="en-US" i="1" dirty="0"/>
              <a:t> or </a:t>
            </a:r>
            <a:r>
              <a:rPr lang="en-US" i="1" dirty="0">
                <a:solidFill>
                  <a:schemeClr val="accent5">
                    <a:lumMod val="75000"/>
                  </a:schemeClr>
                </a:solidFill>
              </a:rPr>
              <a:t>hyperbole</a:t>
            </a:r>
            <a:r>
              <a:rPr lang="en-US" i="1" dirty="0"/>
              <a:t>.) </a:t>
            </a:r>
          </a:p>
          <a:p>
            <a:pPr eaLnBrk="1" hangingPunct="1">
              <a:buFont typeface="Wingdings" panose="05000000000000000000" pitchFamily="2" charset="2"/>
              <a:buNone/>
              <a:defRPr/>
            </a:pPr>
            <a:r>
              <a:rPr lang="en-US" i="1" dirty="0"/>
              <a:t>	</a:t>
            </a:r>
          </a:p>
          <a:p>
            <a:pPr eaLnBrk="1" hangingPunct="1">
              <a:buFont typeface="Wingdings" panose="05000000000000000000" pitchFamily="2" charset="2"/>
              <a:buNone/>
              <a:defRPr/>
            </a:pPr>
            <a:r>
              <a:rPr lang="en-US" i="1" dirty="0"/>
              <a:t>	</a:t>
            </a:r>
            <a:r>
              <a:rPr lang="en-US" i="1" dirty="0">
                <a:solidFill>
                  <a:schemeClr val="accent5">
                    <a:lumMod val="75000"/>
                  </a:schemeClr>
                </a:solidFill>
              </a:rPr>
              <a:t>LITERAL</a:t>
            </a:r>
            <a:r>
              <a:rPr lang="en-US" i="1" dirty="0"/>
              <a:t>: The weather is very bad today. </a:t>
            </a:r>
            <a:r>
              <a:rPr lang="en-US" i="1" dirty="0">
                <a:solidFill>
                  <a:schemeClr val="accent5">
                    <a:lumMod val="75000"/>
                  </a:schemeClr>
                </a:solidFill>
              </a:rPr>
              <a:t>FIGURATIVE</a:t>
            </a:r>
            <a:r>
              <a:rPr lang="en-US" i="1" dirty="0"/>
              <a:t>: Wow, what a beautiful day. </a:t>
            </a:r>
          </a:p>
          <a:p>
            <a:pPr eaLnBrk="1" hangingPunct="1">
              <a:buFont typeface="Wingdings" panose="05000000000000000000" pitchFamily="2" charset="2"/>
              <a:buNone/>
              <a:defRPr/>
            </a:pPr>
            <a:r>
              <a:rPr lang="en-US" i="1" dirty="0"/>
              <a:t>	(This is </a:t>
            </a:r>
            <a:r>
              <a:rPr lang="en-US" i="1" dirty="0">
                <a:solidFill>
                  <a:schemeClr val="accent5">
                    <a:lumMod val="75000"/>
                  </a:schemeClr>
                </a:solidFill>
              </a:rPr>
              <a:t>irony</a:t>
            </a:r>
            <a:r>
              <a:rPr lang="en-US" i="1" dirty="0"/>
              <a:t> or </a:t>
            </a:r>
            <a:r>
              <a:rPr lang="en-US" i="1" dirty="0">
                <a:solidFill>
                  <a:schemeClr val="accent5">
                    <a:lumMod val="75000"/>
                  </a:schemeClr>
                </a:solidFill>
              </a:rPr>
              <a:t>sarcasm</a:t>
            </a:r>
            <a:r>
              <a:rPr lang="en-US" i="1"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D4832-AC37-4533-88CC-9770776B9C9A}"/>
              </a:ext>
            </a:extLst>
          </p:cNvPr>
          <p:cNvSpPr>
            <a:spLocks noGrp="1"/>
          </p:cNvSpPr>
          <p:nvPr>
            <p:ph type="title"/>
          </p:nvPr>
        </p:nvSpPr>
        <p:spPr/>
        <p:txBody>
          <a:bodyPr/>
          <a:lstStyle/>
          <a:p>
            <a:pPr eaLnBrk="1" hangingPunct="1">
              <a:defRPr/>
            </a:pPr>
            <a:r>
              <a:rPr lang="en-US" dirty="0"/>
              <a:t> </a:t>
            </a:r>
          </a:p>
        </p:txBody>
      </p:sp>
      <p:sp>
        <p:nvSpPr>
          <p:cNvPr id="3" name="Content Placeholder 2">
            <a:extLst>
              <a:ext uri="{FF2B5EF4-FFF2-40B4-BE49-F238E27FC236}">
                <a16:creationId xmlns:a16="http://schemas.microsoft.com/office/drawing/2014/main" id="{A1A25BF6-A171-436C-B388-6363ACC76B79}"/>
              </a:ext>
            </a:extLst>
          </p:cNvPr>
          <p:cNvSpPr>
            <a:spLocks noGrp="1"/>
          </p:cNvSpPr>
          <p:nvPr>
            <p:ph sz="quarter" idx="1"/>
          </p:nvPr>
        </p:nvSpPr>
        <p:spPr>
          <a:xfrm>
            <a:off x="457200" y="1600200"/>
            <a:ext cx="7467600" cy="4873625"/>
          </a:xfrm>
        </p:spPr>
        <p:txBody>
          <a:bodyPr/>
          <a:lstStyle/>
          <a:p>
            <a:pPr eaLnBrk="1" hangingPunct="1">
              <a:buFont typeface="Wingdings" panose="05000000000000000000" pitchFamily="2" charset="2"/>
              <a:buNone/>
              <a:defRPr/>
            </a:pPr>
            <a:r>
              <a:rPr lang="en-US" dirty="0">
                <a:solidFill>
                  <a:srgbClr val="FF0000"/>
                </a:solidFill>
              </a:rPr>
              <a:t>    </a:t>
            </a:r>
            <a:r>
              <a:rPr lang="en-US" i="1" dirty="0">
                <a:solidFill>
                  <a:schemeClr val="accent2">
                    <a:lumMod val="75000"/>
                  </a:schemeClr>
                </a:solidFill>
              </a:rPr>
              <a:t>LITERAL</a:t>
            </a:r>
            <a:r>
              <a:rPr lang="en-US" i="1" dirty="0"/>
              <a:t>: It is raining very hard. </a:t>
            </a:r>
            <a:r>
              <a:rPr lang="en-US" i="1" dirty="0">
                <a:solidFill>
                  <a:schemeClr val="accent2">
                    <a:lumMod val="75000"/>
                  </a:schemeClr>
                </a:solidFill>
              </a:rPr>
              <a:t>FIGURATIVE</a:t>
            </a:r>
            <a:r>
              <a:rPr lang="en-US" i="1" dirty="0"/>
              <a:t>: It is raining cats and dogs! </a:t>
            </a:r>
          </a:p>
          <a:p>
            <a:pPr eaLnBrk="1" hangingPunct="1">
              <a:buFont typeface="Wingdings" panose="05000000000000000000" pitchFamily="2" charset="2"/>
              <a:buNone/>
              <a:defRPr/>
            </a:pPr>
            <a:r>
              <a:rPr lang="en-US" i="1" dirty="0">
                <a:solidFill>
                  <a:srgbClr val="FF0000"/>
                </a:solidFill>
              </a:rPr>
              <a:t>	</a:t>
            </a:r>
            <a:r>
              <a:rPr lang="en-US" i="1" dirty="0"/>
              <a:t>(This is an </a:t>
            </a:r>
            <a:r>
              <a:rPr lang="en-US" i="1" dirty="0">
                <a:solidFill>
                  <a:schemeClr val="accent2">
                    <a:lumMod val="75000"/>
                  </a:schemeClr>
                </a:solidFill>
              </a:rPr>
              <a:t>idiom</a:t>
            </a:r>
            <a:r>
              <a:rPr lang="en-US" i="1" dirty="0">
                <a:solidFill>
                  <a:srgbClr val="FF0000"/>
                </a:solidFill>
              </a:rPr>
              <a:t> </a:t>
            </a:r>
            <a:r>
              <a:rPr lang="en-US" i="1" dirty="0"/>
              <a:t>or</a:t>
            </a:r>
            <a:r>
              <a:rPr lang="en-US" i="1" dirty="0">
                <a:solidFill>
                  <a:srgbClr val="FF0000"/>
                </a:solidFill>
              </a:rPr>
              <a:t> </a:t>
            </a:r>
            <a:r>
              <a:rPr lang="en-US" i="1" dirty="0">
                <a:solidFill>
                  <a:schemeClr val="accent2">
                    <a:lumMod val="75000"/>
                  </a:schemeClr>
                </a:solidFill>
              </a:rPr>
              <a:t>expression</a:t>
            </a:r>
            <a:r>
              <a:rPr lang="en-US" i="1" dirty="0"/>
              <a:t>.)</a:t>
            </a:r>
          </a:p>
          <a:p>
            <a:pPr eaLnBrk="1" hangingPunct="1">
              <a:buFont typeface="Wingdings" panose="05000000000000000000" pitchFamily="2" charset="2"/>
              <a:buNone/>
              <a:defRPr/>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12A50-E10E-40BE-9E36-5C237A95367A}"/>
              </a:ext>
            </a:extLst>
          </p:cNvPr>
          <p:cNvSpPr>
            <a:spLocks noGrp="1"/>
          </p:cNvSpPr>
          <p:nvPr>
            <p:ph type="title"/>
          </p:nvPr>
        </p:nvSpPr>
        <p:spPr/>
        <p:txBody>
          <a:bodyPr/>
          <a:lstStyle/>
          <a:p>
            <a:pPr eaLnBrk="1" hangingPunct="1">
              <a:defRPr/>
            </a:pPr>
            <a:r>
              <a:rPr lang="en-US" dirty="0"/>
              <a:t>What does figurative mean? </a:t>
            </a:r>
          </a:p>
        </p:txBody>
      </p:sp>
      <p:sp>
        <p:nvSpPr>
          <p:cNvPr id="13315" name="Content Placeholder 2">
            <a:extLst>
              <a:ext uri="{FF2B5EF4-FFF2-40B4-BE49-F238E27FC236}">
                <a16:creationId xmlns:a16="http://schemas.microsoft.com/office/drawing/2014/main" id="{4D1329EF-C397-4095-B34F-365CD3C9CCE1}"/>
              </a:ext>
            </a:extLst>
          </p:cNvPr>
          <p:cNvSpPr>
            <a:spLocks noGrp="1"/>
          </p:cNvSpPr>
          <p:nvPr>
            <p:ph sz="quarter" idx="1"/>
          </p:nvPr>
        </p:nvSpPr>
        <p:spPr>
          <a:xfrm>
            <a:off x="457200" y="1600200"/>
            <a:ext cx="7467600" cy="4873625"/>
          </a:xfrm>
        </p:spPr>
        <p:txBody>
          <a:bodyPr/>
          <a:lstStyle/>
          <a:p>
            <a:pPr eaLnBrk="1" hangingPunct="1"/>
            <a:r>
              <a:rPr lang="en-US" altLang="en-US"/>
              <a:t>Figurative means that words are used in a way that is different from the usual meaning. That way the description is more interesting or impressive. Figurative language creates a picture in your mind. For example: </a:t>
            </a:r>
          </a:p>
          <a:p>
            <a:pPr eaLnBrk="1" hangingPunct="1">
              <a:buFont typeface="Wingdings" panose="05000000000000000000" pitchFamily="2" charset="2"/>
              <a:buNone/>
            </a:pPr>
            <a:r>
              <a:rPr lang="en-US" altLang="en-US"/>
              <a:t>			</a:t>
            </a:r>
            <a:r>
              <a:rPr lang="en-US" altLang="en-US">
                <a:solidFill>
                  <a:srgbClr val="FF0000"/>
                </a:solidFill>
              </a:rPr>
              <a:t>He is about to explode! </a:t>
            </a:r>
          </a:p>
          <a:p>
            <a:pPr eaLnBrk="1" hangingPunct="1">
              <a:buFont typeface="Wingdings" panose="05000000000000000000" pitchFamily="2" charset="2"/>
              <a:buNone/>
            </a:pPr>
            <a:r>
              <a:rPr lang="en-US" altLang="en-US"/>
              <a:t>	It does not mean the man will actually explode. It means that he is extremely angry. So the verb "explode“ is used in a figurative way. In other words, it used a word that usually describes something else. That way the description is more interesting. It creates a certain picture in the mind.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F0239-47F5-4DC9-8AE3-6CFB041DFB0D}"/>
              </a:ext>
            </a:extLst>
          </p:cNvPr>
          <p:cNvSpPr>
            <a:spLocks noGrp="1"/>
          </p:cNvSpPr>
          <p:nvPr>
            <p:ph type="title"/>
          </p:nvPr>
        </p:nvSpPr>
        <p:spPr/>
        <p:txBody>
          <a:bodyPr/>
          <a:lstStyle/>
          <a:p>
            <a:pPr eaLnBrk="1" hangingPunct="1">
              <a:defRPr/>
            </a:pPr>
            <a:r>
              <a:rPr lang="en-US" dirty="0"/>
              <a:t>The opposite of figurative is literal </a:t>
            </a:r>
            <a:br>
              <a:rPr lang="en-US" dirty="0"/>
            </a:br>
            <a:endParaRPr lang="en-US" dirty="0"/>
          </a:p>
        </p:txBody>
      </p:sp>
      <p:sp>
        <p:nvSpPr>
          <p:cNvPr id="14339" name="Content Placeholder 2">
            <a:extLst>
              <a:ext uri="{FF2B5EF4-FFF2-40B4-BE49-F238E27FC236}">
                <a16:creationId xmlns:a16="http://schemas.microsoft.com/office/drawing/2014/main" id="{11C924E6-FE10-45D8-9A3C-EF911ECA0EB1}"/>
              </a:ext>
            </a:extLst>
          </p:cNvPr>
          <p:cNvSpPr>
            <a:spLocks noGrp="1"/>
          </p:cNvSpPr>
          <p:nvPr>
            <p:ph sz="quarter" idx="1"/>
          </p:nvPr>
        </p:nvSpPr>
        <p:spPr>
          <a:xfrm>
            <a:off x="457200" y="1600200"/>
            <a:ext cx="7467600" cy="4873625"/>
          </a:xfrm>
        </p:spPr>
        <p:txBody>
          <a:bodyPr/>
          <a:lstStyle/>
          <a:p>
            <a:pPr eaLnBrk="1" hangingPunct="1"/>
            <a:r>
              <a:rPr lang="en-US" altLang="en-US"/>
              <a:t>Literal means that the writer means what he says exactly. </a:t>
            </a:r>
          </a:p>
          <a:p>
            <a:pPr eaLnBrk="1" hangingPunct="1">
              <a:buFont typeface="Wingdings" panose="05000000000000000000" pitchFamily="2" charset="2"/>
              <a:buNone/>
            </a:pPr>
            <a:r>
              <a:rPr lang="en-US" altLang="en-US"/>
              <a:t>    </a:t>
            </a:r>
            <a:r>
              <a:rPr lang="en-US" altLang="en-US">
                <a:solidFill>
                  <a:srgbClr val="FF0000"/>
                </a:solidFill>
              </a:rPr>
              <a:t>For example: He is about to explode! </a:t>
            </a:r>
          </a:p>
          <a:p>
            <a:pPr eaLnBrk="1" hangingPunct="1">
              <a:buFont typeface="Wingdings" panose="05000000000000000000" pitchFamily="2" charset="2"/>
              <a:buNone/>
            </a:pPr>
            <a:r>
              <a:rPr lang="en-US" altLang="en-US">
                <a:solidFill>
                  <a:srgbClr val="FF0000"/>
                </a:solidFill>
              </a:rPr>
              <a:t>	</a:t>
            </a:r>
            <a:r>
              <a:rPr lang="en-US" altLang="en-US"/>
              <a:t>Here The writer does not mean to say that the man will actually explode. The man holds fireworks, and it looks dangerous enough to explode. So here the verb "explode" is used in a literal way. In other words, the writer uses the usual meaning of the word.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A5B28-AD23-40FE-837D-FD16319BEE70}"/>
              </a:ext>
            </a:extLst>
          </p:cNvPr>
          <p:cNvSpPr>
            <a:spLocks noGrp="1"/>
          </p:cNvSpPr>
          <p:nvPr>
            <p:ph type="title"/>
          </p:nvPr>
        </p:nvSpPr>
        <p:spPr/>
        <p:txBody>
          <a:bodyPr/>
          <a:lstStyle/>
          <a:p>
            <a:pPr eaLnBrk="1" hangingPunct="1">
              <a:defRPr/>
            </a:pPr>
            <a:r>
              <a:rPr lang="en-US" dirty="0"/>
              <a:t> </a:t>
            </a:r>
          </a:p>
        </p:txBody>
      </p:sp>
      <p:sp>
        <p:nvSpPr>
          <p:cNvPr id="15363" name="Content Placeholder 2">
            <a:extLst>
              <a:ext uri="{FF2B5EF4-FFF2-40B4-BE49-F238E27FC236}">
                <a16:creationId xmlns:a16="http://schemas.microsoft.com/office/drawing/2014/main" id="{74F8F604-1A81-4959-9A44-1508A1D9A5C0}"/>
              </a:ext>
            </a:extLst>
          </p:cNvPr>
          <p:cNvSpPr>
            <a:spLocks noGrp="1"/>
          </p:cNvSpPr>
          <p:nvPr>
            <p:ph sz="quarter" idx="1"/>
          </p:nvPr>
        </p:nvSpPr>
        <p:spPr>
          <a:xfrm>
            <a:off x="457200" y="1600200"/>
            <a:ext cx="7467600" cy="4873625"/>
          </a:xfrm>
        </p:spPr>
        <p:txBody>
          <a:bodyPr/>
          <a:lstStyle/>
          <a:p>
            <a:pPr eaLnBrk="1" hangingPunct="1"/>
            <a:r>
              <a:rPr lang="en-US" altLang="en-US" b="1"/>
              <a:t>Figurative</a:t>
            </a:r>
            <a:r>
              <a:rPr lang="en-US" altLang="en-US"/>
              <a:t> comes from the word figure (also figure of speech).</a:t>
            </a:r>
          </a:p>
          <a:p>
            <a:pPr eaLnBrk="1" hangingPunct="1"/>
            <a:r>
              <a:rPr lang="en-US" altLang="en-US"/>
              <a:t>A figure of speech is a word or phrase used in a different way from its usual meaning in order to express a particular meaning. In the previous example, "explode" is a figure of speech. </a:t>
            </a:r>
          </a:p>
          <a:p>
            <a:pPr eaLnBrk="1" hangingPunct="1"/>
            <a:r>
              <a:rPr lang="en-US" altLang="en-US" b="1"/>
              <a:t>Literal</a:t>
            </a:r>
            <a:r>
              <a:rPr lang="en-US" altLang="en-US"/>
              <a:t> comes from the Latin word littera, which means "letter."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59C02-5DE1-46F0-ACDD-31FD9CB8127F}"/>
              </a:ext>
            </a:extLst>
          </p:cNvPr>
          <p:cNvSpPr>
            <a:spLocks noGrp="1"/>
          </p:cNvSpPr>
          <p:nvPr>
            <p:ph type="title"/>
          </p:nvPr>
        </p:nvSpPr>
        <p:spPr/>
        <p:txBody>
          <a:bodyPr/>
          <a:lstStyle/>
          <a:p>
            <a:pPr>
              <a:defRPr/>
            </a:pPr>
            <a:r>
              <a:rPr lang="en-US" dirty="0"/>
              <a:t>LITERARY DEVICES </a:t>
            </a:r>
          </a:p>
        </p:txBody>
      </p:sp>
      <p:sp>
        <p:nvSpPr>
          <p:cNvPr id="16387" name="Content Placeholder 2">
            <a:extLst>
              <a:ext uri="{FF2B5EF4-FFF2-40B4-BE49-F238E27FC236}">
                <a16:creationId xmlns:a16="http://schemas.microsoft.com/office/drawing/2014/main" id="{7A208869-3695-401E-8B4F-E428109628C5}"/>
              </a:ext>
            </a:extLst>
          </p:cNvPr>
          <p:cNvSpPr>
            <a:spLocks noGrp="1"/>
          </p:cNvSpPr>
          <p:nvPr>
            <p:ph sz="quarter" idx="1"/>
          </p:nvPr>
        </p:nvSpPr>
        <p:spPr>
          <a:xfrm>
            <a:off x="457200" y="1600200"/>
            <a:ext cx="7467600" cy="4873625"/>
          </a:xfrm>
        </p:spPr>
        <p:txBody>
          <a:bodyPr/>
          <a:lstStyle/>
          <a:p>
            <a:r>
              <a:rPr lang="en-US" altLang="en-US"/>
              <a:t>IRONY (Verbal, Dramatic &amp; Situational)  </a:t>
            </a:r>
          </a:p>
          <a:p>
            <a:r>
              <a:rPr lang="en-US" altLang="en-US"/>
              <a:t>HUMOUR</a:t>
            </a:r>
          </a:p>
          <a:p>
            <a:r>
              <a:rPr lang="en-US" altLang="en-US"/>
              <a:t>SATIRE (Horatian, Juvenalian &amp; Menippean)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Oriel</Template>
  <TotalTime>333</TotalTime>
  <Words>2554</Words>
  <Application>Microsoft Office PowerPoint</Application>
  <PresentationFormat>On-screen Show (4:3)</PresentationFormat>
  <Paragraphs>98</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Century Schoolbook</vt:lpstr>
      <vt:lpstr>Wingdings</vt:lpstr>
      <vt:lpstr>Wingdings 2</vt:lpstr>
      <vt:lpstr>Calibri</vt:lpstr>
      <vt:lpstr>Oriel</vt:lpstr>
      <vt:lpstr>“Literary Devices”</vt:lpstr>
      <vt:lpstr>Literary Device</vt:lpstr>
      <vt:lpstr> </vt:lpstr>
      <vt:lpstr> </vt:lpstr>
      <vt:lpstr> </vt:lpstr>
      <vt:lpstr>What does figurative mean? </vt:lpstr>
      <vt:lpstr>The opposite of figurative is literal  </vt:lpstr>
      <vt:lpstr> </vt:lpstr>
      <vt:lpstr>LITERARY DEVICES </vt:lpstr>
      <vt:lpstr>Irony</vt:lpstr>
      <vt:lpstr>Verbal Irony </vt:lpstr>
      <vt:lpstr> </vt:lpstr>
      <vt:lpstr>Difference Between Verbal Irony and Sarcasm </vt:lpstr>
      <vt:lpstr>Common Examples of Verbal Irony </vt:lpstr>
      <vt:lpstr>Examples of Verbal Irony in Literature </vt:lpstr>
      <vt:lpstr>Dramatic Irony </vt:lpstr>
      <vt:lpstr>PowerPoint Presentation</vt:lpstr>
      <vt:lpstr>Common Examples of Dramatic Irony </vt:lpstr>
      <vt:lpstr>Examples of Dramatic Irony in Literature</vt:lpstr>
      <vt:lpstr>Situational Irony </vt:lpstr>
      <vt:lpstr>Difference Between Dramatic Irony, Situational Irony, and Verbal Irony </vt:lpstr>
      <vt:lpstr>Humor</vt:lpstr>
      <vt:lpstr>Examples of Humor in Literature </vt:lpstr>
      <vt:lpstr>Function of Humor</vt:lpstr>
      <vt:lpstr>Satire</vt:lpstr>
      <vt:lpstr>Different Classifications of Satire </vt:lpstr>
      <vt:lpstr>Horatian</vt:lpstr>
      <vt:lpstr>Juvenalian</vt:lpstr>
      <vt:lpstr>Menippean</vt:lpstr>
      <vt:lpstr>Significance of Satire in Literature </vt:lpstr>
      <vt:lpstr>Examples of Satire in Literature </vt:lpstr>
      <vt:lpstr>Examples of Satire in Everyday Life </vt:lpstr>
      <vt:lpstr> </vt:lpstr>
      <vt:lpstr>TASK</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mariam.ali</dc:creator>
  <cp:lastModifiedBy>Saad Ahmad</cp:lastModifiedBy>
  <cp:revision>33</cp:revision>
  <dcterms:created xsi:type="dcterms:W3CDTF">2018-09-25T06:21:24Z</dcterms:created>
  <dcterms:modified xsi:type="dcterms:W3CDTF">2021-06-30T12:02:07Z</dcterms:modified>
</cp:coreProperties>
</file>