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0888E-2C21-44AD-A95D-84E784C64E6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F6379-6C0D-461B-9CAA-6A06847FDF8E}">
      <dgm:prSet/>
      <dgm:spPr/>
      <dgm:t>
        <a:bodyPr/>
        <a:lstStyle/>
        <a:p>
          <a:pPr rtl="0"/>
          <a:r>
            <a:rPr lang="en-US" dirty="0"/>
            <a:t>Listening  Skills</a:t>
          </a:r>
        </a:p>
      </dgm:t>
    </dgm:pt>
    <dgm:pt modelId="{E097DF15-6111-43AF-8300-062D079EB51C}" type="parTrans" cxnId="{9278FCC5-519A-4915-8822-415B1AD4A19E}">
      <dgm:prSet/>
      <dgm:spPr/>
      <dgm:t>
        <a:bodyPr/>
        <a:lstStyle/>
        <a:p>
          <a:endParaRPr lang="en-US"/>
        </a:p>
      </dgm:t>
    </dgm:pt>
    <dgm:pt modelId="{6A4D8840-E259-4409-8E0B-BCBA3544C05C}" type="sibTrans" cxnId="{9278FCC5-519A-4915-8822-415B1AD4A19E}">
      <dgm:prSet/>
      <dgm:spPr/>
      <dgm:t>
        <a:bodyPr/>
        <a:lstStyle/>
        <a:p>
          <a:endParaRPr lang="en-US"/>
        </a:p>
      </dgm:t>
    </dgm:pt>
    <dgm:pt modelId="{8F0B3D6E-00C1-40EA-991D-3EA640FA7D4E}" type="pres">
      <dgm:prSet presAssocID="{56A0888E-2C21-44AD-A95D-84E784C64E61}" presName="compositeShape" presStyleCnt="0">
        <dgm:presLayoutVars>
          <dgm:chMax val="7"/>
          <dgm:dir/>
          <dgm:resizeHandles val="exact"/>
        </dgm:presLayoutVars>
      </dgm:prSet>
      <dgm:spPr/>
    </dgm:pt>
    <dgm:pt modelId="{061FE357-F7D8-48D5-A9CE-EF46A32EB293}" type="pres">
      <dgm:prSet presAssocID="{F19F6379-6C0D-461B-9CAA-6A06847FDF8E}" presName="circ1TxSh" presStyleLbl="vennNode1" presStyleIdx="0" presStyleCnt="1"/>
      <dgm:spPr/>
    </dgm:pt>
  </dgm:ptLst>
  <dgm:cxnLst>
    <dgm:cxn modelId="{652BB7A7-5BA3-4C5C-B83A-AD91227E4C66}" type="presOf" srcId="{56A0888E-2C21-44AD-A95D-84E784C64E61}" destId="{8F0B3D6E-00C1-40EA-991D-3EA640FA7D4E}" srcOrd="0" destOrd="0" presId="urn:microsoft.com/office/officeart/2005/8/layout/venn1"/>
    <dgm:cxn modelId="{9278FCC5-519A-4915-8822-415B1AD4A19E}" srcId="{56A0888E-2C21-44AD-A95D-84E784C64E61}" destId="{F19F6379-6C0D-461B-9CAA-6A06847FDF8E}" srcOrd="0" destOrd="0" parTransId="{E097DF15-6111-43AF-8300-062D079EB51C}" sibTransId="{6A4D8840-E259-4409-8E0B-BCBA3544C05C}"/>
    <dgm:cxn modelId="{B60160DD-B7DB-4DD9-9E6C-9A88D7C4A8A9}" type="presOf" srcId="{F19F6379-6C0D-461B-9CAA-6A06847FDF8E}" destId="{061FE357-F7D8-48D5-A9CE-EF46A32EB293}" srcOrd="0" destOrd="0" presId="urn:microsoft.com/office/officeart/2005/8/layout/venn1"/>
    <dgm:cxn modelId="{DF787C14-6E2E-41DF-88F7-B52143577443}" type="presParOf" srcId="{8F0B3D6E-00C1-40EA-991D-3EA640FA7D4E}" destId="{061FE357-F7D8-48D5-A9CE-EF46A32EB293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FE357-F7D8-48D5-A9CE-EF46A32EB293}">
      <dsp:nvSpPr>
        <dsp:cNvPr id="0" name=""/>
        <dsp:cNvSpPr/>
      </dsp:nvSpPr>
      <dsp:spPr>
        <a:xfrm>
          <a:off x="954024" y="0"/>
          <a:ext cx="5559551" cy="55595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Listening  Skills</a:t>
          </a:r>
        </a:p>
      </dsp:txBody>
      <dsp:txXfrm>
        <a:off x="1768201" y="814177"/>
        <a:ext cx="3931197" cy="3931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6032F-8EFB-45FB-B459-9104D0591E4B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0061C-65F4-4012-A574-95813BAD1DC5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1C87C-A6C6-4812-AB6D-D040F71897F2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2C444-D847-43DA-BF6C-028BC6EAAE6F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44F4081-303D-437F-9CA3-D24BDCEB9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02E705EC-6F39-475C-A2E7-742804A05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ACE4ED0-8236-4F60-94C6-4C53AFFAD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C711E4E-60D6-49A2-8B18-19983ED9F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411340CE-1926-4B4A-B7C9-67C40D7B8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CE54851-7E4F-48DA-B38B-46A40DF9D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DCA8B-BA9D-4A46-9DBF-B43C39C4FA83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5A9E17-71B2-47BB-9E5F-9E28398326A0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04AF49-5097-443F-A025-5C3DB51B2732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DF1D81-BA35-40C3-ABE1-34F0849694F8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5921CB-2A88-4600-9911-1ACD08EFB9A9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05AD51-B00A-4421-8A04-126A3A27E6E2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16ADE063-AE8A-46BF-B0FF-7768962F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103F1-0262-4A62-A7EE-4ABF3EB97437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04C377E6-7513-449E-8DD5-80E6AB54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BD86C17A-96F3-43EC-A686-EEE84090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9620C7DA-E00F-4D52-9124-8B3E03083C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44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FB68F27-886A-45F8-9C8A-794AF113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50E04-7CA7-4075-86D5-4E256CD6D3DD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85B4018-3B59-4BAD-9F81-81A81D0A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7B06A13-5AE5-426C-B663-4B9D40DE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943A5-E822-40E6-BC85-6C93252836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12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519E4AA-AA1C-419B-90CE-ADCF729F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319F-8453-41D8-9BD5-1934C13A418B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0E21789-369A-4E7B-A269-D165F15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3D64943-93F2-4860-A4CC-338D19E2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63787-91CE-4A56-A3CC-2CBEE0D6FC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18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1A48578D-0D7D-4E3B-9EB6-AB4F297B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494D180-E4D7-459A-93E1-7F31E92C7930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DE87464-B41A-45EB-A774-BB58CC8FC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6EDD92-45A1-4042-A166-A7AB619AA4A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3CD12AF6-3A97-474F-833F-A9E4A79855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563B3-DF81-41DD-B0DC-0F7BE2E603DF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22EEE-B2EC-4EBD-83A5-4A7AA21A5D25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35D1C-35B6-437A-92A2-B83C22F2CEBD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DB858-D017-4F9A-AFF8-BCF4E33112EB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2BB401A-084E-4A4B-AD14-E0404A761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2AD4C94C-32AD-4614-84AB-8F1CDDF9C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44070EF-D4A1-4F48-8889-7B9CE6087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4DD0B89-A23D-446F-9F8C-A7E5F87A9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98663E3-11C0-488C-9152-828C3B9E7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A5806-6AED-4FA2-AC98-F5D85FD6A19F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E56F92-47AE-4609-A582-D3922152D706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CA738-A2A8-4A62-83D0-1C69F9787330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275932-6751-4E32-8002-5550B31D0AAD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DE6BD0-F573-4909-B3E0-A689E6376479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D4F28A-3CB6-42CC-80A3-1E633D2E32F4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630B866E-36BE-4440-9B14-578AF9F8E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D99CC15-585D-48D4-B9B3-64B5652B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801BA-0120-478C-BADD-6AD6140BFF6F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F9564A9-2699-49FA-8CB1-ACD8F900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35CB15F-C78E-4351-8884-5C98AFCE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3C343E12-1CC1-4F31-A319-7C9CDFEEE4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51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4B8C2101-CE48-4265-8717-8C5BF3DD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9ADFE-24F8-4A30-AA10-71CFE9DF6C31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759AEE6-C14B-41A0-B6EA-02949520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F09CE6E5-3129-4705-8D64-2DF1B32A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54558-2C7B-468D-BB09-70696D135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6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F46E1398-D8ED-4A45-B140-BA01976A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AD617-8D1F-4097-AD02-BFC7AB9634FD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912BD92-3CD2-45D9-B388-53899E36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894E7CFF-29F0-4B2A-BFD2-5BFEBC1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10A35-E768-41CB-9641-399AEB581B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7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47BDE607-370C-468D-A631-1B0DC526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B734B90-9BDF-4AD5-BDC5-4009A8EFE6B3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55C693A-226E-4B4F-90FE-76EFE5DB4E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B6179-C19D-4710-8E9E-C244DF7D3AA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33E0374-5833-4A9F-93A1-322D9268BE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95A392CB-0936-47C4-B0AE-F302BA41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D3532-6221-4C72-AE8E-BD1B05AED930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8229E-3DBE-4E58-B013-E0CA3B85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B7BB8F90-F7C5-412E-8773-2328A40F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B565-FA2C-4CC6-8F83-836D98926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73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A70032F1-0F7B-4A9F-A8D9-7031C8CDB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D0DE31D7-079C-4314-8E89-FC5348CAE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25E47AEF-BF0E-46AD-B6DD-6895B12B4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17666A23-94DA-48B5-B4A3-E6F3FD77D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AD7CBA-DB86-4497-B5CD-3957387F7E16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34AC5821-2546-4B98-B91E-D1B6BE725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7D7F11-6F00-4988-A69C-08913ADB8AA7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06599B3D-93AB-4F4D-A072-ADADAD88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1294DF-7AF7-41E9-B53F-AC097DF6BD55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2B22D576-2DC9-4E3C-91D2-33637E5F0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DF88BB-35EF-4DF4-82FB-8494DB6FB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904D1ED3-36A3-47D2-B64B-4BFA436E1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854F86EF-6614-425D-AD01-7B647F26F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1B08CF-C852-462F-9A09-37D293C50828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1692C08-93FF-4257-B72A-F8996816C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8D4CD-02F7-43CB-AB4F-9EDE85A8ED25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C7A0AD8-0A82-46D8-8DAE-88066D73C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27AE399-34BC-4539-997A-DA8D780D6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75A067B-A77C-4EA3-97B9-0D64585DC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5C00B5CC-028F-4F4B-B473-2F40EF08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2F47C27-B0C6-4B1B-A305-752EBBD142BF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C96F1A41-4C8D-4C26-80E3-6D393283C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7B61BE-86FB-41E1-8C31-198305B07A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E8530989-29A5-4ED2-9598-B7D188F597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2D3E8766-B1AD-4296-B574-21D6E3C5B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CCB8F625-8AFD-4AAC-BA78-A76C4647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BAA0015F-5335-443B-91D3-2BBFBAC5BE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DB0175A-37EC-428D-B1A3-0CE198F75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AF5A21-D608-4D3E-B318-6614AFD77E92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3051B-C314-4973-95F4-44D2E1674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B4301356-83B2-4B3D-98A3-62671A287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59434DC4-9C79-4085-AEA2-9D52B2483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DFCF99-6389-4D64-80D8-67A608D86FF1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023BE531-19E7-4F8C-BB96-99B98659F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011214-1B9F-49DF-B1D7-C48CED2C775A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74F8041-BDBC-47D5-8539-16318391E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2BF927CB-C7AF-4664-BD07-622C106A21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12" r:id="rId4"/>
    <p:sldLayoutId id="2147483713" r:id="rId5"/>
    <p:sldLayoutId id="2147483720" r:id="rId6"/>
    <p:sldLayoutId id="2147483714" r:id="rId7"/>
    <p:sldLayoutId id="2147483721" r:id="rId8"/>
    <p:sldLayoutId id="2147483722" r:id="rId9"/>
    <p:sldLayoutId id="2147483715" r:id="rId10"/>
    <p:sldLayoutId id="21474837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EC6F-0B50-4357-A262-CD8965DC4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“Speaking and Listening Skills”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E3883E79-D9B3-43BA-88C8-9DE39D320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algn="ctr" eaLnBrk="1" hangingPunct="1"/>
            <a:r>
              <a:rPr lang="en-US" altLang="en-US"/>
              <a:t>Lecture by Ms. Maryam Ali Khan</a:t>
            </a:r>
          </a:p>
          <a:p>
            <a:pPr algn="ctr" eaLnBrk="1" hangingPunct="1"/>
            <a:r>
              <a:rPr lang="en-US" altLang="en-US"/>
              <a:t>Department of Computer Science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83C9-D421-48A5-963D-CFFE344D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C84CB9-ED2C-4B43-94FF-97C13A4D95E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914400"/>
          <a:ext cx="7467600" cy="555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B8D8-B99D-4B70-90DF-465FDF88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Listening Skills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5BF8DD6-8F0E-40E1-BD1F-C451C20F58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Listening skills are ways to help you listen to something more effectively.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3E94-D5F9-4A16-AE65-1D279194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Hearing and Listening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E325B07-8655-4F1C-950B-1F54AA2EC6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Hearing and Listening are not the same!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4876-41B7-4D00-9A14-4406A4BA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Difference between Hearing and Listening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664856-AAFD-48DD-91E7-51F193E3398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52578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LISTENING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conscious effort to interpret the sounds, requiring concentration of mind.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Listening is voluntary. It takes intention and attention.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Active mental process; attempt to make meaning of what we hear.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Listening is when it reaches your brain.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596A3-4A0D-45F1-9718-3BCBE8D5D1E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375" y="1600200"/>
            <a:ext cx="3657600" cy="45720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HEARING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ability of ear to sense sounds around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Non-selective and involuntary process for anyone that CAN  be heard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Easy, physical and passive process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Hearing is when the sound reaches your ears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53D3F-A182-4D67-B957-BA2A0E58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Barriers to Listening </a:t>
            </a:r>
          </a:p>
        </p:txBody>
      </p:sp>
      <p:sp>
        <p:nvSpPr>
          <p:cNvPr id="21507" name="Content Placeholder 5">
            <a:extLst>
              <a:ext uri="{FF2B5EF4-FFF2-40B4-BE49-F238E27FC236}">
                <a16:creationId xmlns:a16="http://schemas.microsoft.com/office/drawing/2014/main" id="{9329524F-4290-4948-B628-8065D05E21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Environmental Barriers. </a:t>
            </a:r>
          </a:p>
          <a:p>
            <a:pPr eaLnBrk="1" hangingPunct="1"/>
            <a:r>
              <a:rPr lang="en-US" altLang="en-US"/>
              <a:t>Linguistic Barriers</a:t>
            </a:r>
          </a:p>
          <a:p>
            <a:pPr eaLnBrk="1" hangingPunct="1"/>
            <a:r>
              <a:rPr lang="en-US" altLang="en-US"/>
              <a:t>Psychological Barriers</a:t>
            </a:r>
          </a:p>
          <a:p>
            <a:pPr eaLnBrk="1" hangingPunct="1"/>
            <a:r>
              <a:rPr lang="en-US" altLang="en-US"/>
              <a:t>Physiological Barriers</a:t>
            </a:r>
          </a:p>
          <a:p>
            <a:pPr eaLnBrk="1" hangingPunct="1"/>
            <a:r>
              <a:rPr lang="en-US" altLang="en-US"/>
              <a:t>Perceptual Barriers</a:t>
            </a:r>
          </a:p>
          <a:p>
            <a:pPr eaLnBrk="1" hangingPunct="1"/>
            <a:r>
              <a:rPr lang="en-US" altLang="en-US"/>
              <a:t>Content Barrier</a:t>
            </a:r>
          </a:p>
          <a:p>
            <a:pPr eaLnBrk="1" hangingPunct="1"/>
            <a:r>
              <a:rPr lang="en-US" altLang="en-US"/>
              <a:t>Personal Barriers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CB3E-4883-4579-8F02-857AB490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F870C9C-E09C-4C74-A949-B0699EDC03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D2F8B266-284D-40AA-BB21-75E1B07A9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534400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6B49-2013-4476-A6D3-A502ED2B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AE65FC88-AEF0-4D02-BC25-468B35A8613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8600"/>
            <a:ext cx="8888413" cy="6172200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E014-3365-4BA0-B08B-364F22AB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5E713D17-3E4B-4984-9B5D-6AEAF0E879E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05900" cy="6553200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3E62-3DE9-439E-B4F3-6D79E152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821AAC77-A410-4E92-B103-93894D74786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026525" cy="64770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0B07-BC2F-4EEF-B997-EFD641FA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F8C99BD8-9E58-4A23-9DAB-E8999876F86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2400"/>
            <a:ext cx="8589963" cy="63246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B2F3-8663-4BAF-AC8E-17E0044A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Speaking? 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E83FA92-0E4B-4FD0-A8DA-C7FE9D3CB8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The action of conveying information or expressing one's thoughts and feelings in spoken language. </a:t>
            </a:r>
          </a:p>
          <a:p>
            <a:pPr eaLnBrk="1" hangingPunct="1"/>
            <a:r>
              <a:rPr lang="en-US" altLang="en-US"/>
              <a:t>Speaking is the act of generating words that can be understood by listeners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40C3-EEA1-4D22-B145-1E30A4F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D6259322-9E9B-4A13-ABA2-D27C747FB96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685800"/>
            <a:ext cx="8555038" cy="571500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C5F8-9626-49B5-A4AB-45EEE1FF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0CC5B563-9B30-4156-ABB4-FE79D8AC176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28600"/>
            <a:ext cx="8856663" cy="6400800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F697-6974-423C-8F57-4560295B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29699" name="Content Placeholder 5" descr="active-listening.png">
            <a:extLst>
              <a:ext uri="{FF2B5EF4-FFF2-40B4-BE49-F238E27FC236}">
                <a16:creationId xmlns:a16="http://schemas.microsoft.com/office/drawing/2014/main" id="{752EDFCB-98C4-4F57-A1D0-F46DE7CA2A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438D-78B4-4199-A69B-3CDBF55C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Importance Of Speaking Skills 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96A0C57-B7B3-490B-926B-BBEE08530C7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Ability to convey your information in a proper way. </a:t>
            </a:r>
          </a:p>
          <a:p>
            <a:pPr eaLnBrk="1" hangingPunct="1"/>
            <a:r>
              <a:rPr lang="en-US" altLang="en-US"/>
              <a:t>Encouraging people to communicate with each other. </a:t>
            </a:r>
          </a:p>
          <a:p>
            <a:pPr eaLnBrk="1" hangingPunct="1"/>
            <a:r>
              <a:rPr lang="en-US" altLang="en-US"/>
              <a:t>Ability to inform, persuade, and direct.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C88F-541C-4B74-B1D7-C05FB8B7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Barriers to Speaking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DFA3-8EFB-412F-A3A4-002801AF71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10000"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Physical barriers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environmental and natural condition that act as a barrier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Stuttering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Perceptual barriers </a:t>
            </a:r>
          </a:p>
          <a:p>
            <a:pPr marL="822960" lvl="1" indent="-4572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Difference in perception </a:t>
            </a:r>
          </a:p>
          <a:p>
            <a:pPr marL="822960" lvl="1" indent="-4572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Mental filters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Emotional barriers </a:t>
            </a:r>
          </a:p>
          <a:p>
            <a:pPr marL="822960" lvl="1" indent="-4572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Pride, ego, anger and anxiety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Cultural barriers </a:t>
            </a:r>
          </a:p>
          <a:p>
            <a:pPr marL="822960" lvl="1" indent="-4572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Prejudice and ethnocentrism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Language barriers </a:t>
            </a:r>
          </a:p>
          <a:p>
            <a:pPr marL="822960" lvl="1" indent="-4572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Difference in language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Gender barriers </a:t>
            </a:r>
          </a:p>
          <a:p>
            <a:pPr marL="822960" lvl="1" indent="-4572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Stereotypes </a:t>
            </a:r>
          </a:p>
          <a:p>
            <a:pPr marL="822960" lvl="1" indent="-4572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Assumed gender roles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B275-11AC-4ED4-9935-3B76A46A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12291" name="Content Placeholder 3" descr="Speaking-Skills-640x537.png">
            <a:extLst>
              <a:ext uri="{FF2B5EF4-FFF2-40B4-BE49-F238E27FC236}">
                <a16:creationId xmlns:a16="http://schemas.microsoft.com/office/drawing/2014/main" id="{20F81B3F-9B90-4EFE-BED7-0CACCAB1D0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1684-554F-4C29-B534-44632A84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Fluency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4751546-D426-4449-B881-B2969A8C81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Fast response </a:t>
            </a:r>
          </a:p>
          <a:p>
            <a:pPr eaLnBrk="1" hangingPunct="1"/>
            <a:r>
              <a:rPr lang="en-US" altLang="en-US"/>
              <a:t>The more you pause the less fluent you are </a:t>
            </a:r>
          </a:p>
          <a:p>
            <a:pPr eaLnBrk="1" hangingPunct="1"/>
            <a:r>
              <a:rPr lang="en-US" altLang="en-US"/>
              <a:t>Sentence connection, not just throwing ideas </a:t>
            </a:r>
          </a:p>
          <a:p>
            <a:pPr eaLnBrk="1" hangingPunct="1"/>
            <a:r>
              <a:rPr lang="en-US" altLang="en-US"/>
              <a:t>Avoid thinking sounds: hmmmm, uh, well, …….</a:t>
            </a:r>
          </a:p>
          <a:p>
            <a:pPr eaLnBrk="1" hangingPunct="1"/>
            <a:r>
              <a:rPr lang="en-US" altLang="en-US"/>
              <a:t>Instead of thinking sound, use sentence like “When I think about it, all I come up with is…..”</a:t>
            </a:r>
          </a:p>
          <a:p>
            <a:pPr eaLnBrk="1" hangingPunct="1"/>
            <a:r>
              <a:rPr lang="en-US" altLang="en-US"/>
              <a:t>Avoid one word sentences, present ideas together and coherently</a:t>
            </a:r>
          </a:p>
          <a:p>
            <a:pPr eaLnBrk="1" hangingPunct="1"/>
            <a:r>
              <a:rPr lang="en-US" altLang="en-US"/>
              <a:t>Create an IDEA BANK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6FDC-4D33-4E8B-9102-01B82E22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Vocabulary 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E494457-F103-41E6-925F-821B8F46CA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Growth of vocabulary</a:t>
            </a:r>
          </a:p>
          <a:p>
            <a:pPr eaLnBrk="1" hangingPunct="1"/>
            <a:r>
              <a:rPr lang="en-US" altLang="en-US"/>
              <a:t>Target: number of words per day</a:t>
            </a:r>
          </a:p>
          <a:p>
            <a:pPr eaLnBrk="1" hangingPunct="1"/>
            <a:r>
              <a:rPr lang="en-US" altLang="en-US"/>
              <a:t>Source of learning: news, songs and TV shows</a:t>
            </a:r>
          </a:p>
          <a:p>
            <a:pPr eaLnBrk="1" hangingPunct="1"/>
            <a:r>
              <a:rPr lang="en-US" altLang="en-US"/>
              <a:t>Is only adding new words to your list of vocabulary enough? No, that’s not enough. You need to know how and where to use them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86EE-FF1F-4C75-B21F-65337CAB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Grammar 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B1A73E5-1313-46FF-A502-1B5A6A564A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Grammar DOES matter </a:t>
            </a:r>
          </a:p>
          <a:p>
            <a:pPr eaLnBrk="1" hangingPunct="1"/>
            <a:r>
              <a:rPr lang="en-US" altLang="en-US"/>
              <a:t>The fewer mistakes you make, the better your speaking skills will be </a:t>
            </a:r>
          </a:p>
          <a:p>
            <a:pPr eaLnBrk="1" hangingPunct="1"/>
            <a:r>
              <a:rPr lang="en-US" altLang="en-US"/>
              <a:t>Master the major tenses </a:t>
            </a:r>
          </a:p>
          <a:p>
            <a:pPr eaLnBrk="1" hangingPunct="1"/>
            <a:r>
              <a:rPr lang="en-US" altLang="en-US"/>
              <a:t>Sentence structure </a:t>
            </a:r>
          </a:p>
          <a:p>
            <a:pPr eaLnBrk="1" hangingPunct="1"/>
            <a:r>
              <a:rPr lang="en-US" altLang="en-US"/>
              <a:t>Sources: Reading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7EB1-0E35-4A7F-BFBF-C01E2F4C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Pronunciation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A9F41E6-280F-436B-8A3D-5C3A5DBC95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word and sentence stress</a:t>
            </a:r>
          </a:p>
          <a:p>
            <a:pPr eaLnBrk="1" hangingPunct="1"/>
            <a:r>
              <a:rPr lang="en-US" altLang="en-US"/>
              <a:t>Intonation</a:t>
            </a:r>
          </a:p>
          <a:p>
            <a:pPr eaLnBrk="1" hangingPunct="1"/>
            <a:r>
              <a:rPr lang="en-US" altLang="en-US"/>
              <a:t>Rhythm</a:t>
            </a:r>
          </a:p>
          <a:p>
            <a:pPr eaLnBrk="1" hangingPunct="1"/>
            <a:r>
              <a:rPr lang="en-US" altLang="en-US"/>
              <a:t>the use of the individual sounds of a language.</a:t>
            </a:r>
          </a:p>
          <a:p>
            <a:pPr eaLnBrk="1" hangingPunct="1"/>
            <a:r>
              <a:rPr lang="en-US" altLang="en-US"/>
              <a:t>A good way to practice your pronunciation is to copy! </a:t>
            </a:r>
          </a:p>
          <a:p>
            <a:pPr eaLnBrk="1" hangingPunct="1"/>
            <a:r>
              <a:rPr lang="en-US" altLang="en-US"/>
              <a:t> Listen to how someone with good pronunciation speaks, and try to imitate them as closely as possible.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</TotalTime>
  <Words>452</Words>
  <Application>Microsoft Office PowerPoint</Application>
  <PresentationFormat>On-screen Show (4:3)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Schoolbook</vt:lpstr>
      <vt:lpstr>Wingdings</vt:lpstr>
      <vt:lpstr>Wingdings 2</vt:lpstr>
      <vt:lpstr>Calibri</vt:lpstr>
      <vt:lpstr>Oriel</vt:lpstr>
      <vt:lpstr>“Speaking and Listening Skills”</vt:lpstr>
      <vt:lpstr>What is Speaking? </vt:lpstr>
      <vt:lpstr>Importance Of Speaking Skills </vt:lpstr>
      <vt:lpstr>Barriers to Speaking</vt:lpstr>
      <vt:lpstr> </vt:lpstr>
      <vt:lpstr>Fluency </vt:lpstr>
      <vt:lpstr>Vocabulary </vt:lpstr>
      <vt:lpstr>Grammar </vt:lpstr>
      <vt:lpstr>Pronunciation </vt:lpstr>
      <vt:lpstr> </vt:lpstr>
      <vt:lpstr>Listening Skills</vt:lpstr>
      <vt:lpstr>Hearing and Listening</vt:lpstr>
      <vt:lpstr>Difference between Hearing and Listening</vt:lpstr>
      <vt:lpstr>Barriers to Listening 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mariam.ali</dc:creator>
  <cp:lastModifiedBy>Saad Ahmad</cp:lastModifiedBy>
  <cp:revision>23</cp:revision>
  <dcterms:created xsi:type="dcterms:W3CDTF">2020-05-08T17:27:14Z</dcterms:created>
  <dcterms:modified xsi:type="dcterms:W3CDTF">2021-06-30T12:04:16Z</dcterms:modified>
</cp:coreProperties>
</file>