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75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25" name="PlaceHolder 2"/>
          <p:cNvSpPr>
            <a:spLocks noGrp="1"/>
          </p:cNvSpPr>
          <p:nvPr>
            <p:ph type="body"/>
          </p:nvPr>
        </p:nvSpPr>
        <p:spPr>
          <a:xfrm>
            <a:off x="504000" y="1326600"/>
            <a:ext cx="9072000" cy="156816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504000" y="3044160"/>
            <a:ext cx="907200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28"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33" name="PlaceHolder 2"/>
          <p:cNvSpPr>
            <a:spLocks noGrp="1"/>
          </p:cNvSpPr>
          <p:nvPr>
            <p:ph type="body"/>
          </p:nvPr>
        </p:nvSpPr>
        <p:spPr>
          <a:xfrm>
            <a:off x="504000" y="1326600"/>
            <a:ext cx="2921040" cy="156816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571560" y="1326600"/>
            <a:ext cx="2921040" cy="156816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639120" y="1326600"/>
            <a:ext cx="2921040" cy="156816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504000" y="3044160"/>
            <a:ext cx="2921040" cy="156816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571560" y="3044160"/>
            <a:ext cx="2921040" cy="156816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639120" y="3044160"/>
            <a:ext cx="292104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45" name="PlaceHolder 2"/>
          <p:cNvSpPr>
            <a:spLocks noGrp="1"/>
          </p:cNvSpPr>
          <p:nvPr>
            <p:ph type="subTitle"/>
          </p:nvPr>
        </p:nvSpPr>
        <p:spPr>
          <a:xfrm>
            <a:off x="504000" y="1326600"/>
            <a:ext cx="907200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47" name="PlaceHolder 2"/>
          <p:cNvSpPr>
            <a:spLocks noGrp="1"/>
          </p:cNvSpPr>
          <p:nvPr>
            <p:ph type="body"/>
          </p:nvPr>
        </p:nvSpPr>
        <p:spPr>
          <a:xfrm>
            <a:off x="504000" y="1326600"/>
            <a:ext cx="9072000" cy="3288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4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200" b="0" strike="noStrike" spc="-1">
              <a:latin typeface="Arial"/>
            </a:endParaRPr>
          </a:p>
        </p:txBody>
      </p:sp>
      <p:sp>
        <p:nvSpPr>
          <p:cNvPr id="50"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44000" y="72000"/>
            <a:ext cx="9540000" cy="300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54"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4" name="PlaceHolder 2"/>
          <p:cNvSpPr>
            <a:spLocks noGrp="1"/>
          </p:cNvSpPr>
          <p:nvPr>
            <p:ph type="subTitle"/>
          </p:nvPr>
        </p:nvSpPr>
        <p:spPr>
          <a:xfrm>
            <a:off x="504000" y="1326600"/>
            <a:ext cx="907200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58"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62"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504000" y="3044160"/>
            <a:ext cx="907200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66" name="PlaceHolder 2"/>
          <p:cNvSpPr>
            <a:spLocks noGrp="1"/>
          </p:cNvSpPr>
          <p:nvPr>
            <p:ph type="body"/>
          </p:nvPr>
        </p:nvSpPr>
        <p:spPr>
          <a:xfrm>
            <a:off x="504000" y="1326600"/>
            <a:ext cx="9072000" cy="156816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504000" y="3044160"/>
            <a:ext cx="907200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69"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7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71"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200" b="0" strike="noStrike" spc="-1">
              <a:latin typeface="Arial"/>
            </a:endParaRPr>
          </a:p>
        </p:txBody>
      </p:sp>
      <p:sp>
        <p:nvSpPr>
          <p:cNvPr id="72"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74" name="PlaceHolder 2"/>
          <p:cNvSpPr>
            <a:spLocks noGrp="1"/>
          </p:cNvSpPr>
          <p:nvPr>
            <p:ph type="body"/>
          </p:nvPr>
        </p:nvSpPr>
        <p:spPr>
          <a:xfrm>
            <a:off x="504000" y="1326600"/>
            <a:ext cx="2921040" cy="1568160"/>
          </a:xfrm>
          <a:prstGeom prst="rect">
            <a:avLst/>
          </a:prstGeom>
        </p:spPr>
        <p:txBody>
          <a:bodyPr lIns="0" tIns="0" rIns="0" bIns="0">
            <a:normAutofit/>
          </a:bodyPr>
          <a:lstStyle/>
          <a:p>
            <a:endParaRPr lang="en-US" sz="3200" b="0" strike="noStrike" spc="-1">
              <a:latin typeface="Arial"/>
            </a:endParaRPr>
          </a:p>
        </p:txBody>
      </p:sp>
      <p:sp>
        <p:nvSpPr>
          <p:cNvPr id="75" name="PlaceHolder 3"/>
          <p:cNvSpPr>
            <a:spLocks noGrp="1"/>
          </p:cNvSpPr>
          <p:nvPr>
            <p:ph type="body"/>
          </p:nvPr>
        </p:nvSpPr>
        <p:spPr>
          <a:xfrm>
            <a:off x="3571560" y="1326600"/>
            <a:ext cx="2921040" cy="1568160"/>
          </a:xfrm>
          <a:prstGeom prst="rect">
            <a:avLst/>
          </a:prstGeom>
        </p:spPr>
        <p:txBody>
          <a:bodyPr lIns="0" tIns="0" rIns="0" bIns="0">
            <a:normAutofit/>
          </a:bodyPr>
          <a:lstStyle/>
          <a:p>
            <a:endParaRPr lang="en-US" sz="3200" b="0" strike="noStrike" spc="-1">
              <a:latin typeface="Arial"/>
            </a:endParaRPr>
          </a:p>
        </p:txBody>
      </p:sp>
      <p:sp>
        <p:nvSpPr>
          <p:cNvPr id="76" name="PlaceHolder 4"/>
          <p:cNvSpPr>
            <a:spLocks noGrp="1"/>
          </p:cNvSpPr>
          <p:nvPr>
            <p:ph type="body"/>
          </p:nvPr>
        </p:nvSpPr>
        <p:spPr>
          <a:xfrm>
            <a:off x="6639120" y="1326600"/>
            <a:ext cx="2921040" cy="1568160"/>
          </a:xfrm>
          <a:prstGeom prst="rect">
            <a:avLst/>
          </a:prstGeom>
        </p:spPr>
        <p:txBody>
          <a:bodyPr lIns="0" tIns="0" rIns="0" bIns="0">
            <a:normAutofit/>
          </a:bodyPr>
          <a:lstStyle/>
          <a:p>
            <a:endParaRPr lang="en-US" sz="3200" b="0" strike="noStrike" spc="-1">
              <a:latin typeface="Arial"/>
            </a:endParaRPr>
          </a:p>
        </p:txBody>
      </p:sp>
      <p:sp>
        <p:nvSpPr>
          <p:cNvPr id="77" name="PlaceHolder 5"/>
          <p:cNvSpPr>
            <a:spLocks noGrp="1"/>
          </p:cNvSpPr>
          <p:nvPr>
            <p:ph type="body"/>
          </p:nvPr>
        </p:nvSpPr>
        <p:spPr>
          <a:xfrm>
            <a:off x="504000" y="3044160"/>
            <a:ext cx="2921040" cy="1568160"/>
          </a:xfrm>
          <a:prstGeom prst="rect">
            <a:avLst/>
          </a:prstGeom>
        </p:spPr>
        <p:txBody>
          <a:bodyPr lIns="0" tIns="0" rIns="0" bIns="0">
            <a:normAutofit/>
          </a:bodyPr>
          <a:lstStyle/>
          <a:p>
            <a:endParaRPr lang="en-US" sz="3200" b="0" strike="noStrike" spc="-1">
              <a:latin typeface="Arial"/>
            </a:endParaRPr>
          </a:p>
        </p:txBody>
      </p:sp>
      <p:sp>
        <p:nvSpPr>
          <p:cNvPr id="78" name="PlaceHolder 6"/>
          <p:cNvSpPr>
            <a:spLocks noGrp="1"/>
          </p:cNvSpPr>
          <p:nvPr>
            <p:ph type="body"/>
          </p:nvPr>
        </p:nvSpPr>
        <p:spPr>
          <a:xfrm>
            <a:off x="3571560" y="3044160"/>
            <a:ext cx="2921040" cy="1568160"/>
          </a:xfrm>
          <a:prstGeom prst="rect">
            <a:avLst/>
          </a:prstGeom>
        </p:spPr>
        <p:txBody>
          <a:bodyPr lIns="0" tIns="0" rIns="0" bIns="0">
            <a:normAutofit/>
          </a:bodyPr>
          <a:lstStyle/>
          <a:p>
            <a:endParaRPr lang="en-US" sz="3200" b="0" strike="noStrike" spc="-1">
              <a:latin typeface="Arial"/>
            </a:endParaRPr>
          </a:p>
        </p:txBody>
      </p:sp>
      <p:sp>
        <p:nvSpPr>
          <p:cNvPr id="79" name="PlaceHolder 7"/>
          <p:cNvSpPr>
            <a:spLocks noGrp="1"/>
          </p:cNvSpPr>
          <p:nvPr>
            <p:ph type="body"/>
          </p:nvPr>
        </p:nvSpPr>
        <p:spPr>
          <a:xfrm>
            <a:off x="6639120" y="3044160"/>
            <a:ext cx="292104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86" name="PlaceHolder 2"/>
          <p:cNvSpPr>
            <a:spLocks noGrp="1"/>
          </p:cNvSpPr>
          <p:nvPr>
            <p:ph type="subTitle"/>
          </p:nvPr>
        </p:nvSpPr>
        <p:spPr>
          <a:xfrm>
            <a:off x="504000" y="1326600"/>
            <a:ext cx="9072000" cy="3288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88" name="PlaceHolder 2"/>
          <p:cNvSpPr>
            <a:spLocks noGrp="1"/>
          </p:cNvSpPr>
          <p:nvPr>
            <p:ph type="body"/>
          </p:nvPr>
        </p:nvSpPr>
        <p:spPr>
          <a:xfrm>
            <a:off x="504000" y="1326600"/>
            <a:ext cx="9072000" cy="3288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90"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200" b="0" strike="noStrike" spc="-1">
              <a:latin typeface="Arial"/>
            </a:endParaRPr>
          </a:p>
        </p:txBody>
      </p:sp>
      <p:sp>
        <p:nvSpPr>
          <p:cNvPr id="91"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6" name="PlaceHolder 2"/>
          <p:cNvSpPr>
            <a:spLocks noGrp="1"/>
          </p:cNvSpPr>
          <p:nvPr>
            <p:ph type="body"/>
          </p:nvPr>
        </p:nvSpPr>
        <p:spPr>
          <a:xfrm>
            <a:off x="504000" y="1326600"/>
            <a:ext cx="9072000" cy="3288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144000" y="72000"/>
            <a:ext cx="9540000" cy="300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95"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96"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200" b="0" strike="noStrike" spc="-1">
              <a:latin typeface="Arial"/>
            </a:endParaRPr>
          </a:p>
        </p:txBody>
      </p:sp>
      <p:sp>
        <p:nvSpPr>
          <p:cNvPr id="97"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99"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200" b="0" strike="noStrike" spc="-1">
              <a:latin typeface="Arial"/>
            </a:endParaRPr>
          </a:p>
        </p:txBody>
      </p:sp>
      <p:sp>
        <p:nvSpPr>
          <p:cNvPr id="100"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101"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10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504000" y="3044160"/>
            <a:ext cx="907200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107" name="PlaceHolder 2"/>
          <p:cNvSpPr>
            <a:spLocks noGrp="1"/>
          </p:cNvSpPr>
          <p:nvPr>
            <p:ph type="body"/>
          </p:nvPr>
        </p:nvSpPr>
        <p:spPr>
          <a:xfrm>
            <a:off x="504000" y="1326600"/>
            <a:ext cx="9072000" cy="1568160"/>
          </a:xfrm>
          <a:prstGeom prst="rect">
            <a:avLst/>
          </a:prstGeom>
        </p:spPr>
        <p:txBody>
          <a:bodyPr lIns="0" tIns="0" rIns="0" bIns="0">
            <a:normAutofit/>
          </a:bodyPr>
          <a:lstStyle/>
          <a:p>
            <a:endParaRPr lang="en-US" sz="3200" b="0" strike="noStrike" spc="-1">
              <a:latin typeface="Arial"/>
            </a:endParaRPr>
          </a:p>
        </p:txBody>
      </p:sp>
      <p:sp>
        <p:nvSpPr>
          <p:cNvPr id="108" name="PlaceHolder 3"/>
          <p:cNvSpPr>
            <a:spLocks noGrp="1"/>
          </p:cNvSpPr>
          <p:nvPr>
            <p:ph type="body"/>
          </p:nvPr>
        </p:nvSpPr>
        <p:spPr>
          <a:xfrm>
            <a:off x="504000" y="3044160"/>
            <a:ext cx="907200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110"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111"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112"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200" b="0" strike="noStrike" spc="-1">
              <a:latin typeface="Arial"/>
            </a:endParaRPr>
          </a:p>
        </p:txBody>
      </p:sp>
      <p:sp>
        <p:nvSpPr>
          <p:cNvPr id="113" name="PlaceHolder 5"/>
          <p:cNvSpPr>
            <a:spLocks noGrp="1"/>
          </p:cNvSpPr>
          <p:nvPr>
            <p:ph type="body"/>
          </p:nvPr>
        </p:nvSpPr>
        <p:spPr>
          <a:xfrm>
            <a:off x="515268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115" name="PlaceHolder 2"/>
          <p:cNvSpPr>
            <a:spLocks noGrp="1"/>
          </p:cNvSpPr>
          <p:nvPr>
            <p:ph type="body"/>
          </p:nvPr>
        </p:nvSpPr>
        <p:spPr>
          <a:xfrm>
            <a:off x="504000" y="1326600"/>
            <a:ext cx="2921040" cy="1568160"/>
          </a:xfrm>
          <a:prstGeom prst="rect">
            <a:avLst/>
          </a:prstGeom>
        </p:spPr>
        <p:txBody>
          <a:bodyPr lIns="0" tIns="0" rIns="0" bIns="0">
            <a:normAutofit/>
          </a:bodyPr>
          <a:lstStyle/>
          <a:p>
            <a:endParaRPr lang="en-US" sz="3200" b="0" strike="noStrike" spc="-1">
              <a:latin typeface="Arial"/>
            </a:endParaRPr>
          </a:p>
        </p:txBody>
      </p:sp>
      <p:sp>
        <p:nvSpPr>
          <p:cNvPr id="116" name="PlaceHolder 3"/>
          <p:cNvSpPr>
            <a:spLocks noGrp="1"/>
          </p:cNvSpPr>
          <p:nvPr>
            <p:ph type="body"/>
          </p:nvPr>
        </p:nvSpPr>
        <p:spPr>
          <a:xfrm>
            <a:off x="3571560" y="1326600"/>
            <a:ext cx="2921040" cy="1568160"/>
          </a:xfrm>
          <a:prstGeom prst="rect">
            <a:avLst/>
          </a:prstGeom>
        </p:spPr>
        <p:txBody>
          <a:bodyPr lIns="0" tIns="0" rIns="0" bIns="0">
            <a:normAutofit/>
          </a:bodyPr>
          <a:lstStyle/>
          <a:p>
            <a:endParaRPr lang="en-US" sz="3200" b="0" strike="noStrike" spc="-1">
              <a:latin typeface="Arial"/>
            </a:endParaRPr>
          </a:p>
        </p:txBody>
      </p:sp>
      <p:sp>
        <p:nvSpPr>
          <p:cNvPr id="117" name="PlaceHolder 4"/>
          <p:cNvSpPr>
            <a:spLocks noGrp="1"/>
          </p:cNvSpPr>
          <p:nvPr>
            <p:ph type="body"/>
          </p:nvPr>
        </p:nvSpPr>
        <p:spPr>
          <a:xfrm>
            <a:off x="6639120" y="1326600"/>
            <a:ext cx="2921040" cy="1568160"/>
          </a:xfrm>
          <a:prstGeom prst="rect">
            <a:avLst/>
          </a:prstGeom>
        </p:spPr>
        <p:txBody>
          <a:bodyPr lIns="0" tIns="0" rIns="0" bIns="0">
            <a:normAutofit/>
          </a:bodyPr>
          <a:lstStyle/>
          <a:p>
            <a:endParaRPr lang="en-US" sz="3200" b="0" strike="noStrike" spc="-1">
              <a:latin typeface="Arial"/>
            </a:endParaRPr>
          </a:p>
        </p:txBody>
      </p:sp>
      <p:sp>
        <p:nvSpPr>
          <p:cNvPr id="118" name="PlaceHolder 5"/>
          <p:cNvSpPr>
            <a:spLocks noGrp="1"/>
          </p:cNvSpPr>
          <p:nvPr>
            <p:ph type="body"/>
          </p:nvPr>
        </p:nvSpPr>
        <p:spPr>
          <a:xfrm>
            <a:off x="504000" y="3044160"/>
            <a:ext cx="2921040" cy="1568160"/>
          </a:xfrm>
          <a:prstGeom prst="rect">
            <a:avLst/>
          </a:prstGeom>
        </p:spPr>
        <p:txBody>
          <a:bodyPr lIns="0" tIns="0" rIns="0" bIns="0">
            <a:normAutofit/>
          </a:bodyPr>
          <a:lstStyle/>
          <a:p>
            <a:endParaRPr lang="en-US" sz="3200" b="0" strike="noStrike" spc="-1">
              <a:latin typeface="Arial"/>
            </a:endParaRPr>
          </a:p>
        </p:txBody>
      </p:sp>
      <p:sp>
        <p:nvSpPr>
          <p:cNvPr id="119" name="PlaceHolder 6"/>
          <p:cNvSpPr>
            <a:spLocks noGrp="1"/>
          </p:cNvSpPr>
          <p:nvPr>
            <p:ph type="body"/>
          </p:nvPr>
        </p:nvSpPr>
        <p:spPr>
          <a:xfrm>
            <a:off x="3571560" y="3044160"/>
            <a:ext cx="2921040" cy="1568160"/>
          </a:xfrm>
          <a:prstGeom prst="rect">
            <a:avLst/>
          </a:prstGeom>
        </p:spPr>
        <p:txBody>
          <a:bodyPr lIns="0" tIns="0" rIns="0" bIns="0">
            <a:normAutofit/>
          </a:bodyPr>
          <a:lstStyle/>
          <a:p>
            <a:endParaRPr lang="en-US" sz="3200" b="0" strike="noStrike" spc="-1">
              <a:latin typeface="Arial"/>
            </a:endParaRPr>
          </a:p>
        </p:txBody>
      </p:sp>
      <p:sp>
        <p:nvSpPr>
          <p:cNvPr id="120" name="PlaceHolder 7"/>
          <p:cNvSpPr>
            <a:spLocks noGrp="1"/>
          </p:cNvSpPr>
          <p:nvPr>
            <p:ph type="body"/>
          </p:nvPr>
        </p:nvSpPr>
        <p:spPr>
          <a:xfrm>
            <a:off x="6639120" y="3044160"/>
            <a:ext cx="292104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8"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44000" y="72000"/>
            <a:ext cx="9540000" cy="30049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13"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5152680" y="1326600"/>
            <a:ext cx="4426920" cy="328824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50400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17" name="PlaceHolder 2"/>
          <p:cNvSpPr>
            <a:spLocks noGrp="1"/>
          </p:cNvSpPr>
          <p:nvPr>
            <p:ph type="body"/>
          </p:nvPr>
        </p:nvSpPr>
        <p:spPr>
          <a:xfrm>
            <a:off x="504000" y="1326600"/>
            <a:ext cx="4426920" cy="328824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5152680" y="3044160"/>
            <a:ext cx="442692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44000" y="72000"/>
            <a:ext cx="9540000" cy="648000"/>
          </a:xfrm>
          <a:prstGeom prst="rect">
            <a:avLst/>
          </a:prstGeom>
        </p:spPr>
        <p:txBody>
          <a:bodyPr lIns="0" tIns="0" rIns="0" bIns="0" anchor="ctr">
            <a:noAutofit/>
          </a:bodyPr>
          <a:lstStyle/>
          <a:p>
            <a:endParaRPr lang="en-US" sz="4400" b="0" strike="noStrike" spc="-1">
              <a:latin typeface="Arial"/>
            </a:endParaRPr>
          </a:p>
        </p:txBody>
      </p:sp>
      <p:sp>
        <p:nvSpPr>
          <p:cNvPr id="21" name="PlaceHolder 2"/>
          <p:cNvSpPr>
            <a:spLocks noGrp="1"/>
          </p:cNvSpPr>
          <p:nvPr>
            <p:ph type="body"/>
          </p:nvPr>
        </p:nvSpPr>
        <p:spPr>
          <a:xfrm>
            <a:off x="504000" y="1326600"/>
            <a:ext cx="4426920" cy="156816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5152680" y="1326600"/>
            <a:ext cx="4426920" cy="156816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504000" y="3044160"/>
            <a:ext cx="9072000" cy="15681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144000" y="3888000"/>
            <a:ext cx="9000000" cy="658440"/>
          </a:xfrm>
          <a:prstGeom prst="rect">
            <a:avLst/>
          </a:prstGeom>
        </p:spPr>
        <p:txBody>
          <a:bodyPr lIns="0" tIns="0" rIns="0" bIns="0" anchor="ctr">
            <a:noAutofit/>
          </a:bodyPr>
          <a:lstStyle/>
          <a:p>
            <a:r>
              <a:rPr lang="en-US" sz="4400" b="0" strike="noStrike" spc="-1">
                <a:latin typeface="Arial"/>
              </a:rPr>
              <a:t>Click to edit the title text format</a:t>
            </a:r>
          </a:p>
        </p:txBody>
      </p:sp>
      <p:sp>
        <p:nvSpPr>
          <p:cNvPr id="4" name="PlaceHolder 2"/>
          <p:cNvSpPr>
            <a:spLocks noGrp="1"/>
          </p:cNvSpPr>
          <p:nvPr>
            <p:ph type="body"/>
          </p:nvPr>
        </p:nvSpPr>
        <p:spPr>
          <a:xfrm>
            <a:off x="1584000" y="648000"/>
            <a:ext cx="6479640" cy="2598840"/>
          </a:xfrm>
          <a:prstGeom prst="rect">
            <a:avLst/>
          </a:prstGeom>
        </p:spPr>
        <p:txBody>
          <a:bodyPr lIns="0" tIns="0" rIns="0" bIns="0">
            <a:normAutofit fontScale="91000"/>
          </a:bodyPr>
          <a:lstStyle/>
          <a:p>
            <a:pPr>
              <a:spcBef>
                <a:spcPts val="1417"/>
              </a:spcBef>
            </a:pPr>
            <a:r>
              <a:rPr lang="en-US" sz="3200" b="0" strike="noStrike" spc="-1">
                <a:latin typeface="Arial"/>
              </a:rPr>
              <a:t>Click to edit the outline text format</a:t>
            </a:r>
          </a:p>
          <a:p>
            <a:pPr lvl="1">
              <a:spcBef>
                <a:spcPts val="1134"/>
              </a:spcBef>
            </a:pPr>
            <a:r>
              <a:rPr lang="en-US" sz="2800" b="0" strike="noStrike" spc="-1">
                <a:latin typeface="Arial"/>
              </a:rPr>
              <a:t>Second Outline Level</a:t>
            </a:r>
          </a:p>
          <a:p>
            <a:pPr lvl="2">
              <a:spcBef>
                <a:spcPts val="850"/>
              </a:spcBef>
            </a:pPr>
            <a:r>
              <a:rPr lang="en-US" sz="2400" b="0" strike="noStrike" spc="-1">
                <a:latin typeface="Arial"/>
              </a:rPr>
              <a:t>Third Outline Level</a:t>
            </a:r>
          </a:p>
          <a:p>
            <a:pPr lvl="3">
              <a:spcBef>
                <a:spcPts val="567"/>
              </a:spcBef>
            </a:pPr>
            <a:r>
              <a:rPr lang="en-US" sz="2000" b="0" strike="noStrike" spc="-1">
                <a:latin typeface="Arial"/>
              </a:rPr>
              <a:t>Fourth Outline Level</a:t>
            </a:r>
          </a:p>
          <a:p>
            <a:pPr lvl="4">
              <a:spcBef>
                <a:spcPts val="283"/>
              </a:spcBef>
            </a:pPr>
            <a:r>
              <a:rPr lang="en-US" sz="2000" b="0" strike="noStrike" spc="-1">
                <a:latin typeface="Arial"/>
              </a:rPr>
              <a:t>Fifth Outline Level</a:t>
            </a:r>
          </a:p>
          <a:p>
            <a:pPr lvl="5">
              <a:spcBef>
                <a:spcPts val="283"/>
              </a:spcBef>
            </a:pPr>
            <a:r>
              <a:rPr lang="en-US" sz="2000" b="0" strike="noStrike" spc="-1">
                <a:latin typeface="Arial"/>
              </a:rPr>
              <a:t>Sixth Outline Level</a:t>
            </a:r>
          </a:p>
          <a:p>
            <a:pPr lvl="6">
              <a:spcBef>
                <a:spcPts val="283"/>
              </a:spcBef>
            </a:pPr>
            <a:r>
              <a:rPr lang="en-US" sz="2000" b="0" strike="noStrike" spc="-1">
                <a:latin typeface="Arial"/>
              </a:rPr>
              <a:t>Seventh Outline Level</a:t>
            </a:r>
          </a:p>
        </p:txBody>
      </p:sp>
      <p:sp>
        <p:nvSpPr>
          <p:cNvPr id="2" name="TextShape 3"/>
          <p:cNvSpPr txBox="1"/>
          <p:nvPr/>
        </p:nvSpPr>
        <p:spPr>
          <a:xfrm>
            <a:off x="4104000" y="4896000"/>
            <a:ext cx="4392000" cy="346320"/>
          </a:xfrm>
          <a:prstGeom prst="rect">
            <a:avLst/>
          </a:prstGeom>
          <a:noFill/>
          <a:ln>
            <a:noFill/>
          </a:ln>
        </p:spPr>
        <p:txBody>
          <a:bodyPr lIns="90000" tIns="45000" rIns="90000" bIns="45000">
            <a:noAutofit/>
          </a:bodyPr>
          <a:lstStyle/>
          <a:p>
            <a:fld id="{C7B23D77-AEAB-44EE-92F0-FD2932225453}" type="author">
              <a:rPr lang="en-US" sz="1800" b="0" strike="noStrike" spc="-1">
                <a:latin typeface="Arial"/>
              </a:rPr>
              <a:t> </a:t>
            </a:fld>
            <a:endParaRPr lang="en-US" sz="18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44000" y="72000"/>
            <a:ext cx="9540000" cy="648000"/>
          </a:xfrm>
          <a:prstGeom prst="rect">
            <a:avLst/>
          </a:prstGeom>
        </p:spPr>
        <p:txBody>
          <a:bodyPr lIns="0" tIns="0" rIns="0" bIns="0" anchor="ctr">
            <a:noAutofit/>
          </a:bodyPr>
          <a:lstStyle/>
          <a:p>
            <a:r>
              <a:rPr lang="en-US" sz="4400" b="0" strike="noStrike" spc="-1">
                <a:latin typeface="Arial"/>
              </a:rPr>
              <a:t>Click to edit the title text format</a:t>
            </a:r>
          </a:p>
        </p:txBody>
      </p:sp>
      <p:sp>
        <p:nvSpPr>
          <p:cNvPr id="40" name="PlaceHolder 2"/>
          <p:cNvSpPr>
            <a:spLocks noGrp="1"/>
          </p:cNvSpPr>
          <p:nvPr>
            <p:ph type="body"/>
          </p:nvPr>
        </p:nvSpPr>
        <p:spPr>
          <a:xfrm>
            <a:off x="504000" y="1326600"/>
            <a:ext cx="9071640" cy="328824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
        <p:nvSpPr>
          <p:cNvPr id="41" name="PlaceHolder 3"/>
          <p:cNvSpPr>
            <a:spLocks noGrp="1"/>
          </p:cNvSpPr>
          <p:nvPr>
            <p:ph type="dt"/>
          </p:nvPr>
        </p:nvSpPr>
        <p:spPr>
          <a:xfrm>
            <a:off x="504000" y="5256000"/>
            <a:ext cx="1656000" cy="410400"/>
          </a:xfrm>
          <a:prstGeom prst="rect">
            <a:avLst/>
          </a:prstGeom>
        </p:spPr>
        <p:txBody>
          <a:bodyPr lIns="0" tIns="0" rIns="0" bIns="0">
            <a:noAutofit/>
          </a:bodyPr>
          <a:lstStyle/>
          <a:p>
            <a:r>
              <a:rPr lang="en-US" sz="1400" b="0" strike="noStrike" spc="-1">
                <a:latin typeface="Arial"/>
              </a:rPr>
              <a:t>&lt;date/time&gt;</a:t>
            </a:r>
          </a:p>
        </p:txBody>
      </p:sp>
      <p:sp>
        <p:nvSpPr>
          <p:cNvPr id="42" name="PlaceHolder 4"/>
          <p:cNvSpPr>
            <a:spLocks noGrp="1"/>
          </p:cNvSpPr>
          <p:nvPr>
            <p:ph type="ftr"/>
          </p:nvPr>
        </p:nvSpPr>
        <p:spPr>
          <a:xfrm>
            <a:off x="2520000" y="5256000"/>
            <a:ext cx="4680000" cy="410400"/>
          </a:xfrm>
          <a:prstGeom prst="rect">
            <a:avLst/>
          </a:prstGeom>
        </p:spPr>
        <p:txBody>
          <a:bodyPr lIns="0" tIns="0" rIns="0" bIns="0">
            <a:noAutofit/>
          </a:bodyPr>
          <a:lstStyle/>
          <a:p>
            <a:pPr algn="ctr"/>
            <a:r>
              <a:rPr lang="en-US" sz="1400" b="0" strike="noStrike" spc="-1">
                <a:latin typeface="Arial"/>
              </a:rPr>
              <a:t>&lt;footer&gt;</a:t>
            </a:r>
          </a:p>
        </p:txBody>
      </p:sp>
      <p:sp>
        <p:nvSpPr>
          <p:cNvPr id="43" name="PlaceHolder 5"/>
          <p:cNvSpPr>
            <a:spLocks noGrp="1"/>
          </p:cNvSpPr>
          <p:nvPr>
            <p:ph type="sldNum"/>
          </p:nvPr>
        </p:nvSpPr>
        <p:spPr>
          <a:xfrm>
            <a:off x="7560000" y="5256000"/>
            <a:ext cx="1656000" cy="410400"/>
          </a:xfrm>
          <a:prstGeom prst="rect">
            <a:avLst/>
          </a:prstGeom>
        </p:spPr>
        <p:txBody>
          <a:bodyPr lIns="0" tIns="0" rIns="0" bIns="0">
            <a:noAutofit/>
          </a:bodyPr>
          <a:lstStyle/>
          <a:p>
            <a:pPr algn="r"/>
            <a:fld id="{CB6D1764-4E6E-48DB-A90F-4BECCB4932F4}" type="slidenum">
              <a:rPr lang="en-US" sz="1400" b="0" strike="noStrike" spc="-1">
                <a:latin typeface="Arial"/>
              </a:rPr>
              <a:t>‹#›</a:t>
            </a:fld>
            <a:endParaRPr lang="en-US"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144000" y="72000"/>
            <a:ext cx="9540000" cy="648000"/>
          </a:xfrm>
          <a:prstGeom prst="rect">
            <a:avLst/>
          </a:prstGeom>
        </p:spPr>
        <p:txBody>
          <a:bodyPr lIns="0" tIns="0" rIns="0" bIns="0" anchor="ctr">
            <a:noAutofit/>
          </a:bodyPr>
          <a:lstStyle/>
          <a:p>
            <a:r>
              <a:rPr lang="en-US" sz="4400" b="0" strike="noStrike" spc="-1">
                <a:latin typeface="Arial"/>
              </a:rPr>
              <a:t>Click to edit the title text format</a:t>
            </a:r>
          </a:p>
        </p:txBody>
      </p:sp>
      <p:sp>
        <p:nvSpPr>
          <p:cNvPr id="81" name="PlaceHolder 2"/>
          <p:cNvSpPr>
            <a:spLocks noGrp="1"/>
          </p:cNvSpPr>
          <p:nvPr>
            <p:ph type="body"/>
          </p:nvPr>
        </p:nvSpPr>
        <p:spPr>
          <a:xfrm>
            <a:off x="504000" y="1326600"/>
            <a:ext cx="9072000" cy="328824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
        <p:nvSpPr>
          <p:cNvPr id="82" name="PlaceHolder 3"/>
          <p:cNvSpPr>
            <a:spLocks noGrp="1"/>
          </p:cNvSpPr>
          <p:nvPr>
            <p:ph type="dt"/>
          </p:nvPr>
        </p:nvSpPr>
        <p:spPr>
          <a:xfrm>
            <a:off x="504000" y="5256000"/>
            <a:ext cx="1656000" cy="410400"/>
          </a:xfrm>
          <a:prstGeom prst="rect">
            <a:avLst/>
          </a:prstGeom>
        </p:spPr>
        <p:txBody>
          <a:bodyPr lIns="0" tIns="0" rIns="0" bIns="0">
            <a:noAutofit/>
          </a:bodyPr>
          <a:lstStyle/>
          <a:p>
            <a:r>
              <a:rPr lang="en-US" sz="1400" b="0" strike="noStrike" spc="-1">
                <a:latin typeface="Arial"/>
              </a:rPr>
              <a:t>&lt;date/time&gt;</a:t>
            </a:r>
          </a:p>
        </p:txBody>
      </p:sp>
      <p:sp>
        <p:nvSpPr>
          <p:cNvPr id="83" name="PlaceHolder 4"/>
          <p:cNvSpPr>
            <a:spLocks noGrp="1"/>
          </p:cNvSpPr>
          <p:nvPr>
            <p:ph type="ftr"/>
          </p:nvPr>
        </p:nvSpPr>
        <p:spPr>
          <a:xfrm>
            <a:off x="2520000" y="5256000"/>
            <a:ext cx="4680000" cy="410400"/>
          </a:xfrm>
          <a:prstGeom prst="rect">
            <a:avLst/>
          </a:prstGeom>
        </p:spPr>
        <p:txBody>
          <a:bodyPr lIns="0" tIns="0" rIns="0" bIns="0">
            <a:noAutofit/>
          </a:bodyPr>
          <a:lstStyle/>
          <a:p>
            <a:pPr algn="ctr"/>
            <a:r>
              <a:rPr lang="en-US" sz="1400" b="0" strike="noStrike" spc="-1">
                <a:latin typeface="Arial"/>
              </a:rPr>
              <a:t>&lt;footer&gt;</a:t>
            </a:r>
          </a:p>
        </p:txBody>
      </p:sp>
      <p:sp>
        <p:nvSpPr>
          <p:cNvPr id="84" name="PlaceHolder 5"/>
          <p:cNvSpPr>
            <a:spLocks noGrp="1"/>
          </p:cNvSpPr>
          <p:nvPr>
            <p:ph type="sldNum"/>
          </p:nvPr>
        </p:nvSpPr>
        <p:spPr>
          <a:xfrm>
            <a:off x="7560000" y="5256000"/>
            <a:ext cx="1656000" cy="410400"/>
          </a:xfrm>
          <a:prstGeom prst="rect">
            <a:avLst/>
          </a:prstGeom>
        </p:spPr>
        <p:txBody>
          <a:bodyPr lIns="0" tIns="0" rIns="0" bIns="0">
            <a:noAutofit/>
          </a:bodyPr>
          <a:lstStyle/>
          <a:p>
            <a:pPr algn="r"/>
            <a:fld id="{999F57A2-3D78-40A8-8D06-24C76DB53AE5}" type="slidenum">
              <a:rPr lang="en-US" sz="1400" b="0" strike="noStrike" spc="-1">
                <a:latin typeface="Arial"/>
              </a:rPr>
              <a:t>‹#›</a:t>
            </a:fld>
            <a:endParaRPr lang="en-US"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327292" y="2117799"/>
            <a:ext cx="9000000" cy="658440"/>
          </a:xfrm>
          <a:prstGeom prst="rect">
            <a:avLst/>
          </a:prstGeom>
          <a:noFill/>
          <a:ln>
            <a:noFill/>
          </a:ln>
        </p:spPr>
        <p:txBody>
          <a:bodyPr lIns="0" tIns="0" rIns="0" bIns="0" anchor="ctr">
            <a:noAutofit/>
          </a:bodyPr>
          <a:lstStyle/>
          <a:p>
            <a:pPr algn="ctr"/>
            <a:r>
              <a:rPr lang="en-US" sz="4400" b="0" strike="noStrike" spc="-1" dirty="0">
                <a:solidFill>
                  <a:schemeClr val="bg1"/>
                </a:solidFill>
                <a:latin typeface="Arial"/>
              </a:rPr>
              <a:t>Introduction to Thesis Statement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44000" y="72000"/>
            <a:ext cx="9540000" cy="648000"/>
          </a:xfrm>
          <a:prstGeom prst="rect">
            <a:avLst/>
          </a:prstGeom>
          <a:noFill/>
          <a:ln>
            <a:noFill/>
          </a:ln>
        </p:spPr>
        <p:txBody>
          <a:bodyPr lIns="0" tIns="0" rIns="0" bIns="0" anchor="ctr">
            <a:noAutofit/>
          </a:bodyPr>
          <a:lstStyle/>
          <a:p>
            <a:pPr algn="ctr"/>
            <a:r>
              <a:rPr lang="en-US" sz="4400" b="0" strike="noStrike" spc="-1">
                <a:latin typeface="Arial"/>
              </a:rPr>
              <a:t>Thesis statement : Definition </a:t>
            </a:r>
          </a:p>
        </p:txBody>
      </p:sp>
      <p:sp>
        <p:nvSpPr>
          <p:cNvPr id="124" name="TextShape 2"/>
          <p:cNvSpPr txBox="1"/>
          <p:nvPr/>
        </p:nvSpPr>
        <p:spPr>
          <a:xfrm>
            <a:off x="504000" y="1326600"/>
            <a:ext cx="9071640" cy="3288240"/>
          </a:xfrm>
          <a:prstGeom prst="rect">
            <a:avLst/>
          </a:prstGeom>
          <a:noFill/>
          <a:ln>
            <a:noFill/>
          </a:ln>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A statement that summarizes the main point or claim of an essay… and is developed, supported, and explained in the text by means of examples and evidence.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144000" y="72000"/>
            <a:ext cx="9540000" cy="648000"/>
          </a:xfrm>
          <a:prstGeom prst="rect">
            <a:avLst/>
          </a:prstGeom>
          <a:noFill/>
          <a:ln>
            <a:noFill/>
          </a:ln>
        </p:spPr>
        <p:txBody>
          <a:bodyPr lIns="0" tIns="0" rIns="0" bIns="0" anchor="ctr">
            <a:noAutofit/>
          </a:bodyPr>
          <a:lstStyle/>
          <a:p>
            <a:pPr algn="ctr"/>
            <a:r>
              <a:rPr lang="en-US" sz="4400" b="0" strike="noStrike" spc="-1">
                <a:latin typeface="Arial"/>
              </a:rPr>
              <a:t>Importance</a:t>
            </a:r>
          </a:p>
        </p:txBody>
      </p:sp>
      <p:sp>
        <p:nvSpPr>
          <p:cNvPr id="126" name="TextShape 2"/>
          <p:cNvSpPr txBox="1"/>
          <p:nvPr/>
        </p:nvSpPr>
        <p:spPr>
          <a:xfrm>
            <a:off x="504000" y="1326600"/>
            <a:ext cx="9462960" cy="3288240"/>
          </a:xfrm>
          <a:prstGeom prst="rect">
            <a:avLst/>
          </a:prstGeom>
          <a:noFill/>
          <a:ln>
            <a:noFill/>
          </a:ln>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Campus in a forest or Desert.</a:t>
            </a:r>
          </a:p>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144000" y="72000"/>
            <a:ext cx="9540000" cy="648000"/>
          </a:xfrm>
          <a:prstGeom prst="rect">
            <a:avLst/>
          </a:prstGeom>
          <a:noFill/>
          <a:ln>
            <a:noFill/>
          </a:ln>
        </p:spPr>
        <p:txBody>
          <a:bodyPr lIns="0" tIns="0" rIns="0" bIns="0" anchor="ctr">
            <a:noAutofit/>
          </a:bodyPr>
          <a:lstStyle/>
          <a:p>
            <a:pPr algn="ctr"/>
            <a:r>
              <a:rPr lang="en-US" sz="4400" b="0" strike="noStrike" spc="-1">
                <a:latin typeface="Arial"/>
              </a:rPr>
              <a:t>Importance</a:t>
            </a:r>
          </a:p>
        </p:txBody>
      </p:sp>
      <p:sp>
        <p:nvSpPr>
          <p:cNvPr id="128" name="TextShape 2"/>
          <p:cNvSpPr txBox="1"/>
          <p:nvPr/>
        </p:nvSpPr>
        <p:spPr>
          <a:xfrm>
            <a:off x="504000" y="1326600"/>
            <a:ext cx="9371520" cy="3288240"/>
          </a:xfrm>
          <a:prstGeom prst="rect">
            <a:avLst/>
          </a:prstGeom>
          <a:noFill/>
          <a:ln>
            <a:noFill/>
          </a:ln>
        </p:spPr>
        <p:txBody>
          <a:bodyPr lIns="0" tIns="0" rIns="0" bIns="0">
            <a:normAutofit fontScale="93000" lnSpcReduction="10000"/>
          </a:bodyPr>
          <a:lstStyle/>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Smoking is dangerous for health because it causes Cancer, Heart diseases and even death.</a:t>
            </a:r>
          </a:p>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Smoking is one of the great creation in history because it helped Soldiers to relieve boredom, momentarily escape the daily horrors in battlefield, boosted their morale and its smell masked the stench of death and squalor of the trenches.</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44000" y="72000"/>
            <a:ext cx="9540000" cy="648000"/>
          </a:xfrm>
          <a:prstGeom prst="rect">
            <a:avLst/>
          </a:prstGeom>
          <a:noFill/>
          <a:ln>
            <a:noFill/>
          </a:ln>
        </p:spPr>
        <p:txBody>
          <a:bodyPr lIns="0" tIns="0" rIns="0" bIns="0" anchor="ctr">
            <a:noAutofit/>
          </a:bodyPr>
          <a:lstStyle/>
          <a:p>
            <a:pPr algn="ctr"/>
            <a:r>
              <a:rPr lang="en-US" sz="4400" b="0" strike="noStrike" spc="-1">
                <a:latin typeface="Arial"/>
              </a:rPr>
              <a:t>Importance</a:t>
            </a:r>
          </a:p>
        </p:txBody>
      </p:sp>
      <p:sp>
        <p:nvSpPr>
          <p:cNvPr id="130" name="TextShape 2"/>
          <p:cNvSpPr txBox="1"/>
          <p:nvPr/>
        </p:nvSpPr>
        <p:spPr>
          <a:xfrm>
            <a:off x="504000" y="1326600"/>
            <a:ext cx="9280080" cy="3288240"/>
          </a:xfrm>
          <a:prstGeom prst="rect">
            <a:avLst/>
          </a:prstGeom>
          <a:noFill/>
          <a:ln>
            <a:noFill/>
          </a:ln>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Campus in a forest or Desert.</a:t>
            </a:r>
          </a:p>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A tool for a writer</a:t>
            </a:r>
          </a:p>
          <a:p>
            <a:pPr marL="432000" indent="-324000">
              <a:spcBef>
                <a:spcPts val="1417"/>
              </a:spcBef>
              <a:buClr>
                <a:srgbClr val="FFFFFF"/>
              </a:buClr>
              <a:buSzPct val="45000"/>
              <a:buFont typeface="Wingdings" charset="2"/>
              <a:buChar char=""/>
            </a:pPr>
            <a:endParaRPr lang="en-US" sz="3200" b="0" strike="noStrike" spc="-1" dirty="0">
              <a:solidFill>
                <a:schemeClr val="bg1"/>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44000" y="72000"/>
            <a:ext cx="9540000" cy="648000"/>
          </a:xfrm>
          <a:prstGeom prst="rect">
            <a:avLst/>
          </a:prstGeom>
          <a:noFill/>
          <a:ln>
            <a:noFill/>
          </a:ln>
        </p:spPr>
        <p:txBody>
          <a:bodyPr lIns="0" tIns="0" rIns="0" bIns="0" anchor="ctr">
            <a:noAutofit/>
          </a:bodyPr>
          <a:lstStyle/>
          <a:p>
            <a:pPr algn="ctr"/>
            <a:r>
              <a:rPr lang="en-US" sz="4400" b="0" strike="noStrike" spc="-1">
                <a:latin typeface="Arial"/>
              </a:rPr>
              <a:t>Thesis Statement</a:t>
            </a:r>
          </a:p>
        </p:txBody>
      </p:sp>
      <p:sp>
        <p:nvSpPr>
          <p:cNvPr id="132" name="TextShape 2"/>
          <p:cNvSpPr txBox="1"/>
          <p:nvPr/>
        </p:nvSpPr>
        <p:spPr>
          <a:xfrm>
            <a:off x="504000" y="1326600"/>
            <a:ext cx="9280080" cy="3288240"/>
          </a:xfrm>
          <a:prstGeom prst="rect">
            <a:avLst/>
          </a:prstGeom>
          <a:noFill/>
          <a:ln>
            <a:noFill/>
          </a:ln>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In simple terms, a thesis statement is a short statement which provides an insight into what the topic is going to be about</a:t>
            </a:r>
          </a:p>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It should show exactly what your paper will be about</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44000" y="72000"/>
            <a:ext cx="9540000" cy="648000"/>
          </a:xfrm>
          <a:prstGeom prst="rect">
            <a:avLst/>
          </a:prstGeom>
          <a:noFill/>
          <a:ln>
            <a:noFill/>
          </a:ln>
        </p:spPr>
        <p:txBody>
          <a:bodyPr lIns="0" tIns="0" rIns="0" bIns="0" anchor="ctr">
            <a:noAutofit/>
          </a:bodyPr>
          <a:lstStyle/>
          <a:p>
            <a:pPr algn="ctr"/>
            <a:r>
              <a:rPr lang="en-US" sz="4400" b="0" strike="noStrike" spc="-1">
                <a:latin typeface="Arial"/>
              </a:rPr>
              <a:t>Thesis Statement</a:t>
            </a:r>
          </a:p>
        </p:txBody>
      </p:sp>
      <p:sp>
        <p:nvSpPr>
          <p:cNvPr id="134" name="TextShape 2"/>
          <p:cNvSpPr txBox="1"/>
          <p:nvPr/>
        </p:nvSpPr>
        <p:spPr>
          <a:xfrm>
            <a:off x="504000" y="1005840"/>
            <a:ext cx="9280080" cy="3931920"/>
          </a:xfrm>
          <a:prstGeom prst="rect">
            <a:avLst/>
          </a:prstGeom>
          <a:noFill/>
          <a:ln>
            <a:noFill/>
          </a:ln>
        </p:spPr>
        <p:txBody>
          <a:bodyPr lIns="0" tIns="0" rIns="0" bIns="0">
            <a:normAutofit fontScale="92000" lnSpcReduction="10000"/>
          </a:bodyPr>
          <a:lstStyle/>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If you are writing a 7-10 page paper on hunger, you might say </a:t>
            </a:r>
            <a:r>
              <a:rPr lang="en-US" sz="3200" b="1" strike="noStrike" spc="-1" dirty="0">
                <a:solidFill>
                  <a:schemeClr val="bg1"/>
                </a:solidFill>
                <a:latin typeface="Arial"/>
              </a:rPr>
              <a:t>World Hunger has many causes and effects.</a:t>
            </a:r>
            <a:endParaRPr lang="en-US" sz="3200" b="0" strike="noStrike" spc="-1" dirty="0">
              <a:solidFill>
                <a:schemeClr val="bg1"/>
              </a:solidFill>
              <a:latin typeface="Arial"/>
            </a:endParaRPr>
          </a:p>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This is a weak Thesis Statement due to two reasons</a:t>
            </a:r>
          </a:p>
          <a:p>
            <a:pPr marL="432000" indent="-324000">
              <a:spcBef>
                <a:spcPts val="1417"/>
              </a:spcBef>
              <a:buClr>
                <a:srgbClr val="FFFFFF"/>
              </a:buClr>
              <a:buFont typeface="StarSymbol"/>
              <a:buAutoNum type="arabicParenR"/>
            </a:pPr>
            <a:r>
              <a:rPr lang="en-US" sz="3200" b="0" strike="noStrike" spc="-1" dirty="0">
                <a:solidFill>
                  <a:schemeClr val="bg1"/>
                </a:solidFill>
                <a:latin typeface="Arial"/>
              </a:rPr>
              <a:t>World Hunger can’t be discussed thoroughly in several pages.</a:t>
            </a:r>
          </a:p>
          <a:p>
            <a:pPr marL="432000" indent="-324000">
              <a:spcBef>
                <a:spcPts val="1417"/>
              </a:spcBef>
              <a:buClr>
                <a:srgbClr val="FFFFFF"/>
              </a:buClr>
              <a:buFont typeface="StarSymbol"/>
              <a:buAutoNum type="arabicParenR"/>
            </a:pPr>
            <a:r>
              <a:rPr lang="en-US" sz="3200" b="0" strike="noStrike" spc="-1" dirty="0">
                <a:solidFill>
                  <a:schemeClr val="bg1"/>
                </a:solidFill>
                <a:latin typeface="Arial"/>
              </a:rPr>
              <a:t> Many causes and effects is vague. It should identify specific causes and effects.</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44000" y="72000"/>
            <a:ext cx="9540000" cy="648000"/>
          </a:xfrm>
          <a:prstGeom prst="rect">
            <a:avLst/>
          </a:prstGeom>
          <a:noFill/>
          <a:ln>
            <a:noFill/>
          </a:ln>
        </p:spPr>
        <p:txBody>
          <a:bodyPr lIns="0" tIns="0" rIns="0" bIns="0" anchor="ctr">
            <a:noAutofit/>
          </a:bodyPr>
          <a:lstStyle/>
          <a:p>
            <a:pPr algn="ctr"/>
            <a:r>
              <a:rPr lang="en-US" sz="4400" b="0" strike="noStrike" spc="-1">
                <a:latin typeface="Arial"/>
              </a:rPr>
              <a:t>Thesis Statement</a:t>
            </a:r>
          </a:p>
        </p:txBody>
      </p:sp>
      <p:sp>
        <p:nvSpPr>
          <p:cNvPr id="136" name="TextShape 2"/>
          <p:cNvSpPr txBox="1"/>
          <p:nvPr/>
        </p:nvSpPr>
        <p:spPr>
          <a:xfrm>
            <a:off x="504000" y="1326600"/>
            <a:ext cx="9280080" cy="3288240"/>
          </a:xfrm>
          <a:prstGeom prst="rect">
            <a:avLst/>
          </a:prstGeom>
          <a:noFill/>
          <a:ln>
            <a:noFill/>
          </a:ln>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Hunger persists in </a:t>
            </a:r>
            <a:r>
              <a:rPr lang="en-US" sz="3200" b="0" strike="noStrike" spc="-1" dirty="0" err="1">
                <a:solidFill>
                  <a:schemeClr val="bg1"/>
                </a:solidFill>
                <a:latin typeface="Arial"/>
              </a:rPr>
              <a:t>Guendalia</a:t>
            </a:r>
            <a:r>
              <a:rPr lang="en-US" sz="3200" b="0" strike="noStrike" spc="-1" dirty="0">
                <a:solidFill>
                  <a:schemeClr val="bg1"/>
                </a:solidFill>
                <a:latin typeface="Arial"/>
              </a:rPr>
              <a:t> because jobs are scarce and farming in infertile soil is rarely profitable.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144000" y="72000"/>
            <a:ext cx="9540000" cy="648000"/>
          </a:xfrm>
          <a:prstGeom prst="rect">
            <a:avLst/>
          </a:prstGeom>
          <a:noFill/>
          <a:ln>
            <a:noFill/>
          </a:ln>
        </p:spPr>
        <p:txBody>
          <a:bodyPr lIns="0" tIns="0" rIns="0" bIns="0" anchor="ctr">
            <a:noAutofit/>
          </a:bodyPr>
          <a:lstStyle/>
          <a:p>
            <a:pPr algn="ctr"/>
            <a:r>
              <a:rPr lang="en-US" sz="4400" b="0" strike="noStrike" spc="-1">
                <a:latin typeface="Arial"/>
              </a:rPr>
              <a:t>Conclusion</a:t>
            </a:r>
          </a:p>
        </p:txBody>
      </p:sp>
      <p:sp>
        <p:nvSpPr>
          <p:cNvPr id="138" name="TextShape 2"/>
          <p:cNvSpPr txBox="1"/>
          <p:nvPr/>
        </p:nvSpPr>
        <p:spPr>
          <a:xfrm>
            <a:off x="504000" y="1326600"/>
            <a:ext cx="9280080" cy="3288240"/>
          </a:xfrm>
          <a:prstGeom prst="rect">
            <a:avLst/>
          </a:prstGeom>
          <a:noFill/>
          <a:ln>
            <a:noFill/>
          </a:ln>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Thesis statement is all about cardinal idea</a:t>
            </a:r>
          </a:p>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Arguable not factual</a:t>
            </a:r>
          </a:p>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Structure</a:t>
            </a:r>
          </a:p>
          <a:p>
            <a:pPr marL="432000" indent="-324000">
              <a:spcBef>
                <a:spcPts val="1417"/>
              </a:spcBef>
              <a:buClr>
                <a:srgbClr val="FFFFFF"/>
              </a:buClr>
              <a:buSzPct val="45000"/>
              <a:buFont typeface="Wingdings" charset="2"/>
              <a:buChar char=""/>
            </a:pPr>
            <a:r>
              <a:rPr lang="en-US" sz="3200" b="0" strike="noStrike" spc="-1" dirty="0">
                <a:solidFill>
                  <a:schemeClr val="bg1"/>
                </a:solidFill>
                <a:latin typeface="Arial"/>
              </a:rPr>
              <a:t>A Strong Thesis Statement </a:t>
            </a: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251</Words>
  <Application>Microsoft Office PowerPoint</Application>
  <PresentationFormat>Custom</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9</vt:i4>
      </vt:variant>
    </vt:vector>
  </HeadingPairs>
  <TitlesOfParts>
    <vt:vector size="16" baseType="lpstr">
      <vt:lpstr>Arial</vt:lpstr>
      <vt:lpstr>StarSymbol</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Saad Ahmad</cp:lastModifiedBy>
  <cp:revision>4</cp:revision>
  <dcterms:modified xsi:type="dcterms:W3CDTF">2021-07-07T09:40:44Z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2020-11-05T19:25:33Z</dcterms:created>
  <dc:creator/>
  <dc:description/>
  <dc:language>en-US</dc:language>
  <cp:lastModifiedBy/>
  <dcterms:modified xsi:type="dcterms:W3CDTF">2020-11-05T20:15:26Z</dcterms:modified>
  <cp:revision>2</cp:revision>
  <dc:subject/>
  <dc:title>Portfolio</dc:title>
</cp:coreProperties>
</file>