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77" d="100"/>
          <a:sy n="77" d="100"/>
        </p:scale>
        <p:origin x="163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CA657A-06ED-439A-8EB2-C086C5FF38A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AEC6D2C2-55C6-4EFF-8632-C82A2AC0F63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9C4FFAE-F389-407D-A17A-C928AB20B703}" type="datetimeFigureOut">
              <a:rPr lang="en-US"/>
              <a:pPr>
                <a:defRPr/>
              </a:pPr>
              <a:t>30-Jun-21</a:t>
            </a:fld>
            <a:endParaRPr lang="en-US"/>
          </a:p>
        </p:txBody>
      </p:sp>
      <p:sp>
        <p:nvSpPr>
          <p:cNvPr id="4" name="Slide Image Placeholder 3">
            <a:extLst>
              <a:ext uri="{FF2B5EF4-FFF2-40B4-BE49-F238E27FC236}">
                <a16:creationId xmlns:a16="http://schemas.microsoft.com/office/drawing/2014/main" id="{2674C0E5-C1A7-4B4B-85D1-A9BD262CB58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35E67A09-5C36-4DF6-ADDF-3669DDB5965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C303132-84F6-4FAB-909F-52400C7F2A6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98246712-DEF3-4B44-99D5-1F1A72FFEB7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5AFB44C-49CC-4224-AB0F-6A063B937C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120C83-CB25-4456-92C2-33919915DD63}"/>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51047D2F-6A1A-4EF7-A39B-565CEF5BA380}"/>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FBC3B8F-8627-4809-B252-05555CF606D3}"/>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1CCBDBA-C836-4B9E-9B43-63F68E51BE9C}"/>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5BFDC5CC-270D-4167-90A7-76F67C707587}"/>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7BA17673-B925-461E-853A-C3F68BB7C5F4}"/>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5787FD31-F39F-42BF-935B-05E33FF4BA8B}"/>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a:extLst>
              <a:ext uri="{FF2B5EF4-FFF2-40B4-BE49-F238E27FC236}">
                <a16:creationId xmlns:a16="http://schemas.microsoft.com/office/drawing/2014/main" id="{E92E6917-6D9A-468D-80BA-F59A8485BE7A}"/>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a:extLst>
              <a:ext uri="{FF2B5EF4-FFF2-40B4-BE49-F238E27FC236}">
                <a16:creationId xmlns:a16="http://schemas.microsoft.com/office/drawing/2014/main" id="{7D514581-39FE-462B-AB87-4D0379F5497D}"/>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a:extLst>
              <a:ext uri="{FF2B5EF4-FFF2-40B4-BE49-F238E27FC236}">
                <a16:creationId xmlns:a16="http://schemas.microsoft.com/office/drawing/2014/main" id="{B4B75F75-D282-45AF-8023-835B4A11F06B}"/>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a:extLst>
              <a:ext uri="{FF2B5EF4-FFF2-40B4-BE49-F238E27FC236}">
                <a16:creationId xmlns:a16="http://schemas.microsoft.com/office/drawing/2014/main" id="{3C647D49-0B9E-4927-BA1E-85601C98C2A4}"/>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3000AB83-9854-43E5-90A6-DEB4F5EC9815}"/>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E20E8880-3539-4978-B3BC-AACB41433A1F}"/>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a:extLst>
              <a:ext uri="{FF2B5EF4-FFF2-40B4-BE49-F238E27FC236}">
                <a16:creationId xmlns:a16="http://schemas.microsoft.com/office/drawing/2014/main" id="{15FAD81D-7CFA-4874-A424-7DA0CB7DA3EF}"/>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a:extLst>
              <a:ext uri="{FF2B5EF4-FFF2-40B4-BE49-F238E27FC236}">
                <a16:creationId xmlns:a16="http://schemas.microsoft.com/office/drawing/2014/main" id="{983163AC-AD76-4257-84AA-5143826090A8}"/>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a:extLst>
              <a:ext uri="{FF2B5EF4-FFF2-40B4-BE49-F238E27FC236}">
                <a16:creationId xmlns:a16="http://schemas.microsoft.com/office/drawing/2014/main" id="{F862BD43-E246-41E5-89FE-F994C869BD95}"/>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F457ABDB-7D1E-4C14-BB99-A95DD6DE0819}"/>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BBDC6EDE-9075-4E0A-8236-EDD120E955CA}" type="datetimeFigureOut">
              <a:rPr lang="en-US"/>
              <a:pPr>
                <a:defRPr/>
              </a:pPr>
              <a:t>30-Jun-21</a:t>
            </a:fld>
            <a:endParaRPr lang="en-US"/>
          </a:p>
        </p:txBody>
      </p:sp>
      <p:sp>
        <p:nvSpPr>
          <p:cNvPr id="23" name="Footer Placeholder 16">
            <a:extLst>
              <a:ext uri="{FF2B5EF4-FFF2-40B4-BE49-F238E27FC236}">
                <a16:creationId xmlns:a16="http://schemas.microsoft.com/office/drawing/2014/main" id="{EE8530AB-224A-4807-AF63-CB459C7292D1}"/>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a16="http://schemas.microsoft.com/office/drawing/2014/main" id="{40C146E8-B3E3-4841-A8BF-34D5DC03F7C6}"/>
              </a:ext>
            </a:extLst>
          </p:cNvPr>
          <p:cNvSpPr>
            <a:spLocks noGrp="1"/>
          </p:cNvSpPr>
          <p:nvPr>
            <p:ph type="sldNum" sz="quarter" idx="12"/>
          </p:nvPr>
        </p:nvSpPr>
        <p:spPr bwMode="auto">
          <a:xfrm>
            <a:off x="1325563" y="4929188"/>
            <a:ext cx="609600" cy="517525"/>
          </a:xfrm>
        </p:spPr>
        <p:txBody>
          <a:bodyPr/>
          <a:lstStyle>
            <a:lvl1pPr>
              <a:defRPr/>
            </a:lvl1pPr>
          </a:lstStyle>
          <a:p>
            <a:fld id="{57194163-7604-4EC7-AE2F-92361D812FF3}" type="slidenum">
              <a:rPr lang="en-US" altLang="en-US"/>
              <a:pPr/>
              <a:t>‹#›</a:t>
            </a:fld>
            <a:endParaRPr lang="en-US" altLang="en-US"/>
          </a:p>
        </p:txBody>
      </p:sp>
    </p:spTree>
    <p:extLst>
      <p:ext uri="{BB962C8B-B14F-4D97-AF65-F5344CB8AC3E}">
        <p14:creationId xmlns:p14="http://schemas.microsoft.com/office/powerpoint/2010/main" val="29858441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756145C4-698B-4113-ACBA-D65CD0DB8277}"/>
              </a:ext>
            </a:extLst>
          </p:cNvPr>
          <p:cNvSpPr>
            <a:spLocks noGrp="1"/>
          </p:cNvSpPr>
          <p:nvPr>
            <p:ph type="dt" sz="half" idx="10"/>
          </p:nvPr>
        </p:nvSpPr>
        <p:spPr/>
        <p:txBody>
          <a:bodyPr/>
          <a:lstStyle>
            <a:lvl1pPr>
              <a:defRPr/>
            </a:lvl1pPr>
          </a:lstStyle>
          <a:p>
            <a:pPr>
              <a:defRPr/>
            </a:pPr>
            <a:fld id="{3ECD2FA6-4B87-4BF3-A01B-4FCABB93D144}" type="datetimeFigureOut">
              <a:rPr lang="en-US"/>
              <a:pPr>
                <a:defRPr/>
              </a:pPr>
              <a:t>30-Jun-21</a:t>
            </a:fld>
            <a:endParaRPr lang="en-US"/>
          </a:p>
        </p:txBody>
      </p:sp>
      <p:sp>
        <p:nvSpPr>
          <p:cNvPr id="5" name="Footer Placeholder 2">
            <a:extLst>
              <a:ext uri="{FF2B5EF4-FFF2-40B4-BE49-F238E27FC236}">
                <a16:creationId xmlns:a16="http://schemas.microsoft.com/office/drawing/2014/main" id="{1BB1CE01-8C29-45E0-B7C4-87762EC24B8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DC5FBC1C-3DB1-4FA6-8EBA-EEFF3AD45F2F}"/>
              </a:ext>
            </a:extLst>
          </p:cNvPr>
          <p:cNvSpPr>
            <a:spLocks noGrp="1"/>
          </p:cNvSpPr>
          <p:nvPr>
            <p:ph type="sldNum" sz="quarter" idx="12"/>
          </p:nvPr>
        </p:nvSpPr>
        <p:spPr/>
        <p:txBody>
          <a:bodyPr/>
          <a:lstStyle>
            <a:lvl1pPr>
              <a:defRPr/>
            </a:lvl1pPr>
          </a:lstStyle>
          <a:p>
            <a:fld id="{BB4638F3-7E85-4C9A-9604-490A32C65008}" type="slidenum">
              <a:rPr lang="en-US" altLang="en-US"/>
              <a:pPr/>
              <a:t>‹#›</a:t>
            </a:fld>
            <a:endParaRPr lang="en-US" altLang="en-US"/>
          </a:p>
        </p:txBody>
      </p:sp>
    </p:spTree>
    <p:extLst>
      <p:ext uri="{BB962C8B-B14F-4D97-AF65-F5344CB8AC3E}">
        <p14:creationId xmlns:p14="http://schemas.microsoft.com/office/powerpoint/2010/main" val="179244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434A91F-BA2E-47E8-90D5-C084D8CB4831}"/>
              </a:ext>
            </a:extLst>
          </p:cNvPr>
          <p:cNvSpPr>
            <a:spLocks noGrp="1"/>
          </p:cNvSpPr>
          <p:nvPr>
            <p:ph type="dt" sz="half" idx="10"/>
          </p:nvPr>
        </p:nvSpPr>
        <p:spPr/>
        <p:txBody>
          <a:bodyPr/>
          <a:lstStyle>
            <a:lvl1pPr>
              <a:defRPr/>
            </a:lvl1pPr>
          </a:lstStyle>
          <a:p>
            <a:pPr>
              <a:defRPr/>
            </a:pPr>
            <a:fld id="{71CD6D64-6C16-4C2E-A230-FF03786876EF}" type="datetimeFigureOut">
              <a:rPr lang="en-US"/>
              <a:pPr>
                <a:defRPr/>
              </a:pPr>
              <a:t>30-Jun-21</a:t>
            </a:fld>
            <a:endParaRPr lang="en-US"/>
          </a:p>
        </p:txBody>
      </p:sp>
      <p:sp>
        <p:nvSpPr>
          <p:cNvPr id="5" name="Footer Placeholder 2">
            <a:extLst>
              <a:ext uri="{FF2B5EF4-FFF2-40B4-BE49-F238E27FC236}">
                <a16:creationId xmlns:a16="http://schemas.microsoft.com/office/drawing/2014/main" id="{884203D9-1D37-48E4-9567-41A74475B1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B0DE5E86-0FB0-4B9C-829D-B2A0CA9A5A8F}"/>
              </a:ext>
            </a:extLst>
          </p:cNvPr>
          <p:cNvSpPr>
            <a:spLocks noGrp="1"/>
          </p:cNvSpPr>
          <p:nvPr>
            <p:ph type="sldNum" sz="quarter" idx="12"/>
          </p:nvPr>
        </p:nvSpPr>
        <p:spPr/>
        <p:txBody>
          <a:bodyPr/>
          <a:lstStyle>
            <a:lvl1pPr>
              <a:defRPr/>
            </a:lvl1pPr>
          </a:lstStyle>
          <a:p>
            <a:fld id="{85F9BDB8-4317-4F8F-8D74-0706B0593EE9}" type="slidenum">
              <a:rPr lang="en-US" altLang="en-US"/>
              <a:pPr/>
              <a:t>‹#›</a:t>
            </a:fld>
            <a:endParaRPr lang="en-US" altLang="en-US"/>
          </a:p>
        </p:txBody>
      </p:sp>
    </p:spTree>
    <p:extLst>
      <p:ext uri="{BB962C8B-B14F-4D97-AF65-F5344CB8AC3E}">
        <p14:creationId xmlns:p14="http://schemas.microsoft.com/office/powerpoint/2010/main" val="3482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89E30E6F-E48F-4DB8-9FA4-0EDA0B0FD976}"/>
              </a:ext>
            </a:extLst>
          </p:cNvPr>
          <p:cNvSpPr>
            <a:spLocks noGrp="1"/>
          </p:cNvSpPr>
          <p:nvPr>
            <p:ph type="dt" sz="half" idx="10"/>
          </p:nvPr>
        </p:nvSpPr>
        <p:spPr/>
        <p:txBody>
          <a:bodyPr rtlCol="0"/>
          <a:lstStyle>
            <a:lvl1pPr>
              <a:defRPr/>
            </a:lvl1pPr>
          </a:lstStyle>
          <a:p>
            <a:pPr>
              <a:defRPr/>
            </a:pPr>
            <a:fld id="{6A8C74A6-F9F9-4AFB-99A7-D6EDE6C9646C}" type="datetimeFigureOut">
              <a:rPr lang="en-US"/>
              <a:pPr>
                <a:defRPr/>
              </a:pPr>
              <a:t>30-Jun-21</a:t>
            </a:fld>
            <a:endParaRPr lang="en-US"/>
          </a:p>
        </p:txBody>
      </p:sp>
      <p:sp>
        <p:nvSpPr>
          <p:cNvPr id="5" name="Slide Number Placeholder 8">
            <a:extLst>
              <a:ext uri="{FF2B5EF4-FFF2-40B4-BE49-F238E27FC236}">
                <a16:creationId xmlns:a16="http://schemas.microsoft.com/office/drawing/2014/main" id="{C1DAA3C7-F533-464B-9C1F-5FD5D97D067E}"/>
              </a:ext>
            </a:extLst>
          </p:cNvPr>
          <p:cNvSpPr>
            <a:spLocks noGrp="1"/>
          </p:cNvSpPr>
          <p:nvPr>
            <p:ph type="sldNum" sz="quarter" idx="11"/>
          </p:nvPr>
        </p:nvSpPr>
        <p:spPr/>
        <p:txBody>
          <a:bodyPr/>
          <a:lstStyle>
            <a:lvl1pPr>
              <a:defRPr/>
            </a:lvl1pPr>
          </a:lstStyle>
          <a:p>
            <a:fld id="{55CB3A30-61A3-409C-8A7A-5D33CDC8C5FA}" type="slidenum">
              <a:rPr lang="en-US" altLang="en-US"/>
              <a:pPr/>
              <a:t>‹#›</a:t>
            </a:fld>
            <a:endParaRPr lang="en-US" altLang="en-US"/>
          </a:p>
        </p:txBody>
      </p:sp>
      <p:sp>
        <p:nvSpPr>
          <p:cNvPr id="6" name="Footer Placeholder 9">
            <a:extLst>
              <a:ext uri="{FF2B5EF4-FFF2-40B4-BE49-F238E27FC236}">
                <a16:creationId xmlns:a16="http://schemas.microsoft.com/office/drawing/2014/main" id="{50F25011-9F2D-4574-8E3F-0D3203688BD9}"/>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07919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70E332A-CD63-4FA8-8CAD-0769E69A4BAB}"/>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235459D1-F76E-4F6F-923F-71468B500CD5}"/>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D18CE647-F40C-46EC-B922-A384EEEF6787}"/>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0A29295-BBFC-40A1-800F-6CE1643035FD}"/>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a:extLst>
              <a:ext uri="{FF2B5EF4-FFF2-40B4-BE49-F238E27FC236}">
                <a16:creationId xmlns:a16="http://schemas.microsoft.com/office/drawing/2014/main" id="{546ECA3B-A879-4485-A9CB-EEE6A109BF50}"/>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5A76CA82-59E7-4D74-9B45-DC6449129025}"/>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E414124E-BD4F-47EA-9E78-2EDE9A000386}"/>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29816854-4D72-4FA4-AB00-F200224BAE65}"/>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A660E6BB-016B-427D-B2E1-F2D73B297A99}"/>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a:extLst>
              <a:ext uri="{FF2B5EF4-FFF2-40B4-BE49-F238E27FC236}">
                <a16:creationId xmlns:a16="http://schemas.microsoft.com/office/drawing/2014/main" id="{F911EEF2-C808-4ADB-A072-DB732E08681F}"/>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a:extLst>
              <a:ext uri="{FF2B5EF4-FFF2-40B4-BE49-F238E27FC236}">
                <a16:creationId xmlns:a16="http://schemas.microsoft.com/office/drawing/2014/main" id="{3E460247-B334-4986-B0E9-28297DED8FBF}"/>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a:extLst>
              <a:ext uri="{FF2B5EF4-FFF2-40B4-BE49-F238E27FC236}">
                <a16:creationId xmlns:a16="http://schemas.microsoft.com/office/drawing/2014/main" id="{79074CB0-8121-451E-A980-4A3ABA1A6332}"/>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a:extLst>
              <a:ext uri="{FF2B5EF4-FFF2-40B4-BE49-F238E27FC236}">
                <a16:creationId xmlns:a16="http://schemas.microsoft.com/office/drawing/2014/main" id="{C40089F5-5DC5-432C-982F-5D5E8862CE16}"/>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3D0285AD-A4C8-4EC9-BAE9-289FF84D0953}"/>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6986D395-A0A2-4F8C-A63A-0E43FB2DAD4E}"/>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a:extLst>
              <a:ext uri="{FF2B5EF4-FFF2-40B4-BE49-F238E27FC236}">
                <a16:creationId xmlns:a16="http://schemas.microsoft.com/office/drawing/2014/main" id="{101D9E21-AE22-4AB1-9C28-73312F71DC7C}"/>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4B9706AA-C58C-4EBE-9701-EC6A59F5AF10}"/>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879C20DD-BD75-47F0-85EE-2ECAC742E014}" type="datetimeFigureOut">
              <a:rPr lang="en-US"/>
              <a:pPr>
                <a:defRPr/>
              </a:pPr>
              <a:t>30-Jun-21</a:t>
            </a:fld>
            <a:endParaRPr lang="en-US"/>
          </a:p>
        </p:txBody>
      </p:sp>
      <p:sp>
        <p:nvSpPr>
          <p:cNvPr id="21" name="Footer Placeholder 4">
            <a:extLst>
              <a:ext uri="{FF2B5EF4-FFF2-40B4-BE49-F238E27FC236}">
                <a16:creationId xmlns:a16="http://schemas.microsoft.com/office/drawing/2014/main" id="{DCD317D2-DF76-4639-903E-C67C49B25BD3}"/>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a:extLst>
              <a:ext uri="{FF2B5EF4-FFF2-40B4-BE49-F238E27FC236}">
                <a16:creationId xmlns:a16="http://schemas.microsoft.com/office/drawing/2014/main" id="{596BCD8E-4C93-4BB5-9DCA-6B7B42BD8AEA}"/>
              </a:ext>
            </a:extLst>
          </p:cNvPr>
          <p:cNvSpPr>
            <a:spLocks noGrp="1"/>
          </p:cNvSpPr>
          <p:nvPr>
            <p:ph type="sldNum" sz="quarter" idx="12"/>
          </p:nvPr>
        </p:nvSpPr>
        <p:spPr bwMode="auto">
          <a:xfrm>
            <a:off x="1339850" y="4929188"/>
            <a:ext cx="609600" cy="517525"/>
          </a:xfrm>
        </p:spPr>
        <p:txBody>
          <a:bodyPr/>
          <a:lstStyle>
            <a:lvl1pPr>
              <a:defRPr/>
            </a:lvl1pPr>
          </a:lstStyle>
          <a:p>
            <a:fld id="{C2AE4DE7-3C66-4DA9-89E8-30463150139F}" type="slidenum">
              <a:rPr lang="en-US" altLang="en-US"/>
              <a:pPr/>
              <a:t>‹#›</a:t>
            </a:fld>
            <a:endParaRPr lang="en-US" altLang="en-US"/>
          </a:p>
        </p:txBody>
      </p:sp>
    </p:spTree>
    <p:extLst>
      <p:ext uri="{BB962C8B-B14F-4D97-AF65-F5344CB8AC3E}">
        <p14:creationId xmlns:p14="http://schemas.microsoft.com/office/powerpoint/2010/main" val="5860338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5F17FB2D-0586-42BA-828F-44FF7C1557EA}"/>
              </a:ext>
            </a:extLst>
          </p:cNvPr>
          <p:cNvSpPr>
            <a:spLocks noGrp="1"/>
          </p:cNvSpPr>
          <p:nvPr>
            <p:ph type="dt" sz="half" idx="10"/>
          </p:nvPr>
        </p:nvSpPr>
        <p:spPr/>
        <p:txBody>
          <a:bodyPr/>
          <a:lstStyle>
            <a:lvl1pPr>
              <a:defRPr/>
            </a:lvl1pPr>
          </a:lstStyle>
          <a:p>
            <a:pPr>
              <a:defRPr/>
            </a:pPr>
            <a:fld id="{C76B2F6E-DA32-41E5-8569-B2E45E73E91D}" type="datetimeFigureOut">
              <a:rPr lang="en-US"/>
              <a:pPr>
                <a:defRPr/>
              </a:pPr>
              <a:t>30-Jun-21</a:t>
            </a:fld>
            <a:endParaRPr lang="en-US"/>
          </a:p>
        </p:txBody>
      </p:sp>
      <p:sp>
        <p:nvSpPr>
          <p:cNvPr id="6" name="Footer Placeholder 2">
            <a:extLst>
              <a:ext uri="{FF2B5EF4-FFF2-40B4-BE49-F238E27FC236}">
                <a16:creationId xmlns:a16="http://schemas.microsoft.com/office/drawing/2014/main" id="{1FFE1797-8323-4309-916D-51A389E6ADB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19509A9D-2487-4743-9A02-716A93B8EFD4}"/>
              </a:ext>
            </a:extLst>
          </p:cNvPr>
          <p:cNvSpPr>
            <a:spLocks noGrp="1"/>
          </p:cNvSpPr>
          <p:nvPr>
            <p:ph type="sldNum" sz="quarter" idx="12"/>
          </p:nvPr>
        </p:nvSpPr>
        <p:spPr/>
        <p:txBody>
          <a:bodyPr/>
          <a:lstStyle>
            <a:lvl1pPr>
              <a:defRPr/>
            </a:lvl1pPr>
          </a:lstStyle>
          <a:p>
            <a:fld id="{0BF819D2-A81C-4988-99BB-099CD97DA0E3}" type="slidenum">
              <a:rPr lang="en-US" altLang="en-US"/>
              <a:pPr/>
              <a:t>‹#›</a:t>
            </a:fld>
            <a:endParaRPr lang="en-US" altLang="en-US"/>
          </a:p>
        </p:txBody>
      </p:sp>
    </p:spTree>
    <p:extLst>
      <p:ext uri="{BB962C8B-B14F-4D97-AF65-F5344CB8AC3E}">
        <p14:creationId xmlns:p14="http://schemas.microsoft.com/office/powerpoint/2010/main" val="401954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a16="http://schemas.microsoft.com/office/drawing/2014/main" id="{3E9791CC-684B-4EBF-9937-B0D9F76B0B51}"/>
              </a:ext>
            </a:extLst>
          </p:cNvPr>
          <p:cNvSpPr>
            <a:spLocks noGrp="1"/>
          </p:cNvSpPr>
          <p:nvPr>
            <p:ph type="dt" sz="half" idx="10"/>
          </p:nvPr>
        </p:nvSpPr>
        <p:spPr/>
        <p:txBody>
          <a:bodyPr/>
          <a:lstStyle>
            <a:lvl1pPr>
              <a:defRPr/>
            </a:lvl1pPr>
          </a:lstStyle>
          <a:p>
            <a:pPr>
              <a:defRPr/>
            </a:pPr>
            <a:fld id="{6C407123-96A9-40F1-9B75-D09DA825C771}" type="datetimeFigureOut">
              <a:rPr lang="en-US"/>
              <a:pPr>
                <a:defRPr/>
              </a:pPr>
              <a:t>30-Jun-21</a:t>
            </a:fld>
            <a:endParaRPr lang="en-US"/>
          </a:p>
        </p:txBody>
      </p:sp>
      <p:sp>
        <p:nvSpPr>
          <p:cNvPr id="8" name="Footer Placeholder 2">
            <a:extLst>
              <a:ext uri="{FF2B5EF4-FFF2-40B4-BE49-F238E27FC236}">
                <a16:creationId xmlns:a16="http://schemas.microsoft.com/office/drawing/2014/main" id="{FAB2E372-54F8-44DF-9D45-04E57B1B468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DA42CBAA-9ACA-40EF-BA9A-901E4ABE9381}"/>
              </a:ext>
            </a:extLst>
          </p:cNvPr>
          <p:cNvSpPr>
            <a:spLocks noGrp="1"/>
          </p:cNvSpPr>
          <p:nvPr>
            <p:ph type="sldNum" sz="quarter" idx="12"/>
          </p:nvPr>
        </p:nvSpPr>
        <p:spPr/>
        <p:txBody>
          <a:bodyPr/>
          <a:lstStyle>
            <a:lvl1pPr>
              <a:defRPr/>
            </a:lvl1pPr>
          </a:lstStyle>
          <a:p>
            <a:fld id="{FE65CE10-0965-41D5-BB12-8AA4C100777A}" type="slidenum">
              <a:rPr lang="en-US" altLang="en-US"/>
              <a:pPr/>
              <a:t>‹#›</a:t>
            </a:fld>
            <a:endParaRPr lang="en-US" altLang="en-US"/>
          </a:p>
        </p:txBody>
      </p:sp>
    </p:spTree>
    <p:extLst>
      <p:ext uri="{BB962C8B-B14F-4D97-AF65-F5344CB8AC3E}">
        <p14:creationId xmlns:p14="http://schemas.microsoft.com/office/powerpoint/2010/main" val="250094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E0D50B4C-E0EE-46BD-A129-3CF4285E6300}"/>
              </a:ext>
            </a:extLst>
          </p:cNvPr>
          <p:cNvSpPr>
            <a:spLocks noGrp="1"/>
          </p:cNvSpPr>
          <p:nvPr>
            <p:ph type="dt" sz="half" idx="10"/>
          </p:nvPr>
        </p:nvSpPr>
        <p:spPr/>
        <p:txBody>
          <a:bodyPr rtlCol="0"/>
          <a:lstStyle>
            <a:lvl1pPr>
              <a:defRPr/>
            </a:lvl1pPr>
          </a:lstStyle>
          <a:p>
            <a:pPr>
              <a:defRPr/>
            </a:pPr>
            <a:fld id="{EA89970E-F8A1-48FA-81D2-8664058A2157}" type="datetimeFigureOut">
              <a:rPr lang="en-US"/>
              <a:pPr>
                <a:defRPr/>
              </a:pPr>
              <a:t>30-Jun-21</a:t>
            </a:fld>
            <a:endParaRPr lang="en-US"/>
          </a:p>
        </p:txBody>
      </p:sp>
      <p:sp>
        <p:nvSpPr>
          <p:cNvPr id="4" name="Slide Number Placeholder 6">
            <a:extLst>
              <a:ext uri="{FF2B5EF4-FFF2-40B4-BE49-F238E27FC236}">
                <a16:creationId xmlns:a16="http://schemas.microsoft.com/office/drawing/2014/main" id="{1D1E2A98-9031-4EE6-912E-E81EC1ECA920}"/>
              </a:ext>
            </a:extLst>
          </p:cNvPr>
          <p:cNvSpPr>
            <a:spLocks noGrp="1"/>
          </p:cNvSpPr>
          <p:nvPr>
            <p:ph type="sldNum" sz="quarter" idx="11"/>
          </p:nvPr>
        </p:nvSpPr>
        <p:spPr/>
        <p:txBody>
          <a:bodyPr/>
          <a:lstStyle>
            <a:lvl1pPr>
              <a:defRPr/>
            </a:lvl1pPr>
          </a:lstStyle>
          <a:p>
            <a:fld id="{612036AB-9B32-4B58-9EE0-32F6FA480C2E}" type="slidenum">
              <a:rPr lang="en-US" altLang="en-US"/>
              <a:pPr/>
              <a:t>‹#›</a:t>
            </a:fld>
            <a:endParaRPr lang="en-US" altLang="en-US"/>
          </a:p>
        </p:txBody>
      </p:sp>
      <p:sp>
        <p:nvSpPr>
          <p:cNvPr id="5" name="Footer Placeholder 7">
            <a:extLst>
              <a:ext uri="{FF2B5EF4-FFF2-40B4-BE49-F238E27FC236}">
                <a16:creationId xmlns:a16="http://schemas.microsoft.com/office/drawing/2014/main" id="{A5E2830B-CFAD-4A7B-96BD-16444C5DEE70}"/>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92645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14DD179B-9F39-4749-A957-73A21E6D2D44}"/>
              </a:ext>
            </a:extLst>
          </p:cNvPr>
          <p:cNvSpPr>
            <a:spLocks noGrp="1"/>
          </p:cNvSpPr>
          <p:nvPr>
            <p:ph type="dt" sz="half" idx="10"/>
          </p:nvPr>
        </p:nvSpPr>
        <p:spPr/>
        <p:txBody>
          <a:bodyPr/>
          <a:lstStyle>
            <a:lvl1pPr>
              <a:defRPr/>
            </a:lvl1pPr>
          </a:lstStyle>
          <a:p>
            <a:pPr>
              <a:defRPr/>
            </a:pPr>
            <a:fld id="{C9F31FAC-5B69-4E7A-9FB4-998340AA86BC}" type="datetimeFigureOut">
              <a:rPr lang="en-US"/>
              <a:pPr>
                <a:defRPr/>
              </a:pPr>
              <a:t>30-Jun-21</a:t>
            </a:fld>
            <a:endParaRPr lang="en-US"/>
          </a:p>
        </p:txBody>
      </p:sp>
      <p:sp>
        <p:nvSpPr>
          <p:cNvPr id="3" name="Footer Placeholder 2">
            <a:extLst>
              <a:ext uri="{FF2B5EF4-FFF2-40B4-BE49-F238E27FC236}">
                <a16:creationId xmlns:a16="http://schemas.microsoft.com/office/drawing/2014/main" id="{D1CB5354-DB77-4D61-BB47-066A375B686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2275372C-2F1E-4BBE-BA28-F7EF6244AF47}"/>
              </a:ext>
            </a:extLst>
          </p:cNvPr>
          <p:cNvSpPr>
            <a:spLocks noGrp="1"/>
          </p:cNvSpPr>
          <p:nvPr>
            <p:ph type="sldNum" sz="quarter" idx="12"/>
          </p:nvPr>
        </p:nvSpPr>
        <p:spPr/>
        <p:txBody>
          <a:bodyPr/>
          <a:lstStyle>
            <a:lvl1pPr>
              <a:defRPr/>
            </a:lvl1pPr>
          </a:lstStyle>
          <a:p>
            <a:fld id="{B6AB0D67-0072-4219-AAB8-2C8FC5CE6729}" type="slidenum">
              <a:rPr lang="en-US" altLang="en-US"/>
              <a:pPr/>
              <a:t>‹#›</a:t>
            </a:fld>
            <a:endParaRPr lang="en-US" altLang="en-US"/>
          </a:p>
        </p:txBody>
      </p:sp>
    </p:spTree>
    <p:extLst>
      <p:ext uri="{BB962C8B-B14F-4D97-AF65-F5344CB8AC3E}">
        <p14:creationId xmlns:p14="http://schemas.microsoft.com/office/powerpoint/2010/main" val="399443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4C1025D4-D3F9-4E47-ACF3-C35BC47D90BB}"/>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a:extLst>
              <a:ext uri="{FF2B5EF4-FFF2-40B4-BE49-F238E27FC236}">
                <a16:creationId xmlns:a16="http://schemas.microsoft.com/office/drawing/2014/main" id="{C36A3C80-5AFD-420F-9E35-30BDDB8DB725}"/>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6">
            <a:extLst>
              <a:ext uri="{FF2B5EF4-FFF2-40B4-BE49-F238E27FC236}">
                <a16:creationId xmlns:a16="http://schemas.microsoft.com/office/drawing/2014/main" id="{A5ED4C56-5719-47BA-BBB5-F73E77D78436}"/>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7">
            <a:extLst>
              <a:ext uri="{FF2B5EF4-FFF2-40B4-BE49-F238E27FC236}">
                <a16:creationId xmlns:a16="http://schemas.microsoft.com/office/drawing/2014/main" id="{736B280C-ED87-4BE3-A405-25DB52875120}"/>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E8A154FA-71BA-4365-902D-A03511BDA329}"/>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49B147D7-3B31-4EDF-AFF5-4CAFCEF05905}"/>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0">
            <a:extLst>
              <a:ext uri="{FF2B5EF4-FFF2-40B4-BE49-F238E27FC236}">
                <a16:creationId xmlns:a16="http://schemas.microsoft.com/office/drawing/2014/main" id="{DFA24ECA-FA1C-4E6C-B101-E8327E09CC21}"/>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a16="http://schemas.microsoft.com/office/drawing/2014/main" id="{A81D8D99-0D0F-4E95-AF3B-982CE2939E5E}"/>
              </a:ext>
            </a:extLst>
          </p:cNvPr>
          <p:cNvSpPr>
            <a:spLocks noGrp="1"/>
          </p:cNvSpPr>
          <p:nvPr>
            <p:ph type="dt" sz="half" idx="10"/>
          </p:nvPr>
        </p:nvSpPr>
        <p:spPr/>
        <p:txBody>
          <a:bodyPr rtlCol="0"/>
          <a:lstStyle>
            <a:lvl1pPr>
              <a:defRPr/>
            </a:lvl1pPr>
          </a:lstStyle>
          <a:p>
            <a:pPr>
              <a:defRPr/>
            </a:pPr>
            <a:fld id="{24180247-E2FD-4DAF-A798-7E46F0F6B84E}" type="datetimeFigureOut">
              <a:rPr lang="en-US"/>
              <a:pPr>
                <a:defRPr/>
              </a:pPr>
              <a:t>30-Jun-21</a:t>
            </a:fld>
            <a:endParaRPr lang="en-US"/>
          </a:p>
        </p:txBody>
      </p:sp>
      <p:sp>
        <p:nvSpPr>
          <p:cNvPr id="13" name="Slide Number Placeholder 21">
            <a:extLst>
              <a:ext uri="{FF2B5EF4-FFF2-40B4-BE49-F238E27FC236}">
                <a16:creationId xmlns:a16="http://schemas.microsoft.com/office/drawing/2014/main" id="{7AFD2DA5-4139-425C-97D7-39F34BECE0E9}"/>
              </a:ext>
            </a:extLst>
          </p:cNvPr>
          <p:cNvSpPr>
            <a:spLocks noGrp="1"/>
          </p:cNvSpPr>
          <p:nvPr>
            <p:ph type="sldNum" sz="quarter" idx="11"/>
          </p:nvPr>
        </p:nvSpPr>
        <p:spPr/>
        <p:txBody>
          <a:bodyPr/>
          <a:lstStyle>
            <a:lvl1pPr>
              <a:defRPr/>
            </a:lvl1pPr>
          </a:lstStyle>
          <a:p>
            <a:fld id="{DEE53CA1-EB99-43EE-8755-8FDC333FF8DA}" type="slidenum">
              <a:rPr lang="en-US" altLang="en-US"/>
              <a:pPr/>
              <a:t>‹#›</a:t>
            </a:fld>
            <a:endParaRPr lang="en-US" altLang="en-US"/>
          </a:p>
        </p:txBody>
      </p:sp>
      <p:sp>
        <p:nvSpPr>
          <p:cNvPr id="14" name="Footer Placeholder 22">
            <a:extLst>
              <a:ext uri="{FF2B5EF4-FFF2-40B4-BE49-F238E27FC236}">
                <a16:creationId xmlns:a16="http://schemas.microsoft.com/office/drawing/2014/main" id="{8AA1CBA3-BE72-40CE-B620-EAA625D215F1}"/>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00825836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FF2BEE94-8A24-4FAE-94BA-268E544D56AB}"/>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a:extLst>
              <a:ext uri="{FF2B5EF4-FFF2-40B4-BE49-F238E27FC236}">
                <a16:creationId xmlns:a16="http://schemas.microsoft.com/office/drawing/2014/main" id="{A2CC31ED-C918-4078-B9D2-2FC35134B835}"/>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a:extLst>
              <a:ext uri="{FF2B5EF4-FFF2-40B4-BE49-F238E27FC236}">
                <a16:creationId xmlns:a16="http://schemas.microsoft.com/office/drawing/2014/main" id="{270081BD-0A4A-4F3E-871D-44ED477B2171}"/>
              </a:ext>
            </a:extLst>
          </p:cNvPr>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E9B064F2-8D5F-4552-AE0D-602F7732950C}"/>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a:extLst>
              <a:ext uri="{FF2B5EF4-FFF2-40B4-BE49-F238E27FC236}">
                <a16:creationId xmlns:a16="http://schemas.microsoft.com/office/drawing/2014/main" id="{825C67E7-E712-4CED-946D-47F176C75BC2}"/>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1B1955D1-2ACC-42E2-994E-4E1BDA022A6C}"/>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0">
            <a:extLst>
              <a:ext uri="{FF2B5EF4-FFF2-40B4-BE49-F238E27FC236}">
                <a16:creationId xmlns:a16="http://schemas.microsoft.com/office/drawing/2014/main" id="{0EECC0D0-7E0A-496A-A084-D859DAAA3988}"/>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C78EC4FE-16B2-4253-B1BF-F6156F2246FB}"/>
              </a:ext>
            </a:extLst>
          </p:cNvPr>
          <p:cNvSpPr>
            <a:spLocks noGrp="1"/>
          </p:cNvSpPr>
          <p:nvPr>
            <p:ph type="dt" sz="half" idx="10"/>
          </p:nvPr>
        </p:nvSpPr>
        <p:spPr/>
        <p:txBody>
          <a:bodyPr rtlCol="0"/>
          <a:lstStyle>
            <a:lvl1pPr>
              <a:defRPr/>
            </a:lvl1pPr>
          </a:lstStyle>
          <a:p>
            <a:pPr>
              <a:defRPr/>
            </a:pPr>
            <a:fld id="{0D7852DD-5F5D-4A82-AA9F-A157689E64F5}" type="datetimeFigureOut">
              <a:rPr lang="en-US"/>
              <a:pPr>
                <a:defRPr/>
              </a:pPr>
              <a:t>30-Jun-21</a:t>
            </a:fld>
            <a:endParaRPr lang="en-US"/>
          </a:p>
        </p:txBody>
      </p:sp>
      <p:sp>
        <p:nvSpPr>
          <p:cNvPr id="13" name="Slide Number Placeholder 17">
            <a:extLst>
              <a:ext uri="{FF2B5EF4-FFF2-40B4-BE49-F238E27FC236}">
                <a16:creationId xmlns:a16="http://schemas.microsoft.com/office/drawing/2014/main" id="{57844817-194F-48C6-BA57-79CEE817822F}"/>
              </a:ext>
            </a:extLst>
          </p:cNvPr>
          <p:cNvSpPr>
            <a:spLocks noGrp="1"/>
          </p:cNvSpPr>
          <p:nvPr>
            <p:ph type="sldNum" sz="quarter" idx="11"/>
          </p:nvPr>
        </p:nvSpPr>
        <p:spPr/>
        <p:txBody>
          <a:bodyPr/>
          <a:lstStyle>
            <a:lvl1pPr>
              <a:defRPr/>
            </a:lvl1pPr>
          </a:lstStyle>
          <a:p>
            <a:fld id="{8FF9C2F1-B3FF-4327-B301-6652CE069F95}" type="slidenum">
              <a:rPr lang="en-US" altLang="en-US"/>
              <a:pPr/>
              <a:t>‹#›</a:t>
            </a:fld>
            <a:endParaRPr lang="en-US" altLang="en-US"/>
          </a:p>
        </p:txBody>
      </p:sp>
      <p:sp>
        <p:nvSpPr>
          <p:cNvPr id="14" name="Footer Placeholder 20">
            <a:extLst>
              <a:ext uri="{FF2B5EF4-FFF2-40B4-BE49-F238E27FC236}">
                <a16:creationId xmlns:a16="http://schemas.microsoft.com/office/drawing/2014/main" id="{28A1A653-2AB9-4348-9130-3A3A66B6E3F9}"/>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141131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C5B12921-AFD3-4704-8F6E-A2802DF77C78}"/>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a:extLst>
              <a:ext uri="{FF2B5EF4-FFF2-40B4-BE49-F238E27FC236}">
                <a16:creationId xmlns:a16="http://schemas.microsoft.com/office/drawing/2014/main" id="{673D2A6D-AD03-4D06-A8D9-287735900DAB}"/>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C56D63EB-7DE9-4772-A6CC-0737DDE09198}"/>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36D1ACA8-703F-42AB-BD75-3478ED09402D}"/>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EF7F215C-C5BC-4304-B8E7-14D524939356}" type="datetimeFigureOut">
              <a:rPr lang="en-US"/>
              <a:pPr>
                <a:defRPr/>
              </a:pPr>
              <a:t>30-Jun-21</a:t>
            </a:fld>
            <a:endParaRPr lang="en-US"/>
          </a:p>
        </p:txBody>
      </p:sp>
      <p:sp>
        <p:nvSpPr>
          <p:cNvPr id="3" name="Footer Placeholder 2">
            <a:extLst>
              <a:ext uri="{FF2B5EF4-FFF2-40B4-BE49-F238E27FC236}">
                <a16:creationId xmlns:a16="http://schemas.microsoft.com/office/drawing/2014/main" id="{827A6F85-C70D-4B94-BFAA-2520CE2B1442}"/>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a:extLst>
              <a:ext uri="{FF2B5EF4-FFF2-40B4-BE49-F238E27FC236}">
                <a16:creationId xmlns:a16="http://schemas.microsoft.com/office/drawing/2014/main" id="{EC86FEF9-D5B5-4490-9390-9C99F1B1D346}"/>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D20FAA9E-8A73-4868-9D16-72AE198F78D4}"/>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FDAFF1B6-1341-49AF-A363-DC7C9AB712FC}"/>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a:extLst>
              <a:ext uri="{FF2B5EF4-FFF2-40B4-BE49-F238E27FC236}">
                <a16:creationId xmlns:a16="http://schemas.microsoft.com/office/drawing/2014/main" id="{74591A35-85F4-44A1-B745-93B6E6E8B694}"/>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a:extLst>
              <a:ext uri="{FF2B5EF4-FFF2-40B4-BE49-F238E27FC236}">
                <a16:creationId xmlns:a16="http://schemas.microsoft.com/office/drawing/2014/main" id="{96BEF156-FA34-406B-B8C4-01A266DA1156}"/>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23BBF388-7CA3-4099-87AA-487B082FA34A}"/>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anose="02040604050505020304" pitchFamily="18" charset="0"/>
              </a:defRPr>
            </a:lvl1pPr>
          </a:lstStyle>
          <a:p>
            <a:fld id="{7FAB1909-F5A7-46FA-A8F1-BE32E7E4212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797" r:id="rId4"/>
    <p:sldLayoutId id="2147483798" r:id="rId5"/>
    <p:sldLayoutId id="2147483805" r:id="rId6"/>
    <p:sldLayoutId id="2147483799" r:id="rId7"/>
    <p:sldLayoutId id="2147483806" r:id="rId8"/>
    <p:sldLayoutId id="2147483807" r:id="rId9"/>
    <p:sldLayoutId id="2147483800" r:id="rId10"/>
    <p:sldLayoutId id="2147483801"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8254-AC74-4DFF-8077-293ACE1E4ED3}"/>
              </a:ext>
            </a:extLst>
          </p:cNvPr>
          <p:cNvSpPr>
            <a:spLocks noGrp="1"/>
          </p:cNvSpPr>
          <p:nvPr>
            <p:ph type="ctrTitle"/>
          </p:nvPr>
        </p:nvSpPr>
        <p:spPr>
          <a:xfrm>
            <a:off x="2286000" y="3124200"/>
            <a:ext cx="6172200" cy="1893888"/>
          </a:xfrm>
        </p:spPr>
        <p:txBody>
          <a:bodyPr/>
          <a:lstStyle/>
          <a:p>
            <a:pPr eaLnBrk="1" fontAlgn="auto" hangingPunct="1">
              <a:spcAft>
                <a:spcPts val="0"/>
              </a:spcAft>
              <a:defRPr/>
            </a:pPr>
            <a:r>
              <a:rPr lang="en-US" dirty="0"/>
              <a:t>“Types of Paragraphs”</a:t>
            </a:r>
          </a:p>
        </p:txBody>
      </p:sp>
      <p:sp>
        <p:nvSpPr>
          <p:cNvPr id="8195" name="Subtitle 2">
            <a:extLst>
              <a:ext uri="{FF2B5EF4-FFF2-40B4-BE49-F238E27FC236}">
                <a16:creationId xmlns:a16="http://schemas.microsoft.com/office/drawing/2014/main" id="{9BF0EEFD-C7F8-4F58-9641-566C2931F732}"/>
              </a:ext>
            </a:extLst>
          </p:cNvPr>
          <p:cNvSpPr>
            <a:spLocks noGrp="1"/>
          </p:cNvSpPr>
          <p:nvPr>
            <p:ph type="subTitle" idx="1"/>
          </p:nvPr>
        </p:nvSpPr>
        <p:spPr>
          <a:xfrm>
            <a:off x="2286000" y="5003800"/>
            <a:ext cx="6172200" cy="1371600"/>
          </a:xfrm>
        </p:spPr>
        <p:txBody>
          <a:bodyPr/>
          <a:lstStyle/>
          <a:p>
            <a:pPr eaLnBrk="1" hangingPunct="1"/>
            <a:r>
              <a:rPr lang="en-US" altLang="en-US"/>
              <a:t>English Composition &amp; Comprehension </a:t>
            </a:r>
          </a:p>
          <a:p>
            <a:pPr eaLnBrk="1" hangingPunct="1"/>
            <a:r>
              <a:rPr lang="en-US" altLang="en-US"/>
              <a:t>Department of Computer Science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CD21-CF46-4201-9371-6B003104B09C}"/>
              </a:ext>
            </a:extLst>
          </p:cNvPr>
          <p:cNvSpPr>
            <a:spLocks noGrp="1"/>
          </p:cNvSpPr>
          <p:nvPr>
            <p:ph type="title"/>
          </p:nvPr>
        </p:nvSpPr>
        <p:spPr/>
        <p:txBody>
          <a:bodyPr/>
          <a:lstStyle/>
          <a:p>
            <a:pPr>
              <a:defRPr/>
            </a:pPr>
            <a:r>
              <a:rPr lang="en-US" dirty="0"/>
              <a:t>Kinds of Paragraphs</a:t>
            </a:r>
          </a:p>
        </p:txBody>
      </p:sp>
      <p:sp>
        <p:nvSpPr>
          <p:cNvPr id="9219" name="Content Placeholder 2">
            <a:extLst>
              <a:ext uri="{FF2B5EF4-FFF2-40B4-BE49-F238E27FC236}">
                <a16:creationId xmlns:a16="http://schemas.microsoft.com/office/drawing/2014/main" id="{EA76BF39-691D-44BF-919B-B8F892A34908}"/>
              </a:ext>
            </a:extLst>
          </p:cNvPr>
          <p:cNvSpPr>
            <a:spLocks noGrp="1"/>
          </p:cNvSpPr>
          <p:nvPr>
            <p:ph sz="quarter" idx="1"/>
          </p:nvPr>
        </p:nvSpPr>
        <p:spPr>
          <a:xfrm>
            <a:off x="457200" y="1600200"/>
            <a:ext cx="7467600" cy="4873625"/>
          </a:xfrm>
        </p:spPr>
        <p:txBody>
          <a:bodyPr/>
          <a:lstStyle/>
          <a:p>
            <a:r>
              <a:rPr lang="en-US" altLang="en-US" b="1"/>
              <a:t>Descriptive paragraph</a:t>
            </a:r>
            <a:endParaRPr lang="en-US" altLang="en-US"/>
          </a:p>
          <a:p>
            <a:r>
              <a:rPr lang="en-US" altLang="en-US" b="1"/>
              <a:t>Narrative paragraph</a:t>
            </a:r>
            <a:endParaRPr lang="en-US" altLang="en-US"/>
          </a:p>
          <a:p>
            <a:r>
              <a:rPr lang="en-US" altLang="en-US" b="1"/>
              <a:t>Persuasive paragraph</a:t>
            </a:r>
            <a:endParaRPr lang="en-US" altLang="en-US"/>
          </a:p>
          <a:p>
            <a:pPr>
              <a:buFont typeface="Wingdings" panose="05000000000000000000" pitchFamily="2" charset="2"/>
              <a:buNone/>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88B6F-85B6-4195-9FBB-51965EBC7A19}"/>
              </a:ext>
            </a:extLst>
          </p:cNvPr>
          <p:cNvSpPr>
            <a:spLocks noGrp="1"/>
          </p:cNvSpPr>
          <p:nvPr>
            <p:ph type="title"/>
          </p:nvPr>
        </p:nvSpPr>
        <p:spPr/>
        <p:txBody>
          <a:bodyPr/>
          <a:lstStyle/>
          <a:p>
            <a:pPr>
              <a:defRPr/>
            </a:pPr>
            <a:r>
              <a:rPr lang="en-US" dirty="0"/>
              <a:t>Descriptive Paragraph</a:t>
            </a:r>
          </a:p>
        </p:txBody>
      </p:sp>
      <p:sp>
        <p:nvSpPr>
          <p:cNvPr id="10243" name="Content Placeholder 2">
            <a:extLst>
              <a:ext uri="{FF2B5EF4-FFF2-40B4-BE49-F238E27FC236}">
                <a16:creationId xmlns:a16="http://schemas.microsoft.com/office/drawing/2014/main" id="{40A94444-A59C-4299-954E-AA1B5551D50E}"/>
              </a:ext>
            </a:extLst>
          </p:cNvPr>
          <p:cNvSpPr>
            <a:spLocks noGrp="1"/>
          </p:cNvSpPr>
          <p:nvPr>
            <p:ph sz="quarter" idx="1"/>
          </p:nvPr>
        </p:nvSpPr>
        <p:spPr>
          <a:xfrm>
            <a:off x="457200" y="1600200"/>
            <a:ext cx="7467600" cy="4873625"/>
          </a:xfrm>
        </p:spPr>
        <p:txBody>
          <a:bodyPr/>
          <a:lstStyle/>
          <a:p>
            <a:r>
              <a:rPr lang="en-US" altLang="en-US"/>
              <a:t>Describes a person, place, thing, animal, theme or idea to the reader.</a:t>
            </a:r>
          </a:p>
          <a:p>
            <a:r>
              <a:rPr lang="en-US" altLang="en-US"/>
              <a:t>It makes use of the five senses: how something feels, smells, sounds, tastes or looks.</a:t>
            </a:r>
          </a:p>
          <a:p>
            <a:r>
              <a:rPr lang="en-US" altLang="en-US"/>
              <a:t>A good descriptive paragraph will make them feel like they were there experiencing everything a writer is talking about. </a:t>
            </a:r>
          </a:p>
          <a:p>
            <a:r>
              <a:rPr lang="en-US" altLang="en-US"/>
              <a:t>Descriptive paragraphs are powerful tools for fiction writers, as these paragraphs are responsible for setting the stage and telling the story.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B9F7-EC25-4A7E-8D2A-3FBB13B09B16}"/>
              </a:ext>
            </a:extLst>
          </p:cNvPr>
          <p:cNvSpPr>
            <a:spLocks noGrp="1"/>
          </p:cNvSpPr>
          <p:nvPr>
            <p:ph type="title"/>
          </p:nvPr>
        </p:nvSpPr>
        <p:spPr>
          <a:xfrm>
            <a:off x="381000" y="-762000"/>
            <a:ext cx="7467600" cy="1143000"/>
          </a:xfrm>
        </p:spPr>
        <p:txBody>
          <a:bodyPr/>
          <a:lstStyle/>
          <a:p>
            <a:pPr>
              <a:defRPr/>
            </a:pPr>
            <a:r>
              <a:rPr lang="en-US" dirty="0"/>
              <a:t> </a:t>
            </a:r>
          </a:p>
        </p:txBody>
      </p:sp>
      <p:sp>
        <p:nvSpPr>
          <p:cNvPr id="11267" name="Content Placeholder 2">
            <a:extLst>
              <a:ext uri="{FF2B5EF4-FFF2-40B4-BE49-F238E27FC236}">
                <a16:creationId xmlns:a16="http://schemas.microsoft.com/office/drawing/2014/main" id="{AC94F47B-125A-4CD6-85A5-85A6703127A7}"/>
              </a:ext>
            </a:extLst>
          </p:cNvPr>
          <p:cNvSpPr>
            <a:spLocks noGrp="1"/>
          </p:cNvSpPr>
          <p:nvPr>
            <p:ph sz="quarter" idx="1"/>
          </p:nvPr>
        </p:nvSpPr>
        <p:spPr>
          <a:xfrm>
            <a:off x="381000" y="304800"/>
            <a:ext cx="7467600" cy="4873625"/>
          </a:xfrm>
        </p:spPr>
        <p:txBody>
          <a:bodyPr/>
          <a:lstStyle/>
          <a:p>
            <a:pPr>
              <a:buFont typeface="Wingdings" panose="05000000000000000000" pitchFamily="2" charset="2"/>
              <a:buNone/>
            </a:pPr>
            <a:r>
              <a:rPr lang="en-US" altLang="en-US"/>
              <a:t>   </a:t>
            </a:r>
            <a:r>
              <a:rPr lang="en-US" altLang="en-US" u="sng"/>
              <a:t>Watson and the Shark</a:t>
            </a:r>
            <a:r>
              <a:rPr lang="en-US" altLang="en-US"/>
              <a:t> is a painting by John Singleton Copley. In the foreground of the painting, a man is being attacked by a huge gray shark in the cold and choppy seawater. One small overloaded rowboat is near the man and the frightening shark. There are nine horrified men in this rowboat. They are trying to rescue the man. One young man takes a long spear and wants to kill the shark. Some people are reaching for his hand, and some are throwing a rope for him to catch. In the background of the painting, under the dark and cloudy sky, there are many ships stopping in the stormy harbor. The whole painting makes people feel tension and fear.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F50E-FECA-4EEB-80F9-A2DB5C285AB8}"/>
              </a:ext>
            </a:extLst>
          </p:cNvPr>
          <p:cNvSpPr>
            <a:spLocks noGrp="1"/>
          </p:cNvSpPr>
          <p:nvPr>
            <p:ph type="title"/>
          </p:nvPr>
        </p:nvSpPr>
        <p:spPr/>
        <p:txBody>
          <a:bodyPr/>
          <a:lstStyle/>
          <a:p>
            <a:pPr>
              <a:defRPr/>
            </a:pPr>
            <a:r>
              <a:rPr lang="en-US" dirty="0"/>
              <a:t>Narrative Paragraph</a:t>
            </a:r>
          </a:p>
        </p:txBody>
      </p:sp>
      <p:sp>
        <p:nvSpPr>
          <p:cNvPr id="12291" name="Content Placeholder 2">
            <a:extLst>
              <a:ext uri="{FF2B5EF4-FFF2-40B4-BE49-F238E27FC236}">
                <a16:creationId xmlns:a16="http://schemas.microsoft.com/office/drawing/2014/main" id="{5240DCC5-C3CD-497B-9676-BB69AE7B482A}"/>
              </a:ext>
            </a:extLst>
          </p:cNvPr>
          <p:cNvSpPr>
            <a:spLocks noGrp="1"/>
          </p:cNvSpPr>
          <p:nvPr>
            <p:ph sz="quarter" idx="1"/>
          </p:nvPr>
        </p:nvSpPr>
        <p:spPr>
          <a:xfrm>
            <a:off x="457200" y="1600200"/>
            <a:ext cx="7467600" cy="4873625"/>
          </a:xfrm>
        </p:spPr>
        <p:txBody>
          <a:bodyPr/>
          <a:lstStyle/>
          <a:p>
            <a:r>
              <a:rPr lang="en-US" altLang="en-US"/>
              <a:t>A narrative paragraph helps tell the story and keeps the story moving.</a:t>
            </a:r>
          </a:p>
          <a:p>
            <a:r>
              <a:rPr lang="en-US" altLang="en-US"/>
              <a:t>Narrative paragraphs will include action, events and exciting descriptive words. </a:t>
            </a:r>
          </a:p>
          <a:p>
            <a:r>
              <a:rPr lang="en-US" altLang="en-US"/>
              <a:t>These paragraphs help keep the reader engaged in the story. </a:t>
            </a:r>
          </a:p>
          <a:p>
            <a:r>
              <a:rPr lang="en-US" altLang="en-US"/>
              <a:t>Narrative paragraphs are similar to descriptive paragraphs (and a paragraph may actually be both at once), but a narrative paragraph tends to offer the reader more background information, such as past events that lead up to or cause events in the story.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3A18-A9ED-495E-837D-298FFA35A754}"/>
              </a:ext>
            </a:extLst>
          </p:cNvPr>
          <p:cNvSpPr>
            <a:spLocks noGrp="1"/>
          </p:cNvSpPr>
          <p:nvPr>
            <p:ph type="title"/>
          </p:nvPr>
        </p:nvSpPr>
        <p:spPr/>
        <p:txBody>
          <a:bodyPr/>
          <a:lstStyle/>
          <a:p>
            <a:pPr>
              <a:defRPr/>
            </a:pPr>
            <a:r>
              <a:rPr lang="en-US" dirty="0"/>
              <a:t> </a:t>
            </a:r>
          </a:p>
        </p:txBody>
      </p:sp>
      <p:sp>
        <p:nvSpPr>
          <p:cNvPr id="13315" name="Content Placeholder 2">
            <a:extLst>
              <a:ext uri="{FF2B5EF4-FFF2-40B4-BE49-F238E27FC236}">
                <a16:creationId xmlns:a16="http://schemas.microsoft.com/office/drawing/2014/main" id="{795A0F2F-5169-41DA-914A-496ECA1FEDB9}"/>
              </a:ext>
            </a:extLst>
          </p:cNvPr>
          <p:cNvSpPr>
            <a:spLocks noGrp="1"/>
          </p:cNvSpPr>
          <p:nvPr>
            <p:ph sz="quarter" idx="1"/>
          </p:nvPr>
        </p:nvSpPr>
        <p:spPr>
          <a:xfrm>
            <a:off x="457200" y="838200"/>
            <a:ext cx="7467600" cy="4873625"/>
          </a:xfrm>
        </p:spPr>
        <p:txBody>
          <a:bodyPr/>
          <a:lstStyle/>
          <a:p>
            <a:pPr>
              <a:buFont typeface="Wingdings" panose="05000000000000000000" pitchFamily="2" charset="2"/>
              <a:buNone/>
            </a:pPr>
            <a:r>
              <a:rPr lang="en-US" altLang="en-US" b="1"/>
              <a:t>  This past weekend I had the time of my life.</a:t>
            </a:r>
            <a:r>
              <a:rPr lang="en-US" altLang="en-US"/>
              <a:t> First, Friday night, I had my best friend over and we made a delicious, mouth-watering pizza. After we ate, we had a friendly video game competition. On Saturday, my dad took us out on the boat. The weather was perfect and the water was warm. It was a great day to go for a swim. Later that night, we went to the movies. We saw an action packed thriller and ate a lot of popcorn. Finally, on Sunday, we rode our bikes all over town. By the end of the day, my legs were very tired. I only hope that next weekend can be as fun as this 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86BB-BC02-4D4E-961B-7E042609DE0E}"/>
              </a:ext>
            </a:extLst>
          </p:cNvPr>
          <p:cNvSpPr>
            <a:spLocks noGrp="1"/>
          </p:cNvSpPr>
          <p:nvPr>
            <p:ph type="title"/>
          </p:nvPr>
        </p:nvSpPr>
        <p:spPr/>
        <p:txBody>
          <a:bodyPr/>
          <a:lstStyle/>
          <a:p>
            <a:pPr>
              <a:defRPr/>
            </a:pPr>
            <a:r>
              <a:rPr lang="en-US" dirty="0"/>
              <a:t>Persuasive Paragraph</a:t>
            </a:r>
          </a:p>
        </p:txBody>
      </p:sp>
      <p:sp>
        <p:nvSpPr>
          <p:cNvPr id="14339" name="Content Placeholder 2">
            <a:extLst>
              <a:ext uri="{FF2B5EF4-FFF2-40B4-BE49-F238E27FC236}">
                <a16:creationId xmlns:a16="http://schemas.microsoft.com/office/drawing/2014/main" id="{F7BE5055-A0F4-4E5B-ACB3-CC2265D29283}"/>
              </a:ext>
            </a:extLst>
          </p:cNvPr>
          <p:cNvSpPr>
            <a:spLocks noGrp="1"/>
          </p:cNvSpPr>
          <p:nvPr>
            <p:ph sz="quarter" idx="1"/>
          </p:nvPr>
        </p:nvSpPr>
        <p:spPr>
          <a:xfrm>
            <a:off x="457200" y="1600200"/>
            <a:ext cx="7467600" cy="4873625"/>
          </a:xfrm>
        </p:spPr>
        <p:txBody>
          <a:bodyPr/>
          <a:lstStyle/>
          <a:p>
            <a:r>
              <a:rPr lang="en-US" altLang="en-US"/>
              <a:t>A persuasive paragraph is one in which the writer is actually giving his own opinion on a certain subject or topic. </a:t>
            </a:r>
          </a:p>
          <a:p>
            <a:r>
              <a:rPr lang="en-US" altLang="en-US"/>
              <a:t>Persuasive paragraphs will also include facts and information that help to back up the writer’s opinion.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BC02-2A0F-4030-B1DF-4577DC9E8CAB}"/>
              </a:ext>
            </a:extLst>
          </p:cNvPr>
          <p:cNvSpPr>
            <a:spLocks noGrp="1"/>
          </p:cNvSpPr>
          <p:nvPr>
            <p:ph type="title"/>
          </p:nvPr>
        </p:nvSpPr>
        <p:spPr/>
        <p:txBody>
          <a:bodyPr/>
          <a:lstStyle/>
          <a:p>
            <a:pPr>
              <a:defRPr/>
            </a:pPr>
            <a:r>
              <a:rPr lang="en-US" dirty="0"/>
              <a:t> </a:t>
            </a:r>
          </a:p>
        </p:txBody>
      </p:sp>
      <p:sp>
        <p:nvSpPr>
          <p:cNvPr id="15363" name="Content Placeholder 2">
            <a:extLst>
              <a:ext uri="{FF2B5EF4-FFF2-40B4-BE49-F238E27FC236}">
                <a16:creationId xmlns:a16="http://schemas.microsoft.com/office/drawing/2014/main" id="{5F5397D0-2C0D-4F46-BBD0-BFDA2A130AC5}"/>
              </a:ext>
            </a:extLst>
          </p:cNvPr>
          <p:cNvSpPr>
            <a:spLocks noGrp="1"/>
          </p:cNvSpPr>
          <p:nvPr>
            <p:ph sz="quarter" idx="1"/>
          </p:nvPr>
        </p:nvSpPr>
        <p:spPr>
          <a:xfrm>
            <a:off x="457200" y="1066800"/>
            <a:ext cx="7467600" cy="4873625"/>
          </a:xfrm>
        </p:spPr>
        <p:txBody>
          <a:bodyPr/>
          <a:lstStyle/>
          <a:p>
            <a:pPr>
              <a:buFont typeface="Wingdings" panose="05000000000000000000" pitchFamily="2" charset="2"/>
              <a:buNone/>
            </a:pPr>
            <a:r>
              <a:rPr lang="en-US" altLang="en-US" b="1"/>
              <a:t>   The best vacation is a trip to the beach. </a:t>
            </a:r>
            <a:r>
              <a:rPr lang="en-US" altLang="en-US"/>
              <a:t>There is a lot to do at the beach. You can go swimming, build a sandcastle, or maybe even go surfing. The beach is very relaxing. Many people enjoy listening to the sound of the ocean and lying in the sun. When you plan your next vacation, be sure to remember that the beach is your best choice.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0BA7-E36F-41A1-A2B5-6C6D52B37F35}"/>
              </a:ext>
            </a:extLst>
          </p:cNvPr>
          <p:cNvSpPr>
            <a:spLocks noGrp="1"/>
          </p:cNvSpPr>
          <p:nvPr>
            <p:ph type="title"/>
          </p:nvPr>
        </p:nvSpPr>
        <p:spPr/>
        <p:txBody>
          <a:bodyPr/>
          <a:lstStyle/>
          <a:p>
            <a:pPr>
              <a:defRPr/>
            </a:pPr>
            <a:r>
              <a:rPr lang="en-US" dirty="0"/>
              <a:t>Activity</a:t>
            </a:r>
          </a:p>
        </p:txBody>
      </p:sp>
      <p:sp>
        <p:nvSpPr>
          <p:cNvPr id="16387" name="Content Placeholder 2">
            <a:extLst>
              <a:ext uri="{FF2B5EF4-FFF2-40B4-BE49-F238E27FC236}">
                <a16:creationId xmlns:a16="http://schemas.microsoft.com/office/drawing/2014/main" id="{A05D0DCA-A8CF-4C7E-AA0F-27898F6C0E08}"/>
              </a:ext>
            </a:extLst>
          </p:cNvPr>
          <p:cNvSpPr>
            <a:spLocks noGrp="1"/>
          </p:cNvSpPr>
          <p:nvPr>
            <p:ph sz="quarter" idx="1"/>
          </p:nvPr>
        </p:nvSpPr>
        <p:spPr>
          <a:xfrm>
            <a:off x="457200" y="1600200"/>
            <a:ext cx="7467600" cy="4873625"/>
          </a:xfrm>
        </p:spPr>
        <p:txBody>
          <a:bodyPr/>
          <a:lstStyle/>
          <a:p>
            <a:r>
              <a:rPr lang="en-US" altLang="en-US"/>
              <a:t>Provide four supporting details for the following topic:</a:t>
            </a:r>
          </a:p>
          <a:p>
            <a:pPr lvl="1"/>
            <a:r>
              <a:rPr lang="en-US" altLang="en-US"/>
              <a:t>Many people treat their pets with lack of respect</a:t>
            </a:r>
          </a:p>
          <a:p>
            <a:endParaRPr lang="en-US" altLang="en-US"/>
          </a:p>
          <a:p>
            <a:r>
              <a:rPr lang="en-US" altLang="en-US"/>
              <a:t>Write a paragraph on the topic “Summer Camp is a good idea for disabled children”</a:t>
            </a:r>
          </a:p>
          <a:p>
            <a:endParaRPr lang="en-US" altLang="en-US"/>
          </a:p>
          <a:p>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1388</TotalTime>
  <Words>619</Words>
  <Application>Microsoft Office PowerPoint</Application>
  <PresentationFormat>On-screen Show (4:3)</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Century Schoolbook</vt:lpstr>
      <vt:lpstr>Wingdings</vt:lpstr>
      <vt:lpstr>Wingdings 2</vt:lpstr>
      <vt:lpstr>Calibri</vt:lpstr>
      <vt:lpstr>Oriel</vt:lpstr>
      <vt:lpstr>“Types of Paragraphs”</vt:lpstr>
      <vt:lpstr>Kinds of Paragraphs</vt:lpstr>
      <vt:lpstr>Descriptive Paragraph</vt:lpstr>
      <vt:lpstr> </vt:lpstr>
      <vt:lpstr>Narrative Paragraph</vt:lpstr>
      <vt:lpstr> </vt:lpstr>
      <vt:lpstr>Persuasive Paragraph</vt:lpstr>
      <vt:lpstr> </vt:lpstr>
      <vt:lpstr>Activity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mariam.ali</dc:creator>
  <cp:lastModifiedBy>Saad Ahmad</cp:lastModifiedBy>
  <cp:revision>40</cp:revision>
  <dcterms:created xsi:type="dcterms:W3CDTF">2018-09-03T10:24:44Z</dcterms:created>
  <dcterms:modified xsi:type="dcterms:W3CDTF">2021-06-30T12:02:29Z</dcterms:modified>
</cp:coreProperties>
</file>