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1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CEDCA0-5B30-47B9-A6A6-0C6B89865D27}"/>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9E5B742E-B9EF-4CF6-8512-607F34701FA4}"/>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A0FD093E-4866-45F9-8E19-B7835F508110}"/>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00A49D73-7DB6-4A5E-82AA-4369D1314D89}"/>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Straight Connector 9">
            <a:extLst>
              <a:ext uri="{FF2B5EF4-FFF2-40B4-BE49-F238E27FC236}">
                <a16:creationId xmlns:a16="http://schemas.microsoft.com/office/drawing/2014/main" id="{2604BB82-C9E5-480D-A7C7-5A4494090D0E}"/>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1" name="Straight Connector 10">
            <a:extLst>
              <a:ext uri="{FF2B5EF4-FFF2-40B4-BE49-F238E27FC236}">
                <a16:creationId xmlns:a16="http://schemas.microsoft.com/office/drawing/2014/main" id="{7D4AEB1D-1FA2-44EA-A5C7-C0806FB2E830}"/>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2" name="Straight Connector 11">
            <a:extLst>
              <a:ext uri="{FF2B5EF4-FFF2-40B4-BE49-F238E27FC236}">
                <a16:creationId xmlns:a16="http://schemas.microsoft.com/office/drawing/2014/main" id="{D469C7DE-63C4-4976-BC07-C0BBB5F8B9B6}"/>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3" name="Straight Connector 12">
            <a:extLst>
              <a:ext uri="{FF2B5EF4-FFF2-40B4-BE49-F238E27FC236}">
                <a16:creationId xmlns:a16="http://schemas.microsoft.com/office/drawing/2014/main" id="{9E5FD505-65BA-4EDD-9DBD-F6BC9D56796C}"/>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4" name="Straight Connector 13">
            <a:extLst>
              <a:ext uri="{FF2B5EF4-FFF2-40B4-BE49-F238E27FC236}">
                <a16:creationId xmlns:a16="http://schemas.microsoft.com/office/drawing/2014/main" id="{D14829F6-EA74-4CA4-820A-BA9C7FE92183}"/>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5" name="Straight Connector 14">
            <a:extLst>
              <a:ext uri="{FF2B5EF4-FFF2-40B4-BE49-F238E27FC236}">
                <a16:creationId xmlns:a16="http://schemas.microsoft.com/office/drawing/2014/main" id="{6A2484BF-2E4A-4D50-81B5-E5B43BF51763}"/>
              </a:ext>
            </a:extLst>
          </p:cNvPr>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6" name="Rectangle 15">
            <a:extLst>
              <a:ext uri="{FF2B5EF4-FFF2-40B4-BE49-F238E27FC236}">
                <a16:creationId xmlns:a16="http://schemas.microsoft.com/office/drawing/2014/main" id="{32E57D2B-9C65-4DD2-A26D-1702A88F6CF7}"/>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7" name="Oval 16">
            <a:extLst>
              <a:ext uri="{FF2B5EF4-FFF2-40B4-BE49-F238E27FC236}">
                <a16:creationId xmlns:a16="http://schemas.microsoft.com/office/drawing/2014/main" id="{51259C08-112A-42F1-81AF-6383AD412AD4}"/>
              </a:ext>
            </a:extLst>
          </p:cNvPr>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8" name="Oval 17">
            <a:extLst>
              <a:ext uri="{FF2B5EF4-FFF2-40B4-BE49-F238E27FC236}">
                <a16:creationId xmlns:a16="http://schemas.microsoft.com/office/drawing/2014/main" id="{B28457ED-7CEB-4CE5-8B9F-D322FEB7CB30}"/>
              </a:ext>
            </a:extLst>
          </p:cNvPr>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Oval 18">
            <a:extLst>
              <a:ext uri="{FF2B5EF4-FFF2-40B4-BE49-F238E27FC236}">
                <a16:creationId xmlns:a16="http://schemas.microsoft.com/office/drawing/2014/main" id="{9E99990B-F1D1-4266-9F78-5F0D58A89032}"/>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 name="Oval 19">
            <a:extLst>
              <a:ext uri="{FF2B5EF4-FFF2-40B4-BE49-F238E27FC236}">
                <a16:creationId xmlns:a16="http://schemas.microsoft.com/office/drawing/2014/main" id="{AE255B73-E3F9-494E-A83A-8017AAE93748}"/>
              </a:ext>
            </a:extLst>
          </p:cNvPr>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1" name="Oval 20">
            <a:extLst>
              <a:ext uri="{FF2B5EF4-FFF2-40B4-BE49-F238E27FC236}">
                <a16:creationId xmlns:a16="http://schemas.microsoft.com/office/drawing/2014/main" id="{98BD6BF8-75B0-4886-9BEF-CE006868C478}"/>
              </a:ext>
            </a:extLst>
          </p:cNvPr>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2" name="Date Placeholder 27">
            <a:extLst>
              <a:ext uri="{FF2B5EF4-FFF2-40B4-BE49-F238E27FC236}">
                <a16:creationId xmlns:a16="http://schemas.microsoft.com/office/drawing/2014/main" id="{2F0F0672-0BE2-44BA-89F8-A7E0E3A382F5}"/>
              </a:ext>
            </a:extLst>
          </p:cNvPr>
          <p:cNvSpPr>
            <a:spLocks noGrp="1"/>
          </p:cNvSpPr>
          <p:nvPr>
            <p:ph type="dt" sz="half" idx="10"/>
          </p:nvPr>
        </p:nvSpPr>
        <p:spPr bwMode="auto">
          <a:xfrm rot="5400000">
            <a:off x="7764463" y="1174750"/>
            <a:ext cx="2286000" cy="381000"/>
          </a:xfrm>
        </p:spPr>
        <p:txBody>
          <a:bodyPr/>
          <a:lstStyle>
            <a:lvl1pPr>
              <a:defRPr/>
            </a:lvl1pPr>
          </a:lstStyle>
          <a:p>
            <a:pPr>
              <a:defRPr/>
            </a:pPr>
            <a:fld id="{4655808E-15A7-46E0-979D-CEAE14D6CFCA}" type="datetimeFigureOut">
              <a:rPr lang="en-US"/>
              <a:pPr>
                <a:defRPr/>
              </a:pPr>
              <a:t>30-Jun-21</a:t>
            </a:fld>
            <a:endParaRPr lang="en-US"/>
          </a:p>
        </p:txBody>
      </p:sp>
      <p:sp>
        <p:nvSpPr>
          <p:cNvPr id="23" name="Footer Placeholder 16">
            <a:extLst>
              <a:ext uri="{FF2B5EF4-FFF2-40B4-BE49-F238E27FC236}">
                <a16:creationId xmlns:a16="http://schemas.microsoft.com/office/drawing/2014/main" id="{59E96F94-D18B-40A0-B18A-4A7655E07D65}"/>
              </a:ext>
            </a:extLst>
          </p:cNvPr>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Slide Number Placeholder 28">
            <a:extLst>
              <a:ext uri="{FF2B5EF4-FFF2-40B4-BE49-F238E27FC236}">
                <a16:creationId xmlns:a16="http://schemas.microsoft.com/office/drawing/2014/main" id="{C8CE471A-4684-47D4-9D3E-4A432D09DC62}"/>
              </a:ext>
            </a:extLst>
          </p:cNvPr>
          <p:cNvSpPr>
            <a:spLocks noGrp="1"/>
          </p:cNvSpPr>
          <p:nvPr>
            <p:ph type="sldNum" sz="quarter" idx="12"/>
          </p:nvPr>
        </p:nvSpPr>
        <p:spPr bwMode="auto">
          <a:xfrm>
            <a:off x="1325563" y="4929188"/>
            <a:ext cx="609600" cy="517525"/>
          </a:xfrm>
        </p:spPr>
        <p:txBody>
          <a:bodyPr/>
          <a:lstStyle>
            <a:lvl1pPr>
              <a:defRPr/>
            </a:lvl1pPr>
          </a:lstStyle>
          <a:p>
            <a:fld id="{A8267269-E353-49EA-AA3E-59CE8BE36D8D}" type="slidenum">
              <a:rPr lang="en-US" altLang="en-US"/>
              <a:pPr/>
              <a:t>‹#›</a:t>
            </a:fld>
            <a:endParaRPr lang="en-US" altLang="en-US"/>
          </a:p>
        </p:txBody>
      </p:sp>
    </p:spTree>
    <p:extLst>
      <p:ext uri="{BB962C8B-B14F-4D97-AF65-F5344CB8AC3E}">
        <p14:creationId xmlns:p14="http://schemas.microsoft.com/office/powerpoint/2010/main" val="32649245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A1EDC6C8-A254-4BC8-AAFE-05108A828181}"/>
              </a:ext>
            </a:extLst>
          </p:cNvPr>
          <p:cNvSpPr>
            <a:spLocks noGrp="1"/>
          </p:cNvSpPr>
          <p:nvPr>
            <p:ph type="dt" sz="half" idx="10"/>
          </p:nvPr>
        </p:nvSpPr>
        <p:spPr/>
        <p:txBody>
          <a:bodyPr/>
          <a:lstStyle>
            <a:lvl1pPr>
              <a:defRPr/>
            </a:lvl1pPr>
          </a:lstStyle>
          <a:p>
            <a:pPr>
              <a:defRPr/>
            </a:pPr>
            <a:fld id="{94D83AD5-356C-4329-9F4E-AB02F79DB9AD}" type="datetimeFigureOut">
              <a:rPr lang="en-US"/>
              <a:pPr>
                <a:defRPr/>
              </a:pPr>
              <a:t>30-Jun-21</a:t>
            </a:fld>
            <a:endParaRPr lang="en-US"/>
          </a:p>
        </p:txBody>
      </p:sp>
      <p:sp>
        <p:nvSpPr>
          <p:cNvPr id="5" name="Footer Placeholder 2">
            <a:extLst>
              <a:ext uri="{FF2B5EF4-FFF2-40B4-BE49-F238E27FC236}">
                <a16:creationId xmlns:a16="http://schemas.microsoft.com/office/drawing/2014/main" id="{7EB49231-4B0E-4443-9E58-70123FD9146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74552E26-FCB6-4239-B6BB-AA979F26567B}"/>
              </a:ext>
            </a:extLst>
          </p:cNvPr>
          <p:cNvSpPr>
            <a:spLocks noGrp="1"/>
          </p:cNvSpPr>
          <p:nvPr>
            <p:ph type="sldNum" sz="quarter" idx="12"/>
          </p:nvPr>
        </p:nvSpPr>
        <p:spPr/>
        <p:txBody>
          <a:bodyPr/>
          <a:lstStyle>
            <a:lvl1pPr>
              <a:defRPr/>
            </a:lvl1pPr>
          </a:lstStyle>
          <a:p>
            <a:fld id="{13E389A7-EE4D-4C8A-928F-F0C1991D1578}" type="slidenum">
              <a:rPr lang="en-US" altLang="en-US"/>
              <a:pPr/>
              <a:t>‹#›</a:t>
            </a:fld>
            <a:endParaRPr lang="en-US" altLang="en-US"/>
          </a:p>
        </p:txBody>
      </p:sp>
    </p:spTree>
    <p:extLst>
      <p:ext uri="{BB962C8B-B14F-4D97-AF65-F5344CB8AC3E}">
        <p14:creationId xmlns:p14="http://schemas.microsoft.com/office/powerpoint/2010/main" val="48331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5C17BE6F-6C16-4080-B7DE-4EA0C7447CC6}"/>
              </a:ext>
            </a:extLst>
          </p:cNvPr>
          <p:cNvSpPr>
            <a:spLocks noGrp="1"/>
          </p:cNvSpPr>
          <p:nvPr>
            <p:ph type="dt" sz="half" idx="10"/>
          </p:nvPr>
        </p:nvSpPr>
        <p:spPr/>
        <p:txBody>
          <a:bodyPr/>
          <a:lstStyle>
            <a:lvl1pPr>
              <a:defRPr/>
            </a:lvl1pPr>
          </a:lstStyle>
          <a:p>
            <a:pPr>
              <a:defRPr/>
            </a:pPr>
            <a:fld id="{8C7583D2-520C-4C4B-855E-BAACAF9EB0E9}" type="datetimeFigureOut">
              <a:rPr lang="en-US"/>
              <a:pPr>
                <a:defRPr/>
              </a:pPr>
              <a:t>30-Jun-21</a:t>
            </a:fld>
            <a:endParaRPr lang="en-US"/>
          </a:p>
        </p:txBody>
      </p:sp>
      <p:sp>
        <p:nvSpPr>
          <p:cNvPr id="5" name="Footer Placeholder 2">
            <a:extLst>
              <a:ext uri="{FF2B5EF4-FFF2-40B4-BE49-F238E27FC236}">
                <a16:creationId xmlns:a16="http://schemas.microsoft.com/office/drawing/2014/main" id="{F4D5BE5C-77CD-4AF0-983D-545B3814C0F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6D0B07B6-2DA7-44FD-8887-5964275E3D4D}"/>
              </a:ext>
            </a:extLst>
          </p:cNvPr>
          <p:cNvSpPr>
            <a:spLocks noGrp="1"/>
          </p:cNvSpPr>
          <p:nvPr>
            <p:ph type="sldNum" sz="quarter" idx="12"/>
          </p:nvPr>
        </p:nvSpPr>
        <p:spPr/>
        <p:txBody>
          <a:bodyPr/>
          <a:lstStyle>
            <a:lvl1pPr>
              <a:defRPr/>
            </a:lvl1pPr>
          </a:lstStyle>
          <a:p>
            <a:fld id="{EB63CC44-F687-4DA0-98B5-DCA3E8F4F7B8}" type="slidenum">
              <a:rPr lang="en-US" altLang="en-US"/>
              <a:pPr/>
              <a:t>‹#›</a:t>
            </a:fld>
            <a:endParaRPr lang="en-US" altLang="en-US"/>
          </a:p>
        </p:txBody>
      </p:sp>
    </p:spTree>
    <p:extLst>
      <p:ext uri="{BB962C8B-B14F-4D97-AF65-F5344CB8AC3E}">
        <p14:creationId xmlns:p14="http://schemas.microsoft.com/office/powerpoint/2010/main" val="2726359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a16="http://schemas.microsoft.com/office/drawing/2014/main" id="{F973D235-5653-4969-AAC5-BF1458BF7661}"/>
              </a:ext>
            </a:extLst>
          </p:cNvPr>
          <p:cNvSpPr>
            <a:spLocks noGrp="1"/>
          </p:cNvSpPr>
          <p:nvPr>
            <p:ph type="dt" sz="half" idx="10"/>
          </p:nvPr>
        </p:nvSpPr>
        <p:spPr/>
        <p:txBody>
          <a:bodyPr rtlCol="0"/>
          <a:lstStyle>
            <a:lvl1pPr>
              <a:defRPr/>
            </a:lvl1pPr>
          </a:lstStyle>
          <a:p>
            <a:pPr>
              <a:defRPr/>
            </a:pPr>
            <a:fld id="{CEE5256B-736F-427A-8A6E-0E5E8132DB53}" type="datetimeFigureOut">
              <a:rPr lang="en-US"/>
              <a:pPr>
                <a:defRPr/>
              </a:pPr>
              <a:t>30-Jun-21</a:t>
            </a:fld>
            <a:endParaRPr lang="en-US"/>
          </a:p>
        </p:txBody>
      </p:sp>
      <p:sp>
        <p:nvSpPr>
          <p:cNvPr id="5" name="Slide Number Placeholder 8">
            <a:extLst>
              <a:ext uri="{FF2B5EF4-FFF2-40B4-BE49-F238E27FC236}">
                <a16:creationId xmlns:a16="http://schemas.microsoft.com/office/drawing/2014/main" id="{3AFCF4C7-8DEB-43AB-B7BF-0EDDD36ACC73}"/>
              </a:ext>
            </a:extLst>
          </p:cNvPr>
          <p:cNvSpPr>
            <a:spLocks noGrp="1"/>
          </p:cNvSpPr>
          <p:nvPr>
            <p:ph type="sldNum" sz="quarter" idx="11"/>
          </p:nvPr>
        </p:nvSpPr>
        <p:spPr/>
        <p:txBody>
          <a:bodyPr/>
          <a:lstStyle>
            <a:lvl1pPr>
              <a:defRPr/>
            </a:lvl1pPr>
          </a:lstStyle>
          <a:p>
            <a:fld id="{2E834EE7-3694-41F9-918F-ABE68899E799}" type="slidenum">
              <a:rPr lang="en-US" altLang="en-US"/>
              <a:pPr/>
              <a:t>‹#›</a:t>
            </a:fld>
            <a:endParaRPr lang="en-US" altLang="en-US"/>
          </a:p>
        </p:txBody>
      </p:sp>
      <p:sp>
        <p:nvSpPr>
          <p:cNvPr id="6" name="Footer Placeholder 9">
            <a:extLst>
              <a:ext uri="{FF2B5EF4-FFF2-40B4-BE49-F238E27FC236}">
                <a16:creationId xmlns:a16="http://schemas.microsoft.com/office/drawing/2014/main" id="{531C79E8-EB88-45C9-98B8-CC92A9E79E54}"/>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999739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A9DDE9-F47A-4BA7-ABE3-56AF7B5CE9C0}"/>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3F377593-E03A-47EC-9A28-997345E76334}"/>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69E3FD34-B441-4ADC-87E3-9798939D7091}"/>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4714E519-E776-4FBD-8A6C-9E1C70F8834A}"/>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Straight Connector 7">
            <a:extLst>
              <a:ext uri="{FF2B5EF4-FFF2-40B4-BE49-F238E27FC236}">
                <a16:creationId xmlns:a16="http://schemas.microsoft.com/office/drawing/2014/main" id="{901C7F91-B35B-46D1-A6F0-5738DF7BF802}"/>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9" name="Straight Connector 8">
            <a:extLst>
              <a:ext uri="{FF2B5EF4-FFF2-40B4-BE49-F238E27FC236}">
                <a16:creationId xmlns:a16="http://schemas.microsoft.com/office/drawing/2014/main" id="{E34C41E3-7308-4820-A4AB-0D356060FCB9}"/>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0" name="Straight Connector 9">
            <a:extLst>
              <a:ext uri="{FF2B5EF4-FFF2-40B4-BE49-F238E27FC236}">
                <a16:creationId xmlns:a16="http://schemas.microsoft.com/office/drawing/2014/main" id="{20AAB120-1AE7-4360-AA0F-72E4305DB646}"/>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1" name="Straight Connector 10">
            <a:extLst>
              <a:ext uri="{FF2B5EF4-FFF2-40B4-BE49-F238E27FC236}">
                <a16:creationId xmlns:a16="http://schemas.microsoft.com/office/drawing/2014/main" id="{917C1D49-DD22-4D1C-B574-4314CD3C11E2}"/>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2" name="Straight Connector 11">
            <a:extLst>
              <a:ext uri="{FF2B5EF4-FFF2-40B4-BE49-F238E27FC236}">
                <a16:creationId xmlns:a16="http://schemas.microsoft.com/office/drawing/2014/main" id="{9C628F9A-E9E5-4E79-8B9F-B060603FDEFD}"/>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3" name="Rectangle 12">
            <a:extLst>
              <a:ext uri="{FF2B5EF4-FFF2-40B4-BE49-F238E27FC236}">
                <a16:creationId xmlns:a16="http://schemas.microsoft.com/office/drawing/2014/main" id="{B9B9335A-5CF8-4FCC-981C-DF926A543D61}"/>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 name="Oval 13">
            <a:extLst>
              <a:ext uri="{FF2B5EF4-FFF2-40B4-BE49-F238E27FC236}">
                <a16:creationId xmlns:a16="http://schemas.microsoft.com/office/drawing/2014/main" id="{F2EF80C2-81DF-4EC7-905E-47EFC1806578}"/>
              </a:ext>
            </a:extLst>
          </p:cNvPr>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5" name="Oval 14">
            <a:extLst>
              <a:ext uri="{FF2B5EF4-FFF2-40B4-BE49-F238E27FC236}">
                <a16:creationId xmlns:a16="http://schemas.microsoft.com/office/drawing/2014/main" id="{BF50E597-A005-4741-934F-01D82B88C117}"/>
              </a:ext>
            </a:extLst>
          </p:cNvPr>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6" name="Oval 15">
            <a:extLst>
              <a:ext uri="{FF2B5EF4-FFF2-40B4-BE49-F238E27FC236}">
                <a16:creationId xmlns:a16="http://schemas.microsoft.com/office/drawing/2014/main" id="{2A4E0903-8C1E-43AF-B257-FE90B375724A}"/>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7" name="Oval 16">
            <a:extLst>
              <a:ext uri="{FF2B5EF4-FFF2-40B4-BE49-F238E27FC236}">
                <a16:creationId xmlns:a16="http://schemas.microsoft.com/office/drawing/2014/main" id="{84D0A525-CBE3-4B76-9F44-A8243497F39A}"/>
              </a:ext>
            </a:extLst>
          </p:cNvPr>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8" name="Oval 17">
            <a:extLst>
              <a:ext uri="{FF2B5EF4-FFF2-40B4-BE49-F238E27FC236}">
                <a16:creationId xmlns:a16="http://schemas.microsoft.com/office/drawing/2014/main" id="{206C7623-8743-497F-81DE-9766F7CAD571}"/>
              </a:ext>
            </a:extLst>
          </p:cNvPr>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Straight Connector 18">
            <a:extLst>
              <a:ext uri="{FF2B5EF4-FFF2-40B4-BE49-F238E27FC236}">
                <a16:creationId xmlns:a16="http://schemas.microsoft.com/office/drawing/2014/main" id="{F78FE6B7-291C-40B4-A894-C82F4F1A2789}"/>
              </a:ext>
            </a:extLst>
          </p:cNvPr>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a:t>Click to edit Master title style</a:t>
            </a:r>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0" name="Date Placeholder 3">
            <a:extLst>
              <a:ext uri="{FF2B5EF4-FFF2-40B4-BE49-F238E27FC236}">
                <a16:creationId xmlns:a16="http://schemas.microsoft.com/office/drawing/2014/main" id="{B3BCF9CA-D064-4151-9817-82C40377F26B}"/>
              </a:ext>
            </a:extLst>
          </p:cNvPr>
          <p:cNvSpPr>
            <a:spLocks noGrp="1"/>
          </p:cNvSpPr>
          <p:nvPr>
            <p:ph type="dt" sz="half" idx="10"/>
          </p:nvPr>
        </p:nvSpPr>
        <p:spPr bwMode="auto">
          <a:xfrm rot="5400000">
            <a:off x="7762875" y="1169988"/>
            <a:ext cx="2286000" cy="381000"/>
          </a:xfrm>
        </p:spPr>
        <p:txBody>
          <a:bodyPr/>
          <a:lstStyle>
            <a:lvl1pPr>
              <a:defRPr/>
            </a:lvl1pPr>
          </a:lstStyle>
          <a:p>
            <a:pPr>
              <a:defRPr/>
            </a:pPr>
            <a:fld id="{632BFFB5-3C17-4666-B870-494907352FD7}" type="datetimeFigureOut">
              <a:rPr lang="en-US"/>
              <a:pPr>
                <a:defRPr/>
              </a:pPr>
              <a:t>30-Jun-21</a:t>
            </a:fld>
            <a:endParaRPr lang="en-US"/>
          </a:p>
        </p:txBody>
      </p:sp>
      <p:sp>
        <p:nvSpPr>
          <p:cNvPr id="21" name="Footer Placeholder 4">
            <a:extLst>
              <a:ext uri="{FF2B5EF4-FFF2-40B4-BE49-F238E27FC236}">
                <a16:creationId xmlns:a16="http://schemas.microsoft.com/office/drawing/2014/main" id="{16568642-AD6C-4B0F-921D-D2604CDC17AE}"/>
              </a:ext>
            </a:extLst>
          </p:cNvPr>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a:extLst>
              <a:ext uri="{FF2B5EF4-FFF2-40B4-BE49-F238E27FC236}">
                <a16:creationId xmlns:a16="http://schemas.microsoft.com/office/drawing/2014/main" id="{5924BC53-30AD-447D-A961-371104D69C5C}"/>
              </a:ext>
            </a:extLst>
          </p:cNvPr>
          <p:cNvSpPr>
            <a:spLocks noGrp="1"/>
          </p:cNvSpPr>
          <p:nvPr>
            <p:ph type="sldNum" sz="quarter" idx="12"/>
          </p:nvPr>
        </p:nvSpPr>
        <p:spPr bwMode="auto">
          <a:xfrm>
            <a:off x="1339850" y="4929188"/>
            <a:ext cx="609600" cy="517525"/>
          </a:xfrm>
        </p:spPr>
        <p:txBody>
          <a:bodyPr/>
          <a:lstStyle>
            <a:lvl1pPr>
              <a:defRPr/>
            </a:lvl1pPr>
          </a:lstStyle>
          <a:p>
            <a:fld id="{C65A7E6E-F5C0-49F4-90B6-E01BC170E7F8}" type="slidenum">
              <a:rPr lang="en-US" altLang="en-US"/>
              <a:pPr/>
              <a:t>‹#›</a:t>
            </a:fld>
            <a:endParaRPr lang="en-US" altLang="en-US"/>
          </a:p>
        </p:txBody>
      </p:sp>
    </p:spTree>
    <p:extLst>
      <p:ext uri="{BB962C8B-B14F-4D97-AF65-F5344CB8AC3E}">
        <p14:creationId xmlns:p14="http://schemas.microsoft.com/office/powerpoint/2010/main" val="41982179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457200"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270248"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5D051612-EFF3-457C-960E-AA45A740983E}"/>
              </a:ext>
            </a:extLst>
          </p:cNvPr>
          <p:cNvSpPr>
            <a:spLocks noGrp="1"/>
          </p:cNvSpPr>
          <p:nvPr>
            <p:ph type="dt" sz="half" idx="10"/>
          </p:nvPr>
        </p:nvSpPr>
        <p:spPr/>
        <p:txBody>
          <a:bodyPr/>
          <a:lstStyle>
            <a:lvl1pPr>
              <a:defRPr/>
            </a:lvl1pPr>
          </a:lstStyle>
          <a:p>
            <a:pPr>
              <a:defRPr/>
            </a:pPr>
            <a:fld id="{DA472286-9060-484D-B2A7-3CC55AF78D7E}" type="datetimeFigureOut">
              <a:rPr lang="en-US"/>
              <a:pPr>
                <a:defRPr/>
              </a:pPr>
              <a:t>30-Jun-21</a:t>
            </a:fld>
            <a:endParaRPr lang="en-US"/>
          </a:p>
        </p:txBody>
      </p:sp>
      <p:sp>
        <p:nvSpPr>
          <p:cNvPr id="6" name="Footer Placeholder 2">
            <a:extLst>
              <a:ext uri="{FF2B5EF4-FFF2-40B4-BE49-F238E27FC236}">
                <a16:creationId xmlns:a16="http://schemas.microsoft.com/office/drawing/2014/main" id="{EC2CEB3C-E3BB-4E92-9349-4010F32F5FA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58FF3C85-58F5-42B8-BE41-2608CC5D5364}"/>
              </a:ext>
            </a:extLst>
          </p:cNvPr>
          <p:cNvSpPr>
            <a:spLocks noGrp="1"/>
          </p:cNvSpPr>
          <p:nvPr>
            <p:ph type="sldNum" sz="quarter" idx="12"/>
          </p:nvPr>
        </p:nvSpPr>
        <p:spPr/>
        <p:txBody>
          <a:bodyPr/>
          <a:lstStyle>
            <a:lvl1pPr>
              <a:defRPr/>
            </a:lvl1pPr>
          </a:lstStyle>
          <a:p>
            <a:fld id="{83A06C7F-45C1-4DDB-BF35-4898D127AB58}" type="slidenum">
              <a:rPr lang="en-US" altLang="en-US"/>
              <a:pPr/>
              <a:t>‹#›</a:t>
            </a:fld>
            <a:endParaRPr lang="en-US" altLang="en-US"/>
          </a:p>
        </p:txBody>
      </p:sp>
    </p:spTree>
    <p:extLst>
      <p:ext uri="{BB962C8B-B14F-4D97-AF65-F5344CB8AC3E}">
        <p14:creationId xmlns:p14="http://schemas.microsoft.com/office/powerpoint/2010/main" val="2777860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457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37197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7" name="Date Placeholder 13">
            <a:extLst>
              <a:ext uri="{FF2B5EF4-FFF2-40B4-BE49-F238E27FC236}">
                <a16:creationId xmlns:a16="http://schemas.microsoft.com/office/drawing/2014/main" id="{7F9CF8E4-2A57-4B9E-AAFC-155C61E23464}"/>
              </a:ext>
            </a:extLst>
          </p:cNvPr>
          <p:cNvSpPr>
            <a:spLocks noGrp="1"/>
          </p:cNvSpPr>
          <p:nvPr>
            <p:ph type="dt" sz="half" idx="10"/>
          </p:nvPr>
        </p:nvSpPr>
        <p:spPr/>
        <p:txBody>
          <a:bodyPr/>
          <a:lstStyle>
            <a:lvl1pPr>
              <a:defRPr/>
            </a:lvl1pPr>
          </a:lstStyle>
          <a:p>
            <a:pPr>
              <a:defRPr/>
            </a:pPr>
            <a:fld id="{DC022025-9A71-443B-A7D5-56669D96069C}" type="datetimeFigureOut">
              <a:rPr lang="en-US"/>
              <a:pPr>
                <a:defRPr/>
              </a:pPr>
              <a:t>30-Jun-21</a:t>
            </a:fld>
            <a:endParaRPr lang="en-US"/>
          </a:p>
        </p:txBody>
      </p:sp>
      <p:sp>
        <p:nvSpPr>
          <p:cNvPr id="8" name="Footer Placeholder 2">
            <a:extLst>
              <a:ext uri="{FF2B5EF4-FFF2-40B4-BE49-F238E27FC236}">
                <a16:creationId xmlns:a16="http://schemas.microsoft.com/office/drawing/2014/main" id="{723DC79E-A2AE-44E4-8B1E-0D04CD99D78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22">
            <a:extLst>
              <a:ext uri="{FF2B5EF4-FFF2-40B4-BE49-F238E27FC236}">
                <a16:creationId xmlns:a16="http://schemas.microsoft.com/office/drawing/2014/main" id="{9E1252E3-CD93-4C15-B1D9-7D7ED300E6E2}"/>
              </a:ext>
            </a:extLst>
          </p:cNvPr>
          <p:cNvSpPr>
            <a:spLocks noGrp="1"/>
          </p:cNvSpPr>
          <p:nvPr>
            <p:ph type="sldNum" sz="quarter" idx="12"/>
          </p:nvPr>
        </p:nvSpPr>
        <p:spPr/>
        <p:txBody>
          <a:bodyPr/>
          <a:lstStyle>
            <a:lvl1pPr>
              <a:defRPr/>
            </a:lvl1pPr>
          </a:lstStyle>
          <a:p>
            <a:fld id="{C0766440-70B7-4F2C-83F6-F06DE3415608}" type="slidenum">
              <a:rPr lang="en-US" altLang="en-US"/>
              <a:pPr/>
              <a:t>‹#›</a:t>
            </a:fld>
            <a:endParaRPr lang="en-US" altLang="en-US"/>
          </a:p>
        </p:txBody>
      </p:sp>
    </p:spTree>
    <p:extLst>
      <p:ext uri="{BB962C8B-B14F-4D97-AF65-F5344CB8AC3E}">
        <p14:creationId xmlns:p14="http://schemas.microsoft.com/office/powerpoint/2010/main" val="3008073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5">
            <a:extLst>
              <a:ext uri="{FF2B5EF4-FFF2-40B4-BE49-F238E27FC236}">
                <a16:creationId xmlns:a16="http://schemas.microsoft.com/office/drawing/2014/main" id="{2C3D5404-E262-4FCD-9A34-1812F9C03614}"/>
              </a:ext>
            </a:extLst>
          </p:cNvPr>
          <p:cNvSpPr>
            <a:spLocks noGrp="1"/>
          </p:cNvSpPr>
          <p:nvPr>
            <p:ph type="dt" sz="half" idx="10"/>
          </p:nvPr>
        </p:nvSpPr>
        <p:spPr/>
        <p:txBody>
          <a:bodyPr rtlCol="0"/>
          <a:lstStyle>
            <a:lvl1pPr>
              <a:defRPr/>
            </a:lvl1pPr>
          </a:lstStyle>
          <a:p>
            <a:pPr>
              <a:defRPr/>
            </a:pPr>
            <a:fld id="{14921498-9DB2-4AE0-AD06-1313E26D0BEB}" type="datetimeFigureOut">
              <a:rPr lang="en-US"/>
              <a:pPr>
                <a:defRPr/>
              </a:pPr>
              <a:t>30-Jun-21</a:t>
            </a:fld>
            <a:endParaRPr lang="en-US"/>
          </a:p>
        </p:txBody>
      </p:sp>
      <p:sp>
        <p:nvSpPr>
          <p:cNvPr id="4" name="Slide Number Placeholder 6">
            <a:extLst>
              <a:ext uri="{FF2B5EF4-FFF2-40B4-BE49-F238E27FC236}">
                <a16:creationId xmlns:a16="http://schemas.microsoft.com/office/drawing/2014/main" id="{0AC210AD-29A9-4B38-BFC3-5AB8CF09752A}"/>
              </a:ext>
            </a:extLst>
          </p:cNvPr>
          <p:cNvSpPr>
            <a:spLocks noGrp="1"/>
          </p:cNvSpPr>
          <p:nvPr>
            <p:ph type="sldNum" sz="quarter" idx="11"/>
          </p:nvPr>
        </p:nvSpPr>
        <p:spPr/>
        <p:txBody>
          <a:bodyPr/>
          <a:lstStyle>
            <a:lvl1pPr>
              <a:defRPr/>
            </a:lvl1pPr>
          </a:lstStyle>
          <a:p>
            <a:fld id="{227ADDCE-0F29-47B4-B5B0-AD104587CE92}" type="slidenum">
              <a:rPr lang="en-US" altLang="en-US"/>
              <a:pPr/>
              <a:t>‹#›</a:t>
            </a:fld>
            <a:endParaRPr lang="en-US" altLang="en-US"/>
          </a:p>
        </p:txBody>
      </p:sp>
      <p:sp>
        <p:nvSpPr>
          <p:cNvPr id="5" name="Footer Placeholder 7">
            <a:extLst>
              <a:ext uri="{FF2B5EF4-FFF2-40B4-BE49-F238E27FC236}">
                <a16:creationId xmlns:a16="http://schemas.microsoft.com/office/drawing/2014/main" id="{40AD3C97-6D11-4462-AC2D-F5074655D65A}"/>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879158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00161496-E69D-4305-B9C0-112E08997800}"/>
              </a:ext>
            </a:extLst>
          </p:cNvPr>
          <p:cNvSpPr>
            <a:spLocks noGrp="1"/>
          </p:cNvSpPr>
          <p:nvPr>
            <p:ph type="dt" sz="half" idx="10"/>
          </p:nvPr>
        </p:nvSpPr>
        <p:spPr/>
        <p:txBody>
          <a:bodyPr/>
          <a:lstStyle>
            <a:lvl1pPr>
              <a:defRPr/>
            </a:lvl1pPr>
          </a:lstStyle>
          <a:p>
            <a:pPr>
              <a:defRPr/>
            </a:pPr>
            <a:fld id="{68C2166C-D79A-4B58-9B9F-E90D3EF9EC8F}" type="datetimeFigureOut">
              <a:rPr lang="en-US"/>
              <a:pPr>
                <a:defRPr/>
              </a:pPr>
              <a:t>30-Jun-21</a:t>
            </a:fld>
            <a:endParaRPr lang="en-US"/>
          </a:p>
        </p:txBody>
      </p:sp>
      <p:sp>
        <p:nvSpPr>
          <p:cNvPr id="3" name="Footer Placeholder 2">
            <a:extLst>
              <a:ext uri="{FF2B5EF4-FFF2-40B4-BE49-F238E27FC236}">
                <a16:creationId xmlns:a16="http://schemas.microsoft.com/office/drawing/2014/main" id="{EB8EFBCF-D9E7-49AB-881E-9436955C33E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a16="http://schemas.microsoft.com/office/drawing/2014/main" id="{5C5C481E-6C99-4DA3-8A5E-A5EF70F6B535}"/>
              </a:ext>
            </a:extLst>
          </p:cNvPr>
          <p:cNvSpPr>
            <a:spLocks noGrp="1"/>
          </p:cNvSpPr>
          <p:nvPr>
            <p:ph type="sldNum" sz="quarter" idx="12"/>
          </p:nvPr>
        </p:nvSpPr>
        <p:spPr/>
        <p:txBody>
          <a:bodyPr/>
          <a:lstStyle>
            <a:lvl1pPr>
              <a:defRPr/>
            </a:lvl1pPr>
          </a:lstStyle>
          <a:p>
            <a:fld id="{573BE969-F68C-4212-94BC-40B3E1105AE6}" type="slidenum">
              <a:rPr lang="en-US" altLang="en-US"/>
              <a:pPr/>
              <a:t>‹#›</a:t>
            </a:fld>
            <a:endParaRPr lang="en-US" altLang="en-US"/>
          </a:p>
        </p:txBody>
      </p:sp>
    </p:spTree>
    <p:extLst>
      <p:ext uri="{BB962C8B-B14F-4D97-AF65-F5344CB8AC3E}">
        <p14:creationId xmlns:p14="http://schemas.microsoft.com/office/powerpoint/2010/main" val="407556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4E921B5A-4922-4059-BB9D-BC2B69E10E35}"/>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6" name="Straight Connector 5">
            <a:extLst>
              <a:ext uri="{FF2B5EF4-FFF2-40B4-BE49-F238E27FC236}">
                <a16:creationId xmlns:a16="http://schemas.microsoft.com/office/drawing/2014/main" id="{080E3006-DF58-43AD-9653-91E4312B0B61}"/>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7" name="Straight Connector 16">
            <a:extLst>
              <a:ext uri="{FF2B5EF4-FFF2-40B4-BE49-F238E27FC236}">
                <a16:creationId xmlns:a16="http://schemas.microsoft.com/office/drawing/2014/main" id="{48B5D04F-DCF8-4ED4-B955-D4B183BA7793}"/>
              </a:ext>
            </a:extLst>
          </p:cNvPr>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Straight Connector 17">
            <a:extLst>
              <a:ext uri="{FF2B5EF4-FFF2-40B4-BE49-F238E27FC236}">
                <a16:creationId xmlns:a16="http://schemas.microsoft.com/office/drawing/2014/main" id="{F6E90F14-1D02-4071-B606-EB9BED44F5A2}"/>
              </a:ext>
            </a:extLst>
          </p:cNvPr>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Rectangle 8">
            <a:extLst>
              <a:ext uri="{FF2B5EF4-FFF2-40B4-BE49-F238E27FC236}">
                <a16:creationId xmlns:a16="http://schemas.microsoft.com/office/drawing/2014/main" id="{8EF9A72D-DB8D-4449-A2EF-9505C68F3573}"/>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Straight Connector 19">
            <a:extLst>
              <a:ext uri="{FF2B5EF4-FFF2-40B4-BE49-F238E27FC236}">
                <a16:creationId xmlns:a16="http://schemas.microsoft.com/office/drawing/2014/main" id="{96C96B2D-F352-4BA4-93D6-23E7751E2E67}"/>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Oval 10">
            <a:extLst>
              <a:ext uri="{FF2B5EF4-FFF2-40B4-BE49-F238E27FC236}">
                <a16:creationId xmlns:a16="http://schemas.microsoft.com/office/drawing/2014/main" id="{AD9971D7-F3EB-44C1-817E-839A7C2DEF44}"/>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20">
            <a:extLst>
              <a:ext uri="{FF2B5EF4-FFF2-40B4-BE49-F238E27FC236}">
                <a16:creationId xmlns:a16="http://schemas.microsoft.com/office/drawing/2014/main" id="{1C73AD2B-D336-4D9E-A12A-2E6BC6801F02}"/>
              </a:ext>
            </a:extLst>
          </p:cNvPr>
          <p:cNvSpPr>
            <a:spLocks noGrp="1"/>
          </p:cNvSpPr>
          <p:nvPr>
            <p:ph type="dt" sz="half" idx="10"/>
          </p:nvPr>
        </p:nvSpPr>
        <p:spPr/>
        <p:txBody>
          <a:bodyPr rtlCol="0"/>
          <a:lstStyle>
            <a:lvl1pPr>
              <a:defRPr/>
            </a:lvl1pPr>
          </a:lstStyle>
          <a:p>
            <a:pPr>
              <a:defRPr/>
            </a:pPr>
            <a:fld id="{52C272EE-929C-4FB1-B13A-7969E52815A6}" type="datetimeFigureOut">
              <a:rPr lang="en-US"/>
              <a:pPr>
                <a:defRPr/>
              </a:pPr>
              <a:t>30-Jun-21</a:t>
            </a:fld>
            <a:endParaRPr lang="en-US"/>
          </a:p>
        </p:txBody>
      </p:sp>
      <p:sp>
        <p:nvSpPr>
          <p:cNvPr id="13" name="Slide Number Placeholder 21">
            <a:extLst>
              <a:ext uri="{FF2B5EF4-FFF2-40B4-BE49-F238E27FC236}">
                <a16:creationId xmlns:a16="http://schemas.microsoft.com/office/drawing/2014/main" id="{C1F6363D-58CD-47AD-BCD7-1B43A1B6B07A}"/>
              </a:ext>
            </a:extLst>
          </p:cNvPr>
          <p:cNvSpPr>
            <a:spLocks noGrp="1"/>
          </p:cNvSpPr>
          <p:nvPr>
            <p:ph type="sldNum" sz="quarter" idx="11"/>
          </p:nvPr>
        </p:nvSpPr>
        <p:spPr/>
        <p:txBody>
          <a:bodyPr/>
          <a:lstStyle>
            <a:lvl1pPr>
              <a:defRPr/>
            </a:lvl1pPr>
          </a:lstStyle>
          <a:p>
            <a:fld id="{4D759C1F-CECF-4CFF-82E1-449CC5859D31}" type="slidenum">
              <a:rPr lang="en-US" altLang="en-US"/>
              <a:pPr/>
              <a:t>‹#›</a:t>
            </a:fld>
            <a:endParaRPr lang="en-US" altLang="en-US"/>
          </a:p>
        </p:txBody>
      </p:sp>
      <p:sp>
        <p:nvSpPr>
          <p:cNvPr id="14" name="Footer Placeholder 22">
            <a:extLst>
              <a:ext uri="{FF2B5EF4-FFF2-40B4-BE49-F238E27FC236}">
                <a16:creationId xmlns:a16="http://schemas.microsoft.com/office/drawing/2014/main" id="{E537C93C-8371-49B4-B196-AF4C001A9DBE}"/>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20212784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783C6F27-696D-4E92-8A78-AADB7C35D366}"/>
              </a:ext>
            </a:extLst>
          </p:cNvPr>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6" name="Oval 5">
            <a:extLst>
              <a:ext uri="{FF2B5EF4-FFF2-40B4-BE49-F238E27FC236}">
                <a16:creationId xmlns:a16="http://schemas.microsoft.com/office/drawing/2014/main" id="{EEEC8E37-EBE6-4015-BC71-471B8AAFBC04}"/>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Straight Connector 16">
            <a:extLst>
              <a:ext uri="{FF2B5EF4-FFF2-40B4-BE49-F238E27FC236}">
                <a16:creationId xmlns:a16="http://schemas.microsoft.com/office/drawing/2014/main" id="{1ED5A7AD-E42B-4557-AD27-C35CBB316F99}"/>
              </a:ext>
            </a:extLst>
          </p:cNvPr>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Rectangle 7">
            <a:extLst>
              <a:ext uri="{FF2B5EF4-FFF2-40B4-BE49-F238E27FC236}">
                <a16:creationId xmlns:a16="http://schemas.microsoft.com/office/drawing/2014/main" id="{81CAACDC-A75C-4A62-BFB8-688AEEDA6AF9}"/>
              </a:ext>
            </a:extLst>
          </p:cNvPr>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Straight Connector 18">
            <a:extLst>
              <a:ext uri="{FF2B5EF4-FFF2-40B4-BE49-F238E27FC236}">
                <a16:creationId xmlns:a16="http://schemas.microsoft.com/office/drawing/2014/main" id="{01B1FB68-113B-4AD7-8ADA-6A872889A440}"/>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Straight Connector 9">
            <a:extLst>
              <a:ext uri="{FF2B5EF4-FFF2-40B4-BE49-F238E27FC236}">
                <a16:creationId xmlns:a16="http://schemas.microsoft.com/office/drawing/2014/main" id="{4178E61A-C96A-41E6-9DC3-0860611DA51B}"/>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11" name="Straight Connector 20">
            <a:extLst>
              <a:ext uri="{FF2B5EF4-FFF2-40B4-BE49-F238E27FC236}">
                <a16:creationId xmlns:a16="http://schemas.microsoft.com/office/drawing/2014/main" id="{1E94A51B-5893-4C6C-BAEF-6A3C03CA8B35}"/>
              </a:ext>
            </a:extLst>
          </p:cNvPr>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a:t>Click to edit Master text styles</a:t>
            </a:r>
          </a:p>
        </p:txBody>
      </p:sp>
      <p:sp>
        <p:nvSpPr>
          <p:cNvPr id="12" name="Date Placeholder 16">
            <a:extLst>
              <a:ext uri="{FF2B5EF4-FFF2-40B4-BE49-F238E27FC236}">
                <a16:creationId xmlns:a16="http://schemas.microsoft.com/office/drawing/2014/main" id="{75A7F8B8-3F1E-4251-AD27-7310C787146E}"/>
              </a:ext>
            </a:extLst>
          </p:cNvPr>
          <p:cNvSpPr>
            <a:spLocks noGrp="1"/>
          </p:cNvSpPr>
          <p:nvPr>
            <p:ph type="dt" sz="half" idx="10"/>
          </p:nvPr>
        </p:nvSpPr>
        <p:spPr/>
        <p:txBody>
          <a:bodyPr rtlCol="0"/>
          <a:lstStyle>
            <a:lvl1pPr>
              <a:defRPr/>
            </a:lvl1pPr>
          </a:lstStyle>
          <a:p>
            <a:pPr>
              <a:defRPr/>
            </a:pPr>
            <a:fld id="{F3E728D6-A724-4629-9438-63978940351E}" type="datetimeFigureOut">
              <a:rPr lang="en-US"/>
              <a:pPr>
                <a:defRPr/>
              </a:pPr>
              <a:t>30-Jun-21</a:t>
            </a:fld>
            <a:endParaRPr lang="en-US"/>
          </a:p>
        </p:txBody>
      </p:sp>
      <p:sp>
        <p:nvSpPr>
          <p:cNvPr id="13" name="Slide Number Placeholder 17">
            <a:extLst>
              <a:ext uri="{FF2B5EF4-FFF2-40B4-BE49-F238E27FC236}">
                <a16:creationId xmlns:a16="http://schemas.microsoft.com/office/drawing/2014/main" id="{6C19EEC1-9BF7-43E9-8EB0-0357C3CE8B81}"/>
              </a:ext>
            </a:extLst>
          </p:cNvPr>
          <p:cNvSpPr>
            <a:spLocks noGrp="1"/>
          </p:cNvSpPr>
          <p:nvPr>
            <p:ph type="sldNum" sz="quarter" idx="11"/>
          </p:nvPr>
        </p:nvSpPr>
        <p:spPr/>
        <p:txBody>
          <a:bodyPr/>
          <a:lstStyle>
            <a:lvl1pPr>
              <a:defRPr/>
            </a:lvl1pPr>
          </a:lstStyle>
          <a:p>
            <a:fld id="{12780D47-F364-4549-B4D0-1CECE4DC793E}" type="slidenum">
              <a:rPr lang="en-US" altLang="en-US"/>
              <a:pPr/>
              <a:t>‹#›</a:t>
            </a:fld>
            <a:endParaRPr lang="en-US" altLang="en-US"/>
          </a:p>
        </p:txBody>
      </p:sp>
      <p:sp>
        <p:nvSpPr>
          <p:cNvPr id="14" name="Footer Placeholder 20">
            <a:extLst>
              <a:ext uri="{FF2B5EF4-FFF2-40B4-BE49-F238E27FC236}">
                <a16:creationId xmlns:a16="http://schemas.microsoft.com/office/drawing/2014/main" id="{E86DE9D0-045A-4B41-A42E-608A97892020}"/>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454692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a:extLst>
              <a:ext uri="{FF2B5EF4-FFF2-40B4-BE49-F238E27FC236}">
                <a16:creationId xmlns:a16="http://schemas.microsoft.com/office/drawing/2014/main" id="{2BB7A209-D28F-4DA5-9EFF-23188A34915E}"/>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22" name="Title Placeholder 21">
            <a:extLst>
              <a:ext uri="{FF2B5EF4-FFF2-40B4-BE49-F238E27FC236}">
                <a16:creationId xmlns:a16="http://schemas.microsoft.com/office/drawing/2014/main" id="{CF9E4304-8798-4EE8-A0D5-FD8C007B0FA9}"/>
              </a:ext>
            </a:extLst>
          </p:cNvPr>
          <p:cNvSpPr>
            <a:spLocks noGrp="1"/>
          </p:cNvSpPr>
          <p:nvPr>
            <p:ph type="title"/>
          </p:nvPr>
        </p:nvSpPr>
        <p:spPr>
          <a:xfrm>
            <a:off x="457200" y="274638"/>
            <a:ext cx="7467600" cy="1143000"/>
          </a:xfrm>
          <a:prstGeom prst="rect">
            <a:avLst/>
          </a:prstGeom>
        </p:spPr>
        <p:txBody>
          <a:bodyPr vert="horz" anchor="b">
            <a:normAutofit/>
          </a:bodyPr>
          <a:lstStyle/>
          <a:p>
            <a:r>
              <a:rPr lang="en-US"/>
              <a:t>Click to edit Master title style</a:t>
            </a:r>
          </a:p>
        </p:txBody>
      </p:sp>
      <p:sp>
        <p:nvSpPr>
          <p:cNvPr id="1028" name="Text Placeholder 12">
            <a:extLst>
              <a:ext uri="{FF2B5EF4-FFF2-40B4-BE49-F238E27FC236}">
                <a16:creationId xmlns:a16="http://schemas.microsoft.com/office/drawing/2014/main" id="{3E139173-EE31-4B53-80F7-D8B896DCA450}"/>
              </a:ext>
            </a:extLst>
          </p:cNvPr>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BADB5CF3-E29D-4F1B-BE09-7CCD1C08E59D}"/>
              </a:ext>
            </a:extLst>
          </p:cNvPr>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cs typeface="+mn-cs"/>
              </a:defRPr>
            </a:lvl1pPr>
          </a:lstStyle>
          <a:p>
            <a:pPr>
              <a:defRPr/>
            </a:pPr>
            <a:fld id="{D7E1A991-1137-4C9B-965A-3757053DBC73}" type="datetimeFigureOut">
              <a:rPr lang="en-US"/>
              <a:pPr>
                <a:defRPr/>
              </a:pPr>
              <a:t>30-Jun-21</a:t>
            </a:fld>
            <a:endParaRPr lang="en-US"/>
          </a:p>
        </p:txBody>
      </p:sp>
      <p:sp>
        <p:nvSpPr>
          <p:cNvPr id="3" name="Footer Placeholder 2">
            <a:extLst>
              <a:ext uri="{FF2B5EF4-FFF2-40B4-BE49-F238E27FC236}">
                <a16:creationId xmlns:a16="http://schemas.microsoft.com/office/drawing/2014/main" id="{96E393CF-D11D-4716-AEBF-CE8780632429}"/>
              </a:ext>
            </a:extLst>
          </p:cNvPr>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en-US"/>
          </a:p>
        </p:txBody>
      </p:sp>
      <p:sp>
        <p:nvSpPr>
          <p:cNvPr id="7" name="Straight Connector 6">
            <a:extLst>
              <a:ext uri="{FF2B5EF4-FFF2-40B4-BE49-F238E27FC236}">
                <a16:creationId xmlns:a16="http://schemas.microsoft.com/office/drawing/2014/main" id="{7F3CD3A0-EE72-45F8-A930-985DDD051FE7}"/>
              </a:ext>
            </a:extLst>
          </p:cNvPr>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032" name="Straight Connector 8">
            <a:extLst>
              <a:ext uri="{FF2B5EF4-FFF2-40B4-BE49-F238E27FC236}">
                <a16:creationId xmlns:a16="http://schemas.microsoft.com/office/drawing/2014/main" id="{F0567F4F-C970-4135-B56B-16B87E377F00}"/>
              </a:ext>
            </a:extLst>
          </p:cNvPr>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ctangle 9">
            <a:extLst>
              <a:ext uri="{FF2B5EF4-FFF2-40B4-BE49-F238E27FC236}">
                <a16:creationId xmlns:a16="http://schemas.microsoft.com/office/drawing/2014/main" id="{B695F659-5A8D-4AF2-B615-DE913705EB40}"/>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34" name="Straight Connector 10">
            <a:extLst>
              <a:ext uri="{FF2B5EF4-FFF2-40B4-BE49-F238E27FC236}">
                <a16:creationId xmlns:a16="http://schemas.microsoft.com/office/drawing/2014/main" id="{FF3DC9F0-CEEB-49F9-8C70-9D79C95A9F23}"/>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Oval 11">
            <a:extLst>
              <a:ext uri="{FF2B5EF4-FFF2-40B4-BE49-F238E27FC236}">
                <a16:creationId xmlns:a16="http://schemas.microsoft.com/office/drawing/2014/main" id="{0D0378F5-3182-41CA-BA57-D8FE2E418F88}"/>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3" name="Slide Number Placeholder 22">
            <a:extLst>
              <a:ext uri="{FF2B5EF4-FFF2-40B4-BE49-F238E27FC236}">
                <a16:creationId xmlns:a16="http://schemas.microsoft.com/office/drawing/2014/main" id="{4D2D15BB-E931-4887-9451-DE8926AD9DCE}"/>
              </a:ext>
            </a:extLst>
          </p:cNvPr>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400" b="1">
                <a:solidFill>
                  <a:srgbClr val="FFFFFF"/>
                </a:solidFill>
                <a:latin typeface="Century Schoolbook" panose="02040604050505020304" pitchFamily="18" charset="0"/>
              </a:defRPr>
            </a:lvl1pPr>
          </a:lstStyle>
          <a:p>
            <a:fld id="{50B07C2C-A89E-4F80-81DC-86DEC554D34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12" r:id="rId4"/>
    <p:sldLayoutId id="2147483713" r:id="rId5"/>
    <p:sldLayoutId id="2147483720" r:id="rId6"/>
    <p:sldLayoutId id="2147483714" r:id="rId7"/>
    <p:sldLayoutId id="2147483721" r:id="rId8"/>
    <p:sldLayoutId id="2147483722" r:id="rId9"/>
    <p:sldLayoutId id="2147483715" r:id="rId10"/>
    <p:sldLayoutId id="2147483716" r:id="rId11"/>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defRPr>
      </a:lvl2pPr>
      <a:lvl3pPr algn="l" rtl="0" eaLnBrk="0" fontAlgn="base" hangingPunct="0">
        <a:spcBef>
          <a:spcPct val="0"/>
        </a:spcBef>
        <a:spcAft>
          <a:spcPct val="0"/>
        </a:spcAft>
        <a:defRPr sz="3000">
          <a:solidFill>
            <a:schemeClr val="tx2"/>
          </a:solidFill>
          <a:latin typeface="Century Schoolbook" panose="02040604050505020304" pitchFamily="18" charset="0"/>
        </a:defRPr>
      </a:lvl3pPr>
      <a:lvl4pPr algn="l" rtl="0" eaLnBrk="0" fontAlgn="base" hangingPunct="0">
        <a:spcBef>
          <a:spcPct val="0"/>
        </a:spcBef>
        <a:spcAft>
          <a:spcPct val="0"/>
        </a:spcAft>
        <a:defRPr sz="3000">
          <a:solidFill>
            <a:schemeClr val="tx2"/>
          </a:solidFill>
          <a:latin typeface="Century Schoolbook" panose="02040604050505020304" pitchFamily="18" charset="0"/>
        </a:defRPr>
      </a:lvl4pPr>
      <a:lvl5pPr algn="l" rtl="0" eaLnBrk="0" fontAlgn="base" hangingPunct="0">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C5B6-4800-44ED-B87E-E9FC4749AD91}"/>
              </a:ext>
            </a:extLst>
          </p:cNvPr>
          <p:cNvSpPr>
            <a:spLocks noGrp="1"/>
          </p:cNvSpPr>
          <p:nvPr>
            <p:ph type="ctrTitle"/>
          </p:nvPr>
        </p:nvSpPr>
        <p:spPr>
          <a:xfrm>
            <a:off x="2286000" y="3124200"/>
            <a:ext cx="6172200" cy="1893888"/>
          </a:xfrm>
        </p:spPr>
        <p:txBody>
          <a:bodyPr/>
          <a:lstStyle/>
          <a:p>
            <a:pPr algn="ctr" eaLnBrk="1" fontAlgn="auto" hangingPunct="1">
              <a:spcAft>
                <a:spcPts val="0"/>
              </a:spcAft>
              <a:defRPr/>
            </a:pPr>
            <a:r>
              <a:rPr lang="en-US" dirty="0"/>
              <a:t>“Thesis Statement”</a:t>
            </a:r>
          </a:p>
        </p:txBody>
      </p:sp>
      <p:sp>
        <p:nvSpPr>
          <p:cNvPr id="8195" name="Subtitle 2">
            <a:extLst>
              <a:ext uri="{FF2B5EF4-FFF2-40B4-BE49-F238E27FC236}">
                <a16:creationId xmlns:a16="http://schemas.microsoft.com/office/drawing/2014/main" id="{75B8E76F-B92E-4517-94C1-EA34BAC4AA67}"/>
              </a:ext>
            </a:extLst>
          </p:cNvPr>
          <p:cNvSpPr>
            <a:spLocks noGrp="1"/>
          </p:cNvSpPr>
          <p:nvPr>
            <p:ph type="subTitle" idx="1"/>
          </p:nvPr>
        </p:nvSpPr>
        <p:spPr>
          <a:xfrm>
            <a:off x="2286000" y="5003800"/>
            <a:ext cx="6172200" cy="1371600"/>
          </a:xfrm>
        </p:spPr>
        <p:txBody>
          <a:bodyPr/>
          <a:lstStyle/>
          <a:p>
            <a:pPr algn="ctr" eaLnBrk="1" hangingPunct="1"/>
            <a:r>
              <a:rPr lang="en-US" altLang="en-US"/>
              <a:t>English Composition and Comprehension</a:t>
            </a:r>
          </a:p>
          <a:p>
            <a:pPr algn="ctr" eaLnBrk="1" hangingPunct="1"/>
            <a:r>
              <a:rPr lang="en-US" altLang="en-US"/>
              <a:t>Department of Computer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D97A7-C24E-4842-AB9B-A0A97B7DDEF8}"/>
              </a:ext>
            </a:extLst>
          </p:cNvPr>
          <p:cNvSpPr>
            <a:spLocks noGrp="1"/>
          </p:cNvSpPr>
          <p:nvPr>
            <p:ph type="title"/>
          </p:nvPr>
        </p:nvSpPr>
        <p:spPr>
          <a:xfrm>
            <a:off x="457200" y="274638"/>
            <a:ext cx="7467600" cy="182562"/>
          </a:xfrm>
        </p:spPr>
        <p:txBody>
          <a:bodyPr>
            <a:normAutofit fontScale="90000"/>
          </a:bodyPr>
          <a:lstStyle/>
          <a:p>
            <a:pPr eaLnBrk="1" fontAlgn="auto" hangingPunct="1">
              <a:spcAft>
                <a:spcPts val="0"/>
              </a:spcAft>
              <a:defRPr/>
            </a:pPr>
            <a:r>
              <a:rPr lang="en-US" dirty="0"/>
              <a:t> </a:t>
            </a:r>
          </a:p>
        </p:txBody>
      </p:sp>
      <p:sp>
        <p:nvSpPr>
          <p:cNvPr id="3" name="Content Placeholder 2">
            <a:extLst>
              <a:ext uri="{FF2B5EF4-FFF2-40B4-BE49-F238E27FC236}">
                <a16:creationId xmlns:a16="http://schemas.microsoft.com/office/drawing/2014/main" id="{2C99E4E8-C21D-4288-8267-C87BB9A24A89}"/>
              </a:ext>
            </a:extLst>
          </p:cNvPr>
          <p:cNvSpPr>
            <a:spLocks noGrp="1"/>
          </p:cNvSpPr>
          <p:nvPr>
            <p:ph sz="quarter" idx="1"/>
          </p:nvPr>
        </p:nvSpPr>
        <p:spPr>
          <a:xfrm>
            <a:off x="457200" y="457200"/>
            <a:ext cx="7467600" cy="6016625"/>
          </a:xfrm>
        </p:spPr>
        <p:txBody>
          <a:bodyPr>
            <a:normAutofit lnSpcReduction="10000"/>
          </a:bodyPr>
          <a:lstStyle/>
          <a:p>
            <a:pPr marL="274320" indent="-274320" eaLnBrk="1" fontAlgn="auto" hangingPunct="1">
              <a:spcAft>
                <a:spcPts val="0"/>
              </a:spcAft>
              <a:buFont typeface="Wingdings"/>
              <a:buChar char=""/>
              <a:defRPr/>
            </a:pPr>
            <a:r>
              <a:rPr lang="en-US" b="1" dirty="0"/>
              <a:t>Claims about value:</a:t>
            </a:r>
            <a:r>
              <a:rPr lang="en-US" dirty="0"/>
              <a:t> These are claims made of what something is worth, whether we value it or not, how we would rate or categorize something. </a:t>
            </a:r>
          </a:p>
          <a:p>
            <a:pPr marL="274320" indent="-274320" eaLnBrk="1" fontAlgn="auto" hangingPunct="1">
              <a:spcAft>
                <a:spcPts val="0"/>
              </a:spcAft>
              <a:buFont typeface="Wingdings"/>
              <a:buNone/>
              <a:defRPr/>
            </a:pPr>
            <a:r>
              <a:rPr lang="en-US" dirty="0"/>
              <a:t>	</a:t>
            </a:r>
          </a:p>
          <a:p>
            <a:pPr marL="274320" indent="-274320" eaLnBrk="1" fontAlgn="auto" hangingPunct="1">
              <a:spcAft>
                <a:spcPts val="0"/>
              </a:spcAft>
              <a:buFont typeface="Wingdings"/>
              <a:buNone/>
              <a:defRPr/>
            </a:pPr>
            <a:r>
              <a:rPr lang="en-US" dirty="0"/>
              <a:t>	“</a:t>
            </a:r>
            <a:r>
              <a:rPr lang="en-US" b="1" dirty="0"/>
              <a:t>The student debt crisis is one of the most serious problems facing the country today.”</a:t>
            </a:r>
          </a:p>
          <a:p>
            <a:pPr marL="274320" indent="-274320" eaLnBrk="1" fontAlgn="auto" hangingPunct="1">
              <a:spcAft>
                <a:spcPts val="0"/>
              </a:spcAft>
              <a:buFont typeface="Wingdings"/>
              <a:buNone/>
              <a:defRPr/>
            </a:pPr>
            <a:endParaRPr lang="en-US" b="1" dirty="0"/>
          </a:p>
          <a:p>
            <a:pPr marL="274320" indent="-274320" eaLnBrk="1" fontAlgn="auto" hangingPunct="1">
              <a:spcAft>
                <a:spcPts val="0"/>
              </a:spcAft>
              <a:buFont typeface="Wingdings"/>
              <a:buChar char=""/>
              <a:defRPr/>
            </a:pPr>
            <a:r>
              <a:rPr lang="en-US" b="1" dirty="0"/>
              <a:t>Claims about solutions or policies:</a:t>
            </a:r>
            <a:r>
              <a:rPr lang="en-US" dirty="0"/>
              <a:t> These are claims that argue for or against a certain solution or policy approach to a problem. </a:t>
            </a:r>
          </a:p>
          <a:p>
            <a:pPr marL="274320" indent="-274320" eaLnBrk="1" fontAlgn="auto" hangingPunct="1">
              <a:spcAft>
                <a:spcPts val="0"/>
              </a:spcAft>
              <a:buFont typeface="Wingdings"/>
              <a:buNone/>
              <a:defRPr/>
            </a:pPr>
            <a:endParaRPr lang="en-US" dirty="0"/>
          </a:p>
          <a:p>
            <a:pPr marL="274320" indent="-274320" eaLnBrk="1" fontAlgn="auto" hangingPunct="1">
              <a:spcAft>
                <a:spcPts val="0"/>
              </a:spcAft>
              <a:buFont typeface="Wingdings"/>
              <a:buNone/>
              <a:defRPr/>
            </a:pPr>
            <a:r>
              <a:rPr lang="en-US" dirty="0"/>
              <a:t>	</a:t>
            </a:r>
            <a:r>
              <a:rPr lang="en-US" b="1" dirty="0"/>
              <a:t>“Rather than encouraging all students to attend four-year colleges, we should instead emphasize the validity of two-year colleges, technical schools, and trade schools as well.”</a:t>
            </a:r>
          </a:p>
          <a:p>
            <a:pPr marL="274320" indent="-274320" eaLnBrk="1" fontAlgn="auto" hangingPunct="1">
              <a:spcAft>
                <a:spcPts val="0"/>
              </a:spcAft>
              <a:buFont typeface="Wingdings"/>
              <a:buChar char=""/>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F5A5E-09FD-4660-843A-EE1AEFBB0058}"/>
              </a:ext>
            </a:extLst>
          </p:cNvPr>
          <p:cNvSpPr>
            <a:spLocks noGrp="1"/>
          </p:cNvSpPr>
          <p:nvPr>
            <p:ph type="title"/>
          </p:nvPr>
        </p:nvSpPr>
        <p:spPr/>
        <p:txBody>
          <a:bodyPr>
            <a:normAutofit fontScale="90000"/>
          </a:bodyPr>
          <a:lstStyle/>
          <a:p>
            <a:pPr eaLnBrk="1" fontAlgn="auto" hangingPunct="1">
              <a:spcAft>
                <a:spcPts val="0"/>
              </a:spcAft>
              <a:defRPr/>
            </a:pPr>
            <a:r>
              <a:rPr lang="en-US" b="1" dirty="0"/>
              <a:t>Where Should I Place My Thesis Statement?</a:t>
            </a:r>
            <a:br>
              <a:rPr lang="en-US" dirty="0"/>
            </a:br>
            <a:endParaRPr lang="en-US" dirty="0"/>
          </a:p>
        </p:txBody>
      </p:sp>
      <p:sp>
        <p:nvSpPr>
          <p:cNvPr id="3" name="Content Placeholder 2">
            <a:extLst>
              <a:ext uri="{FF2B5EF4-FFF2-40B4-BE49-F238E27FC236}">
                <a16:creationId xmlns:a16="http://schemas.microsoft.com/office/drawing/2014/main" id="{B7FC28D3-542C-44D6-B858-E35FD85A6CBC}"/>
              </a:ext>
            </a:extLst>
          </p:cNvPr>
          <p:cNvSpPr>
            <a:spLocks noGrp="1"/>
          </p:cNvSpPr>
          <p:nvPr>
            <p:ph sz="quarter" idx="1"/>
          </p:nvPr>
        </p:nvSpPr>
        <p:spPr>
          <a:xfrm>
            <a:off x="457200" y="990600"/>
            <a:ext cx="7467600" cy="5867400"/>
          </a:xfrm>
        </p:spPr>
        <p:txBody>
          <a:bodyPr>
            <a:normAutofit fontScale="85000" lnSpcReduction="20000"/>
          </a:bodyPr>
          <a:lstStyle/>
          <a:p>
            <a:pPr marL="274320" indent="-274320" eaLnBrk="1" fontAlgn="auto" hangingPunct="1">
              <a:spcAft>
                <a:spcPts val="0"/>
              </a:spcAft>
              <a:buFont typeface="Wingdings"/>
              <a:buChar char=""/>
              <a:defRPr/>
            </a:pPr>
            <a:r>
              <a:rPr lang="en-US" dirty="0"/>
              <a:t>A thesis statement </a:t>
            </a:r>
            <a:r>
              <a:rPr lang="en-US" b="1" dirty="0"/>
              <a:t>does not</a:t>
            </a:r>
            <a:r>
              <a:rPr lang="en-US" dirty="0"/>
              <a:t> have to be placed at the end of your introductory paragraph.</a:t>
            </a:r>
          </a:p>
          <a:p>
            <a:pPr marL="274320" indent="-274320" eaLnBrk="1" fontAlgn="auto" hangingPunct="1">
              <a:spcAft>
                <a:spcPts val="0"/>
              </a:spcAft>
              <a:buFont typeface="Wingdings"/>
              <a:buChar char=""/>
              <a:defRPr/>
            </a:pPr>
            <a:r>
              <a:rPr lang="en-US" dirty="0"/>
              <a:t>The reason many writers place their thesis statements in the introductory paragraph is because: </a:t>
            </a:r>
            <a:r>
              <a:rPr lang="en-US" b="1" dirty="0"/>
              <a:t>1) </a:t>
            </a:r>
            <a:r>
              <a:rPr lang="en-US" dirty="0"/>
              <a:t>it engages the audience in your argument early on, </a:t>
            </a:r>
            <a:r>
              <a:rPr lang="en-US" b="1" dirty="0"/>
              <a:t>2) </a:t>
            </a:r>
            <a:r>
              <a:rPr lang="en-US" dirty="0"/>
              <a:t>it sets forth the plan or direction of your paper, and </a:t>
            </a:r>
            <a:r>
              <a:rPr lang="en-US" b="1" dirty="0"/>
              <a:t>3) </a:t>
            </a:r>
            <a:r>
              <a:rPr lang="en-US" dirty="0"/>
              <a:t>it makes clear how the argument will be organized.</a:t>
            </a:r>
          </a:p>
          <a:p>
            <a:pPr marL="274320" indent="-274320" eaLnBrk="1" fontAlgn="auto" hangingPunct="1">
              <a:spcAft>
                <a:spcPts val="0"/>
              </a:spcAft>
              <a:buFont typeface="Wingdings"/>
              <a:buChar char=""/>
              <a:defRPr/>
            </a:pPr>
            <a:r>
              <a:rPr lang="en-US" dirty="0"/>
              <a:t>A thesis statement can be situated anywhere in your paper, depending on the style and structure of your writing.</a:t>
            </a:r>
          </a:p>
          <a:p>
            <a:pPr marL="274320" indent="-274320" eaLnBrk="1" fontAlgn="auto" hangingPunct="1">
              <a:spcAft>
                <a:spcPts val="0"/>
              </a:spcAft>
              <a:buFont typeface="Wingdings"/>
              <a:buChar char=""/>
              <a:defRPr/>
            </a:pPr>
            <a:r>
              <a:rPr lang="en-US" dirty="0"/>
              <a:t>Many writers prefer the “</a:t>
            </a:r>
            <a:r>
              <a:rPr lang="en-US" b="1" dirty="0"/>
              <a:t>delayed thesis statement</a:t>
            </a:r>
            <a:r>
              <a:rPr lang="en-US" dirty="0"/>
              <a:t>,” which means you delay your stating your thesis until later in your paper, sometimes until the conclusion. This method allows you to take your readers through your system of logic and leads them to draw a conclusion at the same time you do in your paper. However, as a writer, if you use this style, you must still know early on in your paper what conclusions you will draw—you just might not state the conclusion so early on in your paper.</a:t>
            </a:r>
          </a:p>
          <a:p>
            <a:pPr marL="274320" indent="-274320" eaLnBrk="1" fontAlgn="auto" hangingPunct="1">
              <a:spcAft>
                <a:spcPts val="0"/>
              </a:spcAft>
              <a:buFont typeface="Wingdings"/>
              <a:buChar char=""/>
              <a:defRPr/>
            </a:pPr>
            <a:r>
              <a:rPr lang="en-US" dirty="0"/>
              <a:t>Regardless, keep in mind that </a:t>
            </a:r>
            <a:r>
              <a:rPr lang="en-US" b="1" dirty="0"/>
              <a:t>your thesis can appear anywhere</a:t>
            </a:r>
            <a:r>
              <a:rPr lang="en-US" dirty="0"/>
              <a:t> in your paper—just make sure you have given careful thought to </a:t>
            </a:r>
            <a:r>
              <a:rPr lang="en-US" i="1" dirty="0">
                <a:solidFill>
                  <a:srgbClr val="FF0000"/>
                </a:solidFill>
              </a:rPr>
              <a:t>why </a:t>
            </a:r>
            <a:r>
              <a:rPr lang="en-US" dirty="0">
                <a:solidFill>
                  <a:srgbClr val="FF0000"/>
                </a:solidFill>
              </a:rPr>
              <a:t>you placed the thesis where you did</a:t>
            </a:r>
            <a:r>
              <a:rPr lang="en-US" dirty="0"/>
              <a:t>.</a:t>
            </a:r>
          </a:p>
          <a:p>
            <a:pPr marL="274320" indent="-274320" eaLnBrk="1" fontAlgn="auto" hangingPunct="1">
              <a:spcAft>
                <a:spcPts val="0"/>
              </a:spcAft>
              <a:buFont typeface="Wingdings"/>
              <a:buChar char=""/>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E1983-89A0-4814-8C9B-AE24CB736AC1}"/>
              </a:ext>
            </a:extLst>
          </p:cNvPr>
          <p:cNvSpPr>
            <a:spLocks noGrp="1"/>
          </p:cNvSpPr>
          <p:nvPr>
            <p:ph type="title"/>
          </p:nvPr>
        </p:nvSpPr>
        <p:spPr/>
        <p:txBody>
          <a:bodyPr/>
          <a:lstStyle/>
          <a:p>
            <a:pPr eaLnBrk="1" fontAlgn="auto" hangingPunct="1">
              <a:spcAft>
                <a:spcPts val="0"/>
              </a:spcAft>
              <a:defRPr/>
            </a:pPr>
            <a:r>
              <a:rPr lang="en-US" dirty="0"/>
              <a:t>Purpose of Thesis Statement for the Writer</a:t>
            </a:r>
          </a:p>
        </p:txBody>
      </p:sp>
      <p:sp>
        <p:nvSpPr>
          <p:cNvPr id="19459" name="Content Placeholder 2">
            <a:extLst>
              <a:ext uri="{FF2B5EF4-FFF2-40B4-BE49-F238E27FC236}">
                <a16:creationId xmlns:a16="http://schemas.microsoft.com/office/drawing/2014/main" id="{51A21946-8E5C-4DCA-AACA-8AE64475ED17}"/>
              </a:ext>
            </a:extLst>
          </p:cNvPr>
          <p:cNvSpPr>
            <a:spLocks noGrp="1"/>
          </p:cNvSpPr>
          <p:nvPr>
            <p:ph sz="quarter" idx="1"/>
          </p:nvPr>
        </p:nvSpPr>
        <p:spPr>
          <a:xfrm>
            <a:off x="457200" y="1600200"/>
            <a:ext cx="7467600" cy="4873625"/>
          </a:xfrm>
        </p:spPr>
        <p:txBody>
          <a:bodyPr/>
          <a:lstStyle/>
          <a:p>
            <a:pPr eaLnBrk="1" hangingPunct="1"/>
            <a:r>
              <a:rPr lang="en-US" altLang="en-US"/>
              <a:t>Serves as a planning tool.</a:t>
            </a:r>
          </a:p>
          <a:p>
            <a:pPr eaLnBrk="1" hangingPunct="1"/>
            <a:r>
              <a:rPr lang="en-US" altLang="en-US"/>
              <a:t>Helps the writer determine the paper’s real focus and clarify the relationship between idea.</a:t>
            </a:r>
          </a:p>
          <a:p>
            <a:pPr eaLnBrk="1" hangingPunct="1"/>
            <a:r>
              <a:rPr lang="en-US" altLang="en-US"/>
              <a:t>Becomes a hook on which the writer can “hang” the topic sentences that present evidence in support of the argument.</a:t>
            </a:r>
          </a:p>
          <a:p>
            <a:pPr eaLnBrk="1" hangingPunct="1"/>
            <a:r>
              <a:rPr lang="en-US" altLang="en-US"/>
              <a:t>Anticipates questions about the topic and provides the unifying thread between pieces of information.</a:t>
            </a:r>
          </a:p>
          <a:p>
            <a:pPr eaLnBrk="1" hangingPunct="1"/>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311C-C1FB-4A4F-9327-2BF68D3CEBC5}"/>
              </a:ext>
            </a:extLst>
          </p:cNvPr>
          <p:cNvSpPr>
            <a:spLocks noGrp="1"/>
          </p:cNvSpPr>
          <p:nvPr>
            <p:ph type="title"/>
          </p:nvPr>
        </p:nvSpPr>
        <p:spPr/>
        <p:txBody>
          <a:bodyPr/>
          <a:lstStyle/>
          <a:p>
            <a:pPr eaLnBrk="1" fontAlgn="auto" hangingPunct="1">
              <a:spcAft>
                <a:spcPts val="0"/>
              </a:spcAft>
              <a:defRPr/>
            </a:pPr>
            <a:r>
              <a:rPr lang="en-US" dirty="0"/>
              <a:t>Purpose of Thesis Statement for </a:t>
            </a:r>
            <a:r>
              <a:rPr lang="en-US"/>
              <a:t>the Reader</a:t>
            </a:r>
            <a:endParaRPr lang="en-US" dirty="0"/>
          </a:p>
        </p:txBody>
      </p:sp>
      <p:sp>
        <p:nvSpPr>
          <p:cNvPr id="20483" name="Content Placeholder 2">
            <a:extLst>
              <a:ext uri="{FF2B5EF4-FFF2-40B4-BE49-F238E27FC236}">
                <a16:creationId xmlns:a16="http://schemas.microsoft.com/office/drawing/2014/main" id="{04BCDC9F-212C-4B30-BBB3-F52C3734AB55}"/>
              </a:ext>
            </a:extLst>
          </p:cNvPr>
          <p:cNvSpPr>
            <a:spLocks noGrp="1"/>
          </p:cNvSpPr>
          <p:nvPr>
            <p:ph sz="quarter" idx="1"/>
          </p:nvPr>
        </p:nvSpPr>
        <p:spPr>
          <a:xfrm>
            <a:off x="457200" y="1600200"/>
            <a:ext cx="7467600" cy="4873625"/>
          </a:xfrm>
        </p:spPr>
        <p:txBody>
          <a:bodyPr/>
          <a:lstStyle/>
          <a:p>
            <a:pPr eaLnBrk="1" hangingPunct="1"/>
            <a:r>
              <a:rPr lang="en-US" altLang="en-US"/>
              <a:t>Serves as a “map” to follow through the paper.</a:t>
            </a:r>
          </a:p>
          <a:p>
            <a:pPr eaLnBrk="1" hangingPunct="1"/>
            <a:r>
              <a:rPr lang="en-US" altLang="en-US"/>
              <a:t>Prepares the reader to read.</a:t>
            </a:r>
          </a:p>
          <a:p>
            <a:pPr eaLnBrk="1" hangingPunct="1"/>
            <a:r>
              <a:rPr lang="en-US" altLang="en-US"/>
              <a:t>Keeps the reader focused on the argument</a:t>
            </a:r>
          </a:p>
          <a:p>
            <a:pPr eaLnBrk="1" hangingPunct="1"/>
            <a:r>
              <a:rPr lang="en-US" altLang="en-US"/>
              <a:t>Helps the reader spot the main ideas.</a:t>
            </a:r>
          </a:p>
          <a:p>
            <a:pPr eaLnBrk="1" hangingPunct="1"/>
            <a:r>
              <a:rPr lang="en-US" altLang="en-US"/>
              <a:t>Engages the reader in the argument.</a:t>
            </a:r>
          </a:p>
          <a:p>
            <a:pPr eaLnBrk="1" hangingPunct="1"/>
            <a:r>
              <a:rPr lang="en-US" altLang="en-US"/>
              <a:t>Offers enough detail for the reader to grasp the argument.</a:t>
            </a:r>
          </a:p>
          <a:p>
            <a:pPr eaLnBrk="1" hangingPunct="1">
              <a:buFont typeface="Wingdings" panose="05000000000000000000" pitchFamily="2" charset="2"/>
              <a:buNone/>
            </a:pP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3541-F041-4168-8F72-BC586DDD585E}"/>
              </a:ext>
            </a:extLst>
          </p:cNvPr>
          <p:cNvSpPr>
            <a:spLocks noGrp="1"/>
          </p:cNvSpPr>
          <p:nvPr>
            <p:ph type="title"/>
          </p:nvPr>
        </p:nvSpPr>
        <p:spPr>
          <a:xfrm>
            <a:off x="457200" y="0"/>
            <a:ext cx="7467600" cy="1143000"/>
          </a:xfrm>
        </p:spPr>
        <p:txBody>
          <a:bodyPr/>
          <a:lstStyle/>
          <a:p>
            <a:pPr eaLnBrk="1" fontAlgn="auto" hangingPunct="1">
              <a:spcAft>
                <a:spcPts val="0"/>
              </a:spcAft>
              <a:defRPr/>
            </a:pPr>
            <a:r>
              <a:rPr lang="en-US" dirty="0"/>
              <a:t>Types of Thesis Statements</a:t>
            </a:r>
          </a:p>
        </p:txBody>
      </p:sp>
      <p:sp>
        <p:nvSpPr>
          <p:cNvPr id="3" name="Content Placeholder 2">
            <a:extLst>
              <a:ext uri="{FF2B5EF4-FFF2-40B4-BE49-F238E27FC236}">
                <a16:creationId xmlns:a16="http://schemas.microsoft.com/office/drawing/2014/main" id="{6E550D24-3AB7-480C-93EF-125FE172F43E}"/>
              </a:ext>
            </a:extLst>
          </p:cNvPr>
          <p:cNvSpPr>
            <a:spLocks noGrp="1"/>
          </p:cNvSpPr>
          <p:nvPr>
            <p:ph sz="quarter" idx="1"/>
          </p:nvPr>
        </p:nvSpPr>
        <p:spPr>
          <a:xfrm>
            <a:off x="304800" y="1143000"/>
            <a:ext cx="8229600" cy="5715000"/>
          </a:xfrm>
        </p:spPr>
        <p:txBody>
          <a:bodyPr>
            <a:normAutofit fontScale="85000" lnSpcReduction="20000"/>
          </a:bodyPr>
          <a:lstStyle/>
          <a:p>
            <a:pPr marL="274320" indent="-274320" eaLnBrk="1" fontAlgn="auto" hangingPunct="1">
              <a:spcAft>
                <a:spcPts val="0"/>
              </a:spcAft>
              <a:buFont typeface="Wingdings"/>
              <a:buChar char=""/>
              <a:defRPr/>
            </a:pPr>
            <a:r>
              <a:rPr lang="en-US" dirty="0"/>
              <a:t>The kind of thesis statement you would be working on depends upon the type of subject which you have chosen. Broadly, there are three categories of writings, listed as follows:-</a:t>
            </a:r>
          </a:p>
          <a:p>
            <a:pPr marL="274320" indent="-274320" eaLnBrk="1" fontAlgn="auto" hangingPunct="1">
              <a:spcAft>
                <a:spcPts val="0"/>
              </a:spcAft>
              <a:buFont typeface="Wingdings"/>
              <a:buChar char=""/>
              <a:defRPr/>
            </a:pPr>
            <a:br>
              <a:rPr lang="en-US" dirty="0"/>
            </a:br>
            <a:r>
              <a:rPr lang="en-US" b="1" dirty="0"/>
              <a:t>1. Analytical</a:t>
            </a:r>
            <a:br>
              <a:rPr lang="en-US" dirty="0"/>
            </a:br>
            <a:r>
              <a:rPr lang="en-US" dirty="0"/>
              <a:t>It discusses each part of the main topic in further detail, discusses its breakdown and conclusion. A thesis statement for an analytical paper should include the major parts which you are further going to discuss and your objective of choosing the topic.</a:t>
            </a:r>
          </a:p>
          <a:p>
            <a:pPr marL="274320" indent="-274320" eaLnBrk="1" fontAlgn="auto" hangingPunct="1">
              <a:spcAft>
                <a:spcPts val="0"/>
              </a:spcAft>
              <a:buFont typeface="Wingdings"/>
              <a:buNone/>
              <a:defRPr/>
            </a:pPr>
            <a:br>
              <a:rPr lang="en-US" dirty="0"/>
            </a:br>
            <a:r>
              <a:rPr lang="en-US" b="1" dirty="0"/>
              <a:t>2. Explanatory</a:t>
            </a:r>
            <a:br>
              <a:rPr lang="en-US" dirty="0"/>
            </a:br>
            <a:r>
              <a:rPr lang="en-US" dirty="0"/>
              <a:t>Such a document explains a concept, theory etc to the readers. The topic is clarified thoroughly in details, discussing its various aspects, origins, outcomes, applications etc.</a:t>
            </a:r>
          </a:p>
          <a:p>
            <a:pPr marL="274320" indent="-274320" eaLnBrk="1" fontAlgn="auto" hangingPunct="1">
              <a:spcAft>
                <a:spcPts val="0"/>
              </a:spcAft>
              <a:buFont typeface="Wingdings"/>
              <a:buNone/>
              <a:defRPr/>
            </a:pPr>
            <a:br>
              <a:rPr lang="en-US" dirty="0"/>
            </a:br>
            <a:r>
              <a:rPr lang="en-US" b="1" dirty="0"/>
              <a:t>3. Argumentative</a:t>
            </a:r>
            <a:br>
              <a:rPr lang="en-US" dirty="0"/>
            </a:br>
            <a:r>
              <a:rPr lang="en-US" dirty="0"/>
              <a:t>Through an argumentative paper, the writer claims about the subject and explains his own perspective about the topic, which may be in favor of or against the topic. The declaration can be an opinion, suggestion, evaluation or cause and effect prediction. Here the writer aims at proving his claim true on the base of evidence.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0DF6D-D495-4584-9621-1DF98A92173F}"/>
              </a:ext>
            </a:extLst>
          </p:cNvPr>
          <p:cNvSpPr>
            <a:spLocks noGrp="1"/>
          </p:cNvSpPr>
          <p:nvPr>
            <p:ph type="title"/>
          </p:nvPr>
        </p:nvSpPr>
        <p:spPr/>
        <p:txBody>
          <a:bodyPr/>
          <a:lstStyle/>
          <a:p>
            <a:pPr eaLnBrk="1" fontAlgn="auto" hangingPunct="1">
              <a:spcAft>
                <a:spcPts val="0"/>
              </a:spcAft>
              <a:defRPr/>
            </a:pPr>
            <a:endParaRPr lang="en-US"/>
          </a:p>
        </p:txBody>
      </p:sp>
      <p:sp>
        <p:nvSpPr>
          <p:cNvPr id="9219" name="Content Placeholder 2">
            <a:extLst>
              <a:ext uri="{FF2B5EF4-FFF2-40B4-BE49-F238E27FC236}">
                <a16:creationId xmlns:a16="http://schemas.microsoft.com/office/drawing/2014/main" id="{9C57ABCE-5D11-463F-9399-A67D83D8CA7E}"/>
              </a:ext>
            </a:extLst>
          </p:cNvPr>
          <p:cNvSpPr>
            <a:spLocks noGrp="1"/>
          </p:cNvSpPr>
          <p:nvPr>
            <p:ph sz="quarter" idx="1"/>
          </p:nvPr>
        </p:nvSpPr>
        <p:spPr>
          <a:xfrm>
            <a:off x="457200" y="1600200"/>
            <a:ext cx="7467600" cy="4873625"/>
          </a:xfrm>
        </p:spPr>
        <p:txBody>
          <a:bodyPr/>
          <a:lstStyle/>
          <a:p>
            <a:pPr eaLnBrk="1" hangingPunct="1"/>
            <a:r>
              <a:rPr lang="en-US" altLang="en-US"/>
              <a:t>A </a:t>
            </a:r>
            <a:r>
              <a:rPr lang="en-US" altLang="en-US" b="1"/>
              <a:t>thesis statement</a:t>
            </a:r>
            <a:r>
              <a:rPr lang="en-US" altLang="en-US"/>
              <a:t> usually appears at the conclusion of the introductory paragraph of a paper. </a:t>
            </a:r>
          </a:p>
          <a:p>
            <a:pPr eaLnBrk="1" hangingPunct="1"/>
            <a:r>
              <a:rPr lang="en-US" altLang="en-US"/>
              <a:t>It offers a concise summary of the main point or claim of the essay, research paper, etc. </a:t>
            </a:r>
          </a:p>
          <a:p>
            <a:pPr eaLnBrk="1" hangingPunct="1"/>
            <a:r>
              <a:rPr lang="en-US" altLang="en-US"/>
              <a:t>It is usually expressed in one sentence, and the statement may be repeated elsewhere. It contains the </a:t>
            </a:r>
            <a:r>
              <a:rPr lang="en-US" altLang="en-US" b="1"/>
              <a:t>topic</a:t>
            </a:r>
            <a:r>
              <a:rPr lang="en-US" altLang="en-US"/>
              <a:t> and the </a:t>
            </a:r>
            <a:r>
              <a:rPr lang="en-US" altLang="en-US" b="1"/>
              <a:t>controlling idea</a:t>
            </a:r>
            <a:r>
              <a:rPr lang="en-US" altLang="en-US"/>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F2A9-E744-454E-84B8-86676A9C8735}"/>
              </a:ext>
            </a:extLst>
          </p:cNvPr>
          <p:cNvSpPr>
            <a:spLocks noGrp="1"/>
          </p:cNvSpPr>
          <p:nvPr>
            <p:ph type="title"/>
          </p:nvPr>
        </p:nvSpPr>
        <p:spPr/>
        <p:txBody>
          <a:bodyPr/>
          <a:lstStyle/>
          <a:p>
            <a:pPr eaLnBrk="1" fontAlgn="auto" hangingPunct="1">
              <a:spcAft>
                <a:spcPts val="0"/>
              </a:spcAft>
              <a:defRPr/>
            </a:pPr>
            <a:r>
              <a:rPr lang="en-US" dirty="0"/>
              <a:t>Thesis= Topic + Controlling Idea</a:t>
            </a:r>
          </a:p>
        </p:txBody>
      </p:sp>
      <p:sp>
        <p:nvSpPr>
          <p:cNvPr id="10243" name="Content Placeholder 2">
            <a:extLst>
              <a:ext uri="{FF2B5EF4-FFF2-40B4-BE49-F238E27FC236}">
                <a16:creationId xmlns:a16="http://schemas.microsoft.com/office/drawing/2014/main" id="{5C4B1EA6-B986-49CD-975D-8725C7F61F03}"/>
              </a:ext>
            </a:extLst>
          </p:cNvPr>
          <p:cNvSpPr>
            <a:spLocks noGrp="1"/>
          </p:cNvSpPr>
          <p:nvPr>
            <p:ph sz="quarter" idx="1"/>
          </p:nvPr>
        </p:nvSpPr>
        <p:spPr>
          <a:xfrm>
            <a:off x="457200" y="1600200"/>
            <a:ext cx="7467600" cy="4873625"/>
          </a:xfrm>
        </p:spPr>
        <p:txBody>
          <a:bodyPr/>
          <a:lstStyle/>
          <a:p>
            <a:pPr eaLnBrk="1" hangingPunct="1"/>
            <a:r>
              <a:rPr lang="en-US" altLang="en-US"/>
              <a:t>Topic: Gives the document a direction</a:t>
            </a:r>
          </a:p>
          <a:p>
            <a:pPr eaLnBrk="1" hangingPunct="1"/>
            <a:r>
              <a:rPr lang="en-US" altLang="en-US"/>
              <a:t>Controlling Idea: Indicates how the writer will develop the topic</a:t>
            </a:r>
          </a:p>
          <a:p>
            <a:pPr eaLnBrk="1" hangingPunct="1"/>
            <a:r>
              <a:rPr lang="en-US" altLang="en-US"/>
              <a:t>“</a:t>
            </a:r>
            <a:r>
              <a:rPr lang="en-US" altLang="en-US">
                <a:solidFill>
                  <a:schemeClr val="accent1"/>
                </a:solidFill>
              </a:rPr>
              <a:t>The life cycle of a frog </a:t>
            </a:r>
            <a:r>
              <a:rPr lang="en-US" altLang="en-US">
                <a:solidFill>
                  <a:srgbClr val="92D050"/>
                </a:solidFill>
              </a:rPr>
              <a:t>has two stages</a:t>
            </a:r>
            <a:r>
              <a:rPr lang="en-US" altLang="en-US"/>
              <a:t>.” </a:t>
            </a:r>
          </a:p>
          <a:p>
            <a:pPr eaLnBrk="1" hangingPunct="1"/>
            <a:r>
              <a:rPr lang="en-US" altLang="en-US"/>
              <a:t>"The life cycle of the frog" is the </a:t>
            </a:r>
            <a:r>
              <a:rPr lang="en-US" altLang="en-US">
                <a:solidFill>
                  <a:schemeClr val="accent1"/>
                </a:solidFill>
              </a:rPr>
              <a:t>topic</a:t>
            </a:r>
            <a:r>
              <a:rPr lang="en-US" altLang="en-US"/>
              <a:t>, and "</a:t>
            </a:r>
            <a:r>
              <a:rPr lang="en-US" altLang="en-US">
                <a:solidFill>
                  <a:srgbClr val="92D050"/>
                </a:solidFill>
              </a:rPr>
              <a:t>has two stages</a:t>
            </a:r>
            <a:r>
              <a:rPr lang="en-US" altLang="en-US"/>
              <a:t>" is the controlling idea.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F7CA-AB49-4D13-9DC2-D4F692AA3AA0}"/>
              </a:ext>
            </a:extLst>
          </p:cNvPr>
          <p:cNvSpPr>
            <a:spLocks noGrp="1"/>
          </p:cNvSpPr>
          <p:nvPr>
            <p:ph type="title"/>
          </p:nvPr>
        </p:nvSpPr>
        <p:spPr/>
        <p:txBody>
          <a:bodyPr/>
          <a:lstStyle/>
          <a:p>
            <a:pPr eaLnBrk="1" fontAlgn="auto" hangingPunct="1">
              <a:spcAft>
                <a:spcPts val="0"/>
              </a:spcAft>
              <a:defRPr/>
            </a:pPr>
            <a:r>
              <a:rPr lang="en-US" dirty="0"/>
              <a:t>How to Express A Thesis Statements </a:t>
            </a:r>
          </a:p>
        </p:txBody>
      </p:sp>
      <p:sp>
        <p:nvSpPr>
          <p:cNvPr id="11267" name="Content Placeholder 2">
            <a:extLst>
              <a:ext uri="{FF2B5EF4-FFF2-40B4-BE49-F238E27FC236}">
                <a16:creationId xmlns:a16="http://schemas.microsoft.com/office/drawing/2014/main" id="{960EE17B-C65A-4376-B483-D9CD5EF5D16A}"/>
              </a:ext>
            </a:extLst>
          </p:cNvPr>
          <p:cNvSpPr>
            <a:spLocks noGrp="1"/>
          </p:cNvSpPr>
          <p:nvPr>
            <p:ph sz="quarter" idx="1"/>
          </p:nvPr>
        </p:nvSpPr>
        <p:spPr>
          <a:xfrm>
            <a:off x="457200" y="1600200"/>
            <a:ext cx="7467600" cy="4873625"/>
          </a:xfrm>
        </p:spPr>
        <p:txBody>
          <a:bodyPr/>
          <a:lstStyle/>
          <a:p>
            <a:pPr eaLnBrk="1" hangingPunct="1"/>
            <a:r>
              <a:rPr lang="en-US" altLang="en-US"/>
              <a:t>Direct Thesis Statement</a:t>
            </a:r>
          </a:p>
          <a:p>
            <a:pPr eaLnBrk="1" hangingPunct="1"/>
            <a:r>
              <a:rPr lang="en-US" altLang="en-US"/>
              <a:t>Indirect Thesis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76EB-2ACF-419D-A68C-9619600545EE}"/>
              </a:ext>
            </a:extLst>
          </p:cNvPr>
          <p:cNvSpPr>
            <a:spLocks noGrp="1"/>
          </p:cNvSpPr>
          <p:nvPr>
            <p:ph type="title"/>
          </p:nvPr>
        </p:nvSpPr>
        <p:spPr/>
        <p:txBody>
          <a:bodyPr/>
          <a:lstStyle/>
          <a:p>
            <a:pPr eaLnBrk="1" fontAlgn="auto" hangingPunct="1">
              <a:spcAft>
                <a:spcPts val="0"/>
              </a:spcAft>
              <a:defRPr/>
            </a:pPr>
            <a:r>
              <a:rPr lang="en-US" dirty="0"/>
              <a:t>Direct Thesis Statement </a:t>
            </a:r>
          </a:p>
        </p:txBody>
      </p:sp>
      <p:sp>
        <p:nvSpPr>
          <p:cNvPr id="12291" name="Content Placeholder 2">
            <a:extLst>
              <a:ext uri="{FF2B5EF4-FFF2-40B4-BE49-F238E27FC236}">
                <a16:creationId xmlns:a16="http://schemas.microsoft.com/office/drawing/2014/main" id="{1CE4091B-4F7B-43DE-A08B-42521F56E1D6}"/>
              </a:ext>
            </a:extLst>
          </p:cNvPr>
          <p:cNvSpPr>
            <a:spLocks noGrp="1"/>
          </p:cNvSpPr>
          <p:nvPr>
            <p:ph sz="quarter" idx="1"/>
          </p:nvPr>
        </p:nvSpPr>
        <p:spPr>
          <a:xfrm>
            <a:off x="457200" y="1600200"/>
            <a:ext cx="7467600" cy="4873625"/>
          </a:xfrm>
        </p:spPr>
        <p:txBody>
          <a:bodyPr/>
          <a:lstStyle/>
          <a:p>
            <a:pPr eaLnBrk="1" hangingPunct="1"/>
            <a:r>
              <a:rPr lang="en-US" altLang="en-US"/>
              <a:t>states the explicit reasons</a:t>
            </a:r>
          </a:p>
          <a:p>
            <a:pPr eaLnBrk="1" hangingPunct="1"/>
            <a:r>
              <a:rPr lang="en-US" altLang="en-US"/>
              <a:t>"I love New York because of the food, the jazz clubs and the Broadway Shows,“</a:t>
            </a:r>
          </a:p>
          <a:p>
            <a:pPr lvl="1" eaLnBrk="1" hangingPunct="1"/>
            <a:r>
              <a:rPr lang="en-US" altLang="en-US"/>
              <a:t> it is a direct thesis statement that tells what each section or body paragraph is going to be about.</a:t>
            </a:r>
          </a:p>
          <a:p>
            <a:pPr eaLnBrk="1" hangingPunct="1"/>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DDD5D-36F6-4A2F-8DD4-CDCC5022CC8A}"/>
              </a:ext>
            </a:extLst>
          </p:cNvPr>
          <p:cNvSpPr>
            <a:spLocks noGrp="1"/>
          </p:cNvSpPr>
          <p:nvPr>
            <p:ph type="title"/>
          </p:nvPr>
        </p:nvSpPr>
        <p:spPr/>
        <p:txBody>
          <a:bodyPr/>
          <a:lstStyle/>
          <a:p>
            <a:pPr eaLnBrk="1" fontAlgn="auto" hangingPunct="1">
              <a:spcAft>
                <a:spcPts val="0"/>
              </a:spcAft>
              <a:defRPr/>
            </a:pPr>
            <a:r>
              <a:rPr lang="en-US" dirty="0"/>
              <a:t>Indirect Thesis Statement </a:t>
            </a:r>
          </a:p>
        </p:txBody>
      </p:sp>
      <p:sp>
        <p:nvSpPr>
          <p:cNvPr id="13315" name="Content Placeholder 2">
            <a:extLst>
              <a:ext uri="{FF2B5EF4-FFF2-40B4-BE49-F238E27FC236}">
                <a16:creationId xmlns:a16="http://schemas.microsoft.com/office/drawing/2014/main" id="{0E01F24F-DFB9-4F59-BEAF-787BA2370A65}"/>
              </a:ext>
            </a:extLst>
          </p:cNvPr>
          <p:cNvSpPr>
            <a:spLocks noGrp="1"/>
          </p:cNvSpPr>
          <p:nvPr>
            <p:ph sz="quarter" idx="1"/>
          </p:nvPr>
        </p:nvSpPr>
        <p:spPr>
          <a:xfrm>
            <a:off x="457200" y="1600200"/>
            <a:ext cx="7467600" cy="4873625"/>
          </a:xfrm>
        </p:spPr>
        <p:txBody>
          <a:bodyPr/>
          <a:lstStyle/>
          <a:p>
            <a:pPr eaLnBrk="1" hangingPunct="1"/>
            <a:r>
              <a:rPr lang="en-US" altLang="en-US"/>
              <a:t>Doesn’t state the explicit reasons</a:t>
            </a:r>
          </a:p>
          <a:p>
            <a:pPr eaLnBrk="1" hangingPunct="1"/>
            <a:r>
              <a:rPr lang="en-US" altLang="en-US"/>
              <a:t>"I love New York for three reasons," </a:t>
            </a:r>
          </a:p>
          <a:p>
            <a:pPr lvl="1" eaLnBrk="1" hangingPunct="1"/>
            <a:r>
              <a:rPr lang="en-US" altLang="en-US"/>
              <a:t>The fact that they love New York is the topic, and "three reasons" are an indirect thesis statement.</a:t>
            </a:r>
          </a:p>
          <a:p>
            <a:pPr eaLnBrk="1" hangingPunct="1"/>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73ED1-A83B-407F-B736-613041A638F9}"/>
              </a:ext>
            </a:extLst>
          </p:cNvPr>
          <p:cNvSpPr>
            <a:spLocks noGrp="1"/>
          </p:cNvSpPr>
          <p:nvPr>
            <p:ph type="title"/>
          </p:nvPr>
        </p:nvSpPr>
        <p:spPr/>
        <p:txBody>
          <a:bodyPr/>
          <a:lstStyle/>
          <a:p>
            <a:pPr eaLnBrk="1" fontAlgn="auto" hangingPunct="1">
              <a:spcAft>
                <a:spcPts val="0"/>
              </a:spcAft>
              <a:defRPr/>
            </a:pPr>
            <a:r>
              <a:rPr lang="en-US" dirty="0"/>
              <a:t>Thesis Needs to be Narrow </a:t>
            </a:r>
          </a:p>
        </p:txBody>
      </p:sp>
      <p:sp>
        <p:nvSpPr>
          <p:cNvPr id="3" name="Content Placeholder 2">
            <a:extLst>
              <a:ext uri="{FF2B5EF4-FFF2-40B4-BE49-F238E27FC236}">
                <a16:creationId xmlns:a16="http://schemas.microsoft.com/office/drawing/2014/main" id="{7D93658B-A13C-4D34-863A-CE376E1D0766}"/>
              </a:ext>
            </a:extLst>
          </p:cNvPr>
          <p:cNvSpPr>
            <a:spLocks noGrp="1"/>
          </p:cNvSpPr>
          <p:nvPr>
            <p:ph sz="quarter" idx="1"/>
          </p:nvPr>
        </p:nvSpPr>
        <p:spPr>
          <a:xfrm>
            <a:off x="457200" y="1600200"/>
            <a:ext cx="7467600" cy="4873625"/>
          </a:xfrm>
        </p:spPr>
        <p:txBody>
          <a:bodyPr>
            <a:normAutofit fontScale="92500" lnSpcReduction="20000"/>
          </a:bodyPr>
          <a:lstStyle/>
          <a:p>
            <a:pPr marL="274320" indent="-274320" eaLnBrk="1" fontAlgn="auto" hangingPunct="1">
              <a:spcAft>
                <a:spcPts val="0"/>
              </a:spcAft>
              <a:buFont typeface="Wingdings"/>
              <a:buChar char=""/>
              <a:defRPr/>
            </a:pPr>
            <a:r>
              <a:rPr lang="en-US" dirty="0"/>
              <a:t>“Drug use is detrimental to society”</a:t>
            </a:r>
          </a:p>
          <a:p>
            <a:pPr marL="274320" indent="-274320" eaLnBrk="1" fontAlgn="auto" hangingPunct="1">
              <a:spcAft>
                <a:spcPts val="0"/>
              </a:spcAft>
              <a:buFont typeface="Wingdings"/>
              <a:buChar char=""/>
              <a:defRPr/>
            </a:pPr>
            <a:r>
              <a:rPr lang="en-US" dirty="0"/>
              <a:t>What is included in the category "drugs"? Illegal drug use? Recreational drug use? All uses of medication in general? </a:t>
            </a:r>
          </a:p>
          <a:p>
            <a:pPr marL="274320" indent="-274320" eaLnBrk="1" fontAlgn="auto" hangingPunct="1">
              <a:spcAft>
                <a:spcPts val="0"/>
              </a:spcAft>
              <a:buFont typeface="Wingdings"/>
              <a:buChar char=""/>
              <a:defRPr/>
            </a:pPr>
            <a:r>
              <a:rPr lang="en-US" dirty="0"/>
              <a:t>In what ways are drugs detrimental? Causing deaths? deaths from overdoses? Deaths from drug related violence? </a:t>
            </a:r>
          </a:p>
          <a:p>
            <a:pPr marL="274320" indent="-274320" eaLnBrk="1" fontAlgn="auto" hangingPunct="1">
              <a:spcAft>
                <a:spcPts val="0"/>
              </a:spcAft>
              <a:buFont typeface="Wingdings"/>
              <a:buChar char=""/>
              <a:defRPr/>
            </a:pPr>
            <a:r>
              <a:rPr lang="en-US" dirty="0"/>
              <a:t>Is drug use changing the moral climate or causing the economy to decline? </a:t>
            </a:r>
          </a:p>
          <a:p>
            <a:pPr marL="274320" indent="-274320" eaLnBrk="1" fontAlgn="auto" hangingPunct="1">
              <a:spcAft>
                <a:spcPts val="0"/>
              </a:spcAft>
              <a:buFont typeface="Wingdings"/>
              <a:buChar char=""/>
              <a:defRPr/>
            </a:pPr>
            <a:r>
              <a:rPr lang="en-US" dirty="0"/>
              <a:t>What does the author mean by "society“? America? Global population? </a:t>
            </a:r>
          </a:p>
          <a:p>
            <a:pPr marL="274320" indent="-274320" eaLnBrk="1" fontAlgn="auto" hangingPunct="1">
              <a:spcAft>
                <a:spcPts val="0"/>
              </a:spcAft>
              <a:buFont typeface="Wingdings"/>
              <a:buChar char=""/>
              <a:defRPr/>
            </a:pPr>
            <a:r>
              <a:rPr lang="en-US" dirty="0"/>
              <a:t>Does the author make any distinction between the effects on children and adults? </a:t>
            </a:r>
          </a:p>
          <a:p>
            <a:pPr marL="274320" indent="-274320" eaLnBrk="1" fontAlgn="auto" hangingPunct="1">
              <a:spcAft>
                <a:spcPts val="0"/>
              </a:spcAft>
              <a:buFont typeface="Wingdings"/>
              <a:buChar char=""/>
              <a:defRPr/>
            </a:pPr>
            <a:r>
              <a:rPr lang="en-US" dirty="0"/>
              <a:t>The author could not cover all of the topics listed above, yet the </a:t>
            </a:r>
            <a:r>
              <a:rPr lang="en-US" dirty="0">
                <a:solidFill>
                  <a:srgbClr val="FF0000"/>
                </a:solidFill>
              </a:rPr>
              <a:t>generality of the claim leaves all of these possibilities open to debate.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8D29-2948-4284-B7D6-547509F44F9A}"/>
              </a:ext>
            </a:extLst>
          </p:cNvPr>
          <p:cNvSpPr>
            <a:spLocks noGrp="1"/>
          </p:cNvSpPr>
          <p:nvPr>
            <p:ph type="title"/>
          </p:nvPr>
        </p:nvSpPr>
        <p:spPr/>
        <p:txBody>
          <a:bodyPr/>
          <a:lstStyle/>
          <a:p>
            <a:pPr eaLnBrk="1" fontAlgn="auto" hangingPunct="1">
              <a:spcAft>
                <a:spcPts val="0"/>
              </a:spcAft>
              <a:defRPr/>
            </a:pPr>
            <a:endParaRPr lang="en-US"/>
          </a:p>
        </p:txBody>
      </p:sp>
      <p:sp>
        <p:nvSpPr>
          <p:cNvPr id="3" name="Content Placeholder 2">
            <a:extLst>
              <a:ext uri="{FF2B5EF4-FFF2-40B4-BE49-F238E27FC236}">
                <a16:creationId xmlns:a16="http://schemas.microsoft.com/office/drawing/2014/main" id="{F571E067-519E-4297-A0C9-D54C1939C11A}"/>
              </a:ext>
            </a:extLst>
          </p:cNvPr>
          <p:cNvSpPr>
            <a:spLocks noGrp="1"/>
          </p:cNvSpPr>
          <p:nvPr>
            <p:ph sz="quarter" idx="1"/>
          </p:nvPr>
        </p:nvSpPr>
        <p:spPr>
          <a:xfrm>
            <a:off x="457200" y="1600200"/>
            <a:ext cx="7467600" cy="4873625"/>
          </a:xfrm>
        </p:spPr>
        <p:txBody>
          <a:bodyPr>
            <a:normAutofit fontScale="92500"/>
          </a:bodyPr>
          <a:lstStyle/>
          <a:p>
            <a:pPr marL="274320" indent="-274320" eaLnBrk="1" fontAlgn="auto" hangingPunct="1">
              <a:spcAft>
                <a:spcPts val="0"/>
              </a:spcAft>
              <a:buFont typeface="Wingdings"/>
              <a:buChar char=""/>
              <a:defRPr/>
            </a:pPr>
            <a:r>
              <a:rPr lang="en-US" b="1" dirty="0"/>
              <a:t>“Illegal drug use is detrimental because it encourages gang violence.”</a:t>
            </a:r>
          </a:p>
          <a:p>
            <a:pPr marL="274320" indent="-274320" eaLnBrk="1" fontAlgn="auto" hangingPunct="1">
              <a:spcAft>
                <a:spcPts val="0"/>
              </a:spcAft>
              <a:buFont typeface="Wingdings"/>
              <a:buChar char=""/>
              <a:defRPr/>
            </a:pPr>
            <a:r>
              <a:rPr lang="en-US" dirty="0"/>
              <a:t>In this example the topic of drugs has been narrowed down to illegal drugs and the detriment has been narrowed down to gang violence. </a:t>
            </a:r>
          </a:p>
          <a:p>
            <a:pPr marL="274320" indent="-274320" eaLnBrk="1" fontAlgn="auto" hangingPunct="1">
              <a:spcAft>
                <a:spcPts val="0"/>
              </a:spcAft>
              <a:buFont typeface="Wingdings"/>
              <a:buChar char=""/>
              <a:defRPr/>
            </a:pPr>
            <a:r>
              <a:rPr lang="en-US" b="1" dirty="0"/>
              <a:t>“America's anti-pollution efforts should focus on privately owned cars because it would allow most citizens to contribute to national efforts and care about the outcome.”</a:t>
            </a:r>
          </a:p>
          <a:p>
            <a:pPr marL="274320" indent="-274320" eaLnBrk="1" fontAlgn="auto" hangingPunct="1">
              <a:spcAft>
                <a:spcPts val="0"/>
              </a:spcAft>
              <a:buFont typeface="Wingdings"/>
              <a:buChar char=""/>
              <a:defRPr/>
            </a:pPr>
            <a:r>
              <a:rPr lang="en-US" dirty="0"/>
              <a:t>This thesis narrows the scope of the argument by specifying not just what </a:t>
            </a:r>
            <a:r>
              <a:rPr lang="en-US" b="1" dirty="0"/>
              <a:t>the focus of a national anti-pollution campaign</a:t>
            </a:r>
            <a:r>
              <a:rPr lang="en-US" dirty="0"/>
              <a:t> should be but also </a:t>
            </a:r>
            <a:r>
              <a:rPr lang="en-US" b="1" dirty="0"/>
              <a:t>why this is the appropriate focus.</a:t>
            </a:r>
          </a:p>
          <a:p>
            <a:pPr marL="274320" indent="-274320" eaLnBrk="1" fontAlgn="auto" hangingPunct="1">
              <a:spcAft>
                <a:spcPts val="0"/>
              </a:spcAft>
              <a:buFont typeface="Wingdings"/>
              <a:buChar char=""/>
              <a:defRP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73701-1450-486C-B597-8986D9C1EA74}"/>
              </a:ext>
            </a:extLst>
          </p:cNvPr>
          <p:cNvSpPr>
            <a:spLocks noGrp="1"/>
          </p:cNvSpPr>
          <p:nvPr>
            <p:ph type="title"/>
          </p:nvPr>
        </p:nvSpPr>
        <p:spPr/>
        <p:txBody>
          <a:bodyPr/>
          <a:lstStyle/>
          <a:p>
            <a:pPr eaLnBrk="1" fontAlgn="auto" hangingPunct="1">
              <a:spcAft>
                <a:spcPts val="0"/>
              </a:spcAft>
              <a:defRPr/>
            </a:pPr>
            <a:r>
              <a:rPr lang="en-US" dirty="0"/>
              <a:t>Types of claims</a:t>
            </a:r>
            <a:br>
              <a:rPr lang="en-US" dirty="0"/>
            </a:br>
            <a:endParaRPr lang="en-US" dirty="0"/>
          </a:p>
        </p:txBody>
      </p:sp>
      <p:sp>
        <p:nvSpPr>
          <p:cNvPr id="3" name="Content Placeholder 2">
            <a:extLst>
              <a:ext uri="{FF2B5EF4-FFF2-40B4-BE49-F238E27FC236}">
                <a16:creationId xmlns:a16="http://schemas.microsoft.com/office/drawing/2014/main" id="{05603CBF-4F5F-4272-AEE7-64AB52C1B9E8}"/>
              </a:ext>
            </a:extLst>
          </p:cNvPr>
          <p:cNvSpPr>
            <a:spLocks noGrp="1"/>
          </p:cNvSpPr>
          <p:nvPr>
            <p:ph sz="quarter" idx="1"/>
          </p:nvPr>
        </p:nvSpPr>
        <p:spPr>
          <a:xfrm>
            <a:off x="457200" y="1600200"/>
            <a:ext cx="7467600" cy="4873625"/>
          </a:xfrm>
        </p:spPr>
        <p:txBody>
          <a:bodyPr>
            <a:normAutofit fontScale="92500" lnSpcReduction="20000"/>
          </a:bodyPr>
          <a:lstStyle/>
          <a:p>
            <a:pPr marL="274320" indent="-274320" eaLnBrk="1" fontAlgn="auto" hangingPunct="1">
              <a:spcAft>
                <a:spcPts val="0"/>
              </a:spcAft>
              <a:buFont typeface="Wingdings"/>
              <a:buChar char=""/>
              <a:defRPr/>
            </a:pPr>
            <a:r>
              <a:rPr lang="en-US" b="1" dirty="0"/>
              <a:t>Claims of fact or definition:</a:t>
            </a:r>
            <a:r>
              <a:rPr lang="en-US" dirty="0"/>
              <a:t> These claims argue about what the definition of something is or whether something is a settled fact. </a:t>
            </a:r>
          </a:p>
          <a:p>
            <a:pPr marL="274320" indent="-274320" eaLnBrk="1" fontAlgn="auto" hangingPunct="1">
              <a:spcAft>
                <a:spcPts val="0"/>
              </a:spcAft>
              <a:buFont typeface="Wingdings"/>
              <a:buChar char=""/>
              <a:defRPr/>
            </a:pPr>
            <a:endParaRPr lang="en-US" dirty="0"/>
          </a:p>
          <a:p>
            <a:pPr marL="274320" indent="-274320" eaLnBrk="1" fontAlgn="auto" hangingPunct="1">
              <a:spcAft>
                <a:spcPts val="0"/>
              </a:spcAft>
              <a:buFont typeface="Wingdings"/>
              <a:buNone/>
              <a:defRPr/>
            </a:pPr>
            <a:r>
              <a:rPr lang="en-US" dirty="0"/>
              <a:t>	“</a:t>
            </a:r>
            <a:r>
              <a:rPr lang="en-US" b="1" dirty="0"/>
              <a:t>While some pundits have framed a four-year college education as something necessary for adult success, this notion should not be treated as a given.”</a:t>
            </a:r>
          </a:p>
          <a:p>
            <a:pPr marL="274320" indent="-274320" eaLnBrk="1" fontAlgn="auto" hangingPunct="1">
              <a:spcAft>
                <a:spcPts val="0"/>
              </a:spcAft>
              <a:buFont typeface="Wingdings"/>
              <a:buNone/>
              <a:defRPr/>
            </a:pPr>
            <a:endParaRPr lang="en-US" b="1" dirty="0"/>
          </a:p>
          <a:p>
            <a:pPr marL="274320" indent="-274320" eaLnBrk="1" fontAlgn="auto" hangingPunct="1">
              <a:spcAft>
                <a:spcPts val="0"/>
              </a:spcAft>
              <a:buFont typeface="Wingdings"/>
              <a:buChar char=""/>
              <a:defRPr/>
            </a:pPr>
            <a:r>
              <a:rPr lang="en-US" b="1" dirty="0"/>
              <a:t>Claims of cause and effect:</a:t>
            </a:r>
            <a:r>
              <a:rPr lang="en-US" dirty="0"/>
              <a:t> These claims argue that one person, thing, or event caused another thing or event to occur. </a:t>
            </a:r>
          </a:p>
          <a:p>
            <a:pPr marL="274320" indent="-274320" eaLnBrk="1" fontAlgn="auto" hangingPunct="1">
              <a:spcAft>
                <a:spcPts val="0"/>
              </a:spcAft>
              <a:buFont typeface="Wingdings"/>
              <a:buNone/>
              <a:defRPr/>
            </a:pPr>
            <a:endParaRPr lang="en-US" dirty="0"/>
          </a:p>
          <a:p>
            <a:pPr marL="274320" indent="-274320" eaLnBrk="1" fontAlgn="auto" hangingPunct="1">
              <a:spcAft>
                <a:spcPts val="0"/>
              </a:spcAft>
              <a:buFont typeface="Wingdings"/>
              <a:buNone/>
              <a:defRPr/>
            </a:pPr>
            <a:r>
              <a:rPr lang="en-US" dirty="0"/>
              <a:t>	“</a:t>
            </a:r>
            <a:r>
              <a:rPr lang="en-US" b="1" dirty="0"/>
              <a:t>Federal student loan policies have contributed to widespread growth in college tuition.”</a:t>
            </a:r>
          </a:p>
          <a:p>
            <a:pPr marL="274320" indent="-274320" eaLnBrk="1" fontAlgn="auto" hangingPunct="1">
              <a:spcAft>
                <a:spcPts val="0"/>
              </a:spcAft>
              <a:buFont typeface="Wingdings"/>
              <a:buChar char=""/>
              <a:defRPr/>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1203</TotalTime>
  <Words>1198</Words>
  <Application>Microsoft Office PowerPoint</Application>
  <PresentationFormat>On-screen Show (4:3)</PresentationFormat>
  <Paragraphs>73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Schoolbook</vt:lpstr>
      <vt:lpstr>Wingdings</vt:lpstr>
      <vt:lpstr>Wingdings 2</vt:lpstr>
      <vt:lpstr>Calibri</vt:lpstr>
      <vt:lpstr>Oriel</vt:lpstr>
      <vt:lpstr>“Thesis Statement”</vt:lpstr>
      <vt:lpstr>PowerPoint Presentation</vt:lpstr>
      <vt:lpstr>Thesis= Topic + Controlling Idea</vt:lpstr>
      <vt:lpstr>How to Express A Thesis Statements </vt:lpstr>
      <vt:lpstr>Direct Thesis Statement </vt:lpstr>
      <vt:lpstr>Indirect Thesis Statement </vt:lpstr>
      <vt:lpstr>Thesis Needs to be Narrow </vt:lpstr>
      <vt:lpstr>PowerPoint Presentation</vt:lpstr>
      <vt:lpstr>Types of claims </vt:lpstr>
      <vt:lpstr> </vt:lpstr>
      <vt:lpstr>Where Should I Place My Thesis Statement? </vt:lpstr>
      <vt:lpstr>Purpose of Thesis Statement for the Writer</vt:lpstr>
      <vt:lpstr>Purpose of Thesis Statement for the Reader</vt:lpstr>
      <vt:lpstr>Types of Thesis Statements</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mariam.ali</dc:creator>
  <cp:lastModifiedBy>Saad Ahmad</cp:lastModifiedBy>
  <cp:revision>7</cp:revision>
  <dcterms:created xsi:type="dcterms:W3CDTF">2020-12-07T10:15:37Z</dcterms:created>
  <dcterms:modified xsi:type="dcterms:W3CDTF">2021-06-30T12:04:36Z</dcterms:modified>
</cp:coreProperties>
</file>