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027-6D46-4107-B950-1C7E596E1AE1}" type="datetimeFigureOut">
              <a:rPr lang="es-MX" smtClean="0"/>
              <a:t>19/09/2017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C9A-8011-427E-98A3-32795EEA4B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240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027-6D46-4107-B950-1C7E596E1AE1}" type="datetimeFigureOut">
              <a:rPr lang="es-MX" smtClean="0"/>
              <a:t>19/09/2017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C9A-8011-427E-98A3-32795EEA4B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413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027-6D46-4107-B950-1C7E596E1AE1}" type="datetimeFigureOut">
              <a:rPr lang="es-MX" smtClean="0"/>
              <a:t>19/09/2017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C9A-8011-427E-98A3-32795EEA4B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03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027-6D46-4107-B950-1C7E596E1AE1}" type="datetimeFigureOut">
              <a:rPr lang="es-MX" smtClean="0"/>
              <a:t>19/09/2017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C9A-8011-427E-98A3-32795EEA4B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73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027-6D46-4107-B950-1C7E596E1AE1}" type="datetimeFigureOut">
              <a:rPr lang="es-MX" smtClean="0"/>
              <a:t>19/09/2017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C9A-8011-427E-98A3-32795EEA4B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136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027-6D46-4107-B950-1C7E596E1AE1}" type="datetimeFigureOut">
              <a:rPr lang="es-MX" smtClean="0"/>
              <a:t>19/09/2017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C9A-8011-427E-98A3-32795EEA4B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77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027-6D46-4107-B950-1C7E596E1AE1}" type="datetimeFigureOut">
              <a:rPr lang="es-MX" smtClean="0"/>
              <a:t>19/09/2017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C9A-8011-427E-98A3-32795EEA4B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473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027-6D46-4107-B950-1C7E596E1AE1}" type="datetimeFigureOut">
              <a:rPr lang="es-MX" smtClean="0"/>
              <a:t>19/09/2017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C9A-8011-427E-98A3-32795EEA4B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895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027-6D46-4107-B950-1C7E596E1AE1}" type="datetimeFigureOut">
              <a:rPr lang="es-MX" smtClean="0"/>
              <a:t>19/09/2017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C9A-8011-427E-98A3-32795EEA4B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980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027-6D46-4107-B950-1C7E596E1AE1}" type="datetimeFigureOut">
              <a:rPr lang="es-MX" smtClean="0"/>
              <a:t>19/09/2017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C9A-8011-427E-98A3-32795EEA4B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942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027-6D46-4107-B950-1C7E596E1AE1}" type="datetimeFigureOut">
              <a:rPr lang="es-MX" smtClean="0"/>
              <a:t>19/09/2017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2C9A-8011-427E-98A3-32795EEA4B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405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AD027-6D46-4107-B950-1C7E596E1AE1}" type="datetimeFigureOut">
              <a:rPr lang="es-MX" smtClean="0"/>
              <a:t>19/09/2017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52C9A-8011-427E-98A3-32795EEA4B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54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inoyal\Downloads\9infierno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1" b="85138"/>
          <a:stretch/>
        </p:blipFill>
        <p:spPr bwMode="auto">
          <a:xfrm>
            <a:off x="1118204" y="1005167"/>
            <a:ext cx="1800225" cy="5957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Dinoyal\Downloads\9infierno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62" b="72526"/>
          <a:stretch/>
        </p:blipFill>
        <p:spPr bwMode="auto">
          <a:xfrm>
            <a:off x="1118205" y="1600913"/>
            <a:ext cx="1800225" cy="6234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Dinoyal\Downloads\9infierno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73" b="62998"/>
          <a:stretch/>
        </p:blipFill>
        <p:spPr bwMode="auto">
          <a:xfrm>
            <a:off x="1118206" y="2224367"/>
            <a:ext cx="1800225" cy="4710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Dinoyal\Downloads\9infierno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02" b="51787"/>
          <a:stretch/>
        </p:blipFill>
        <p:spPr bwMode="auto">
          <a:xfrm>
            <a:off x="1122254" y="2708920"/>
            <a:ext cx="1800225" cy="55418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inoyal\Downloads\9infierno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12" b="40297"/>
          <a:stretch/>
        </p:blipFill>
        <p:spPr bwMode="auto">
          <a:xfrm>
            <a:off x="1115616" y="3284984"/>
            <a:ext cx="1806863" cy="5680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inoyal\Downloads\9infierno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03" b="29086"/>
          <a:stretch/>
        </p:blipFill>
        <p:spPr bwMode="auto">
          <a:xfrm>
            <a:off x="1122253" y="3861048"/>
            <a:ext cx="1800225" cy="5541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inoyal\Downloads\9infierno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56" b="19557"/>
          <a:stretch/>
        </p:blipFill>
        <p:spPr bwMode="auto">
          <a:xfrm>
            <a:off x="1122252" y="4429828"/>
            <a:ext cx="1800225" cy="36021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inoyal\Downloads\9infierno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42" b="3583"/>
          <a:stretch/>
        </p:blipFill>
        <p:spPr bwMode="auto">
          <a:xfrm>
            <a:off x="1122251" y="4797152"/>
            <a:ext cx="1800225" cy="7897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1118204" y="476672"/>
            <a:ext cx="1800225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Nivel prologo</a:t>
            </a:r>
            <a:endParaRPr lang="es-MX" dirty="0"/>
          </a:p>
        </p:txBody>
      </p:sp>
      <p:sp>
        <p:nvSpPr>
          <p:cNvPr id="11" name="10 Rectángulo"/>
          <p:cNvSpPr/>
          <p:nvPr/>
        </p:nvSpPr>
        <p:spPr>
          <a:xfrm>
            <a:off x="1102683" y="5589240"/>
            <a:ext cx="1800225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Nivel final</a:t>
            </a:r>
            <a:endParaRPr lang="es-MX" dirty="0"/>
          </a:p>
        </p:txBody>
      </p:sp>
      <p:sp>
        <p:nvSpPr>
          <p:cNvPr id="10" name="9 Flecha en U"/>
          <p:cNvSpPr/>
          <p:nvPr/>
        </p:nvSpPr>
        <p:spPr>
          <a:xfrm rot="16200000" flipH="1">
            <a:off x="572238" y="725382"/>
            <a:ext cx="432048" cy="510691"/>
          </a:xfrm>
          <a:prstGeom prst="utur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3" name="12 Flecha en U"/>
          <p:cNvSpPr/>
          <p:nvPr/>
        </p:nvSpPr>
        <p:spPr>
          <a:xfrm rot="16200000" flipH="1">
            <a:off x="578874" y="1373454"/>
            <a:ext cx="432048" cy="510691"/>
          </a:xfrm>
          <a:prstGeom prst="utur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4" name="13 Flecha en U"/>
          <p:cNvSpPr/>
          <p:nvPr/>
        </p:nvSpPr>
        <p:spPr>
          <a:xfrm rot="16200000" flipH="1">
            <a:off x="578874" y="1949519"/>
            <a:ext cx="432048" cy="510691"/>
          </a:xfrm>
          <a:prstGeom prst="utur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5" name="14 Flecha en U"/>
          <p:cNvSpPr/>
          <p:nvPr/>
        </p:nvSpPr>
        <p:spPr>
          <a:xfrm rot="16200000" flipH="1">
            <a:off x="572238" y="2525582"/>
            <a:ext cx="432048" cy="510691"/>
          </a:xfrm>
          <a:prstGeom prst="utur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6" name="15 Flecha en U"/>
          <p:cNvSpPr/>
          <p:nvPr/>
        </p:nvSpPr>
        <p:spPr>
          <a:xfrm rot="16200000" flipH="1">
            <a:off x="572238" y="3029638"/>
            <a:ext cx="432048" cy="510691"/>
          </a:xfrm>
          <a:prstGeom prst="utur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7" name="16 Flecha en U"/>
          <p:cNvSpPr/>
          <p:nvPr/>
        </p:nvSpPr>
        <p:spPr>
          <a:xfrm rot="16200000" flipH="1">
            <a:off x="578874" y="3677711"/>
            <a:ext cx="432048" cy="510691"/>
          </a:xfrm>
          <a:prstGeom prst="utur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8" name="17 Flecha en U"/>
          <p:cNvSpPr/>
          <p:nvPr/>
        </p:nvSpPr>
        <p:spPr>
          <a:xfrm rot="16200000" flipH="1">
            <a:off x="578874" y="4181766"/>
            <a:ext cx="432048" cy="510691"/>
          </a:xfrm>
          <a:prstGeom prst="utur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9" name="18 Flecha en U"/>
          <p:cNvSpPr/>
          <p:nvPr/>
        </p:nvSpPr>
        <p:spPr>
          <a:xfrm rot="16200000" flipH="1">
            <a:off x="578874" y="4613815"/>
            <a:ext cx="432048" cy="510691"/>
          </a:xfrm>
          <a:prstGeom prst="utur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0" name="19 Flecha en U"/>
          <p:cNvSpPr/>
          <p:nvPr/>
        </p:nvSpPr>
        <p:spPr>
          <a:xfrm rot="16200000" flipH="1">
            <a:off x="578874" y="5405903"/>
            <a:ext cx="432048" cy="510691"/>
          </a:xfrm>
          <a:prstGeom prst="utur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3059832" y="764703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3059832" y="1268760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3059832" y="191683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3059832" y="242088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>
            <a:off x="3059832" y="299695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>
            <a:off x="3059832" y="357301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3059832" y="4149080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3059832" y="465313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3059832" y="5229200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>
            <a:off x="3059832" y="573325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3956217" y="620688"/>
            <a:ext cx="26320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 err="1" smtClean="0"/>
              <a:t>Tainguis</a:t>
            </a:r>
            <a:endParaRPr lang="es-MX" u="sng" dirty="0" smtClean="0"/>
          </a:p>
          <a:p>
            <a:endParaRPr lang="es-MX" u="sng" dirty="0"/>
          </a:p>
          <a:p>
            <a:r>
              <a:rPr lang="es-MX" u="sng" dirty="0" err="1" smtClean="0"/>
              <a:t>Apanohuaia</a:t>
            </a:r>
            <a:endParaRPr lang="es-MX" u="sng" dirty="0" smtClean="0"/>
          </a:p>
          <a:p>
            <a:endParaRPr lang="es-MX" u="sng" dirty="0"/>
          </a:p>
          <a:p>
            <a:r>
              <a:rPr lang="es-MX" u="sng" dirty="0" err="1" smtClean="0"/>
              <a:t>Tépetl-Monamicyan</a:t>
            </a:r>
            <a:endParaRPr lang="es-MX" u="sng" dirty="0" smtClean="0"/>
          </a:p>
          <a:p>
            <a:endParaRPr lang="es-MX" u="sng" dirty="0"/>
          </a:p>
          <a:p>
            <a:r>
              <a:rPr lang="es-MX" u="sng" dirty="0" err="1" smtClean="0"/>
              <a:t>Itztépetl</a:t>
            </a:r>
            <a:endParaRPr lang="es-MX" u="sng" dirty="0" smtClean="0"/>
          </a:p>
          <a:p>
            <a:endParaRPr lang="es-MX" u="sng" dirty="0"/>
          </a:p>
          <a:p>
            <a:r>
              <a:rPr lang="es-MX" u="sng" dirty="0" err="1" smtClean="0"/>
              <a:t>Cehueloyan</a:t>
            </a:r>
            <a:endParaRPr lang="es-MX" u="sng" dirty="0" smtClean="0"/>
          </a:p>
          <a:p>
            <a:endParaRPr lang="es-MX" u="sng" dirty="0"/>
          </a:p>
          <a:p>
            <a:r>
              <a:rPr lang="es-MX" u="sng" dirty="0" err="1" smtClean="0"/>
              <a:t>Pancuetlacaloyan</a:t>
            </a:r>
            <a:endParaRPr lang="es-MX" u="sng" dirty="0" smtClean="0"/>
          </a:p>
          <a:p>
            <a:endParaRPr lang="es-MX" u="sng" dirty="0"/>
          </a:p>
          <a:p>
            <a:r>
              <a:rPr lang="es-MX" u="sng" dirty="0" err="1" smtClean="0"/>
              <a:t>Temiminalóyan</a:t>
            </a:r>
            <a:endParaRPr lang="es-MX" u="sng" dirty="0" smtClean="0"/>
          </a:p>
          <a:p>
            <a:endParaRPr lang="es-MX" u="sng" dirty="0"/>
          </a:p>
          <a:p>
            <a:r>
              <a:rPr lang="es-MX" u="sng" dirty="0" err="1" smtClean="0"/>
              <a:t>Teocoylehualoyan</a:t>
            </a:r>
            <a:endParaRPr lang="es-MX" u="sng" dirty="0" smtClean="0"/>
          </a:p>
          <a:p>
            <a:endParaRPr lang="es-MX" u="sng" dirty="0"/>
          </a:p>
          <a:p>
            <a:r>
              <a:rPr lang="es-MX" u="sng" dirty="0" err="1" smtClean="0"/>
              <a:t>Itzmictlán-Apochcalocán</a:t>
            </a:r>
            <a:endParaRPr lang="es-MX" u="sng" dirty="0" smtClean="0"/>
          </a:p>
          <a:p>
            <a:endParaRPr lang="es-MX" u="sng" dirty="0" smtClean="0"/>
          </a:p>
          <a:p>
            <a:r>
              <a:rPr lang="es-MX" u="sng" dirty="0" err="1" smtClean="0"/>
              <a:t>Chiconahualóyan</a:t>
            </a:r>
            <a:endParaRPr lang="es-MX" u="sng" dirty="0" smtClean="0"/>
          </a:p>
        </p:txBody>
      </p:sp>
    </p:spTree>
    <p:extLst>
      <p:ext uri="{BB962C8B-B14F-4D97-AF65-F5344CB8AC3E}">
        <p14:creationId xmlns:p14="http://schemas.microsoft.com/office/powerpoint/2010/main" val="333301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</Words>
  <Application>Microsoft Office PowerPoint</Application>
  <PresentationFormat>Presentación en pantalla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Dinoyal Marquez</dc:creator>
  <cp:lastModifiedBy>Dinoyal Marquez</cp:lastModifiedBy>
  <cp:revision>3</cp:revision>
  <dcterms:created xsi:type="dcterms:W3CDTF">2017-09-19T15:45:16Z</dcterms:created>
  <dcterms:modified xsi:type="dcterms:W3CDTF">2017-09-19T16:33:26Z</dcterms:modified>
</cp:coreProperties>
</file>