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5" r:id="rId3"/>
    <p:sldId id="257" r:id="rId4"/>
    <p:sldId id="258" r:id="rId5"/>
    <p:sldId id="259" r:id="rId6"/>
    <p:sldId id="260" r:id="rId7"/>
    <p:sldId id="261" r:id="rId8"/>
    <p:sldId id="262" r:id="rId9"/>
    <p:sldId id="263" r:id="rId10"/>
    <p:sldId id="285" r:id="rId11"/>
    <p:sldId id="286" r:id="rId12"/>
    <p:sldId id="264" r:id="rId13"/>
    <p:sldId id="270" r:id="rId14"/>
    <p:sldId id="266" r:id="rId15"/>
    <p:sldId id="267" r:id="rId16"/>
    <p:sldId id="268" r:id="rId17"/>
    <p:sldId id="269" r:id="rId18"/>
    <p:sldId id="271" r:id="rId19"/>
    <p:sldId id="274" r:id="rId20"/>
    <p:sldId id="275" r:id="rId21"/>
    <p:sldId id="276" r:id="rId22"/>
    <p:sldId id="272" r:id="rId23"/>
    <p:sldId id="290" r:id="rId24"/>
    <p:sldId id="273" r:id="rId25"/>
    <p:sldId id="277" r:id="rId26"/>
    <p:sldId id="278" r:id="rId27"/>
    <p:sldId id="279" r:id="rId28"/>
    <p:sldId id="282" r:id="rId29"/>
    <p:sldId id="280" r:id="rId30"/>
    <p:sldId id="281" r:id="rId31"/>
    <p:sldId id="288" r:id="rId32"/>
    <p:sldId id="287" r:id="rId33"/>
    <p:sldId id="284" r:id="rId34"/>
    <p:sldId id="283"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F40504-1A78-4089-B8FA-C22D214110D4}" type="doc">
      <dgm:prSet loTypeId="urn:microsoft.com/office/officeart/2005/8/layout/process2" loCatId="process" qsTypeId="urn:microsoft.com/office/officeart/2005/8/quickstyle/simple1" qsCatId="simple" csTypeId="urn:microsoft.com/office/officeart/2005/8/colors/accent1_1" csCatId="accent1" phldr="1"/>
      <dgm:spPr/>
      <dgm:t>
        <a:bodyPr/>
        <a:lstStyle/>
        <a:p>
          <a:endParaRPr lang="es-ES"/>
        </a:p>
      </dgm:t>
    </dgm:pt>
    <dgm:pt modelId="{24AD5B53-6176-4DC5-B7A8-BF0E8E277804}">
      <dgm:prSet phldrT="[Texto]"/>
      <dgm:spPr/>
      <dgm:t>
        <a:bodyPr/>
        <a:lstStyle/>
        <a:p>
          <a:r>
            <a:rPr lang="es-ES" dirty="0"/>
            <a:t>Nivel 1</a:t>
          </a:r>
        </a:p>
      </dgm:t>
    </dgm:pt>
    <dgm:pt modelId="{3DC96556-B1B6-46C7-98BB-3160A065F933}" type="parTrans" cxnId="{21C4D908-72C1-4FB6-A5EE-554B0D173C6D}">
      <dgm:prSet/>
      <dgm:spPr/>
      <dgm:t>
        <a:bodyPr/>
        <a:lstStyle/>
        <a:p>
          <a:endParaRPr lang="es-ES"/>
        </a:p>
      </dgm:t>
    </dgm:pt>
    <dgm:pt modelId="{BC45916D-1F4C-407C-A8B0-9413C07C4091}" type="sibTrans" cxnId="{21C4D908-72C1-4FB6-A5EE-554B0D173C6D}">
      <dgm:prSet/>
      <dgm:spPr/>
      <dgm:t>
        <a:bodyPr/>
        <a:lstStyle/>
        <a:p>
          <a:endParaRPr lang="es-ES"/>
        </a:p>
      </dgm:t>
    </dgm:pt>
    <dgm:pt modelId="{85345714-7D9F-4AAC-9A10-34461C438D32}">
      <dgm:prSet phldrT="[Texto]"/>
      <dgm:spPr/>
      <dgm:t>
        <a:bodyPr/>
        <a:lstStyle/>
        <a:p>
          <a:r>
            <a:rPr lang="es-ES" dirty="0"/>
            <a:t>Nivel 2</a:t>
          </a:r>
        </a:p>
      </dgm:t>
    </dgm:pt>
    <dgm:pt modelId="{39AC0FF5-7538-4723-93B8-4A363D524B69}" type="parTrans" cxnId="{6D0234E9-5021-49DC-A18E-D5AED75368B9}">
      <dgm:prSet/>
      <dgm:spPr/>
      <dgm:t>
        <a:bodyPr/>
        <a:lstStyle/>
        <a:p>
          <a:endParaRPr lang="es-ES"/>
        </a:p>
      </dgm:t>
    </dgm:pt>
    <dgm:pt modelId="{855CF3C3-5CB7-4EB5-8963-C86911C1299D}" type="sibTrans" cxnId="{6D0234E9-5021-49DC-A18E-D5AED75368B9}">
      <dgm:prSet/>
      <dgm:spPr/>
      <dgm:t>
        <a:bodyPr/>
        <a:lstStyle/>
        <a:p>
          <a:endParaRPr lang="es-ES"/>
        </a:p>
      </dgm:t>
    </dgm:pt>
    <dgm:pt modelId="{E6F7089A-4808-4BF5-8DE4-14A1898A4095}">
      <dgm:prSet phldrT="[Texto]"/>
      <dgm:spPr/>
      <dgm:t>
        <a:bodyPr/>
        <a:lstStyle/>
        <a:p>
          <a:r>
            <a:rPr lang="es-ES" dirty="0"/>
            <a:t>Nivel 3</a:t>
          </a:r>
        </a:p>
      </dgm:t>
    </dgm:pt>
    <dgm:pt modelId="{E284CF9A-5C1A-47DF-9127-27E311D408CB}" type="parTrans" cxnId="{D5548FE3-487C-434F-A136-F39756A4AC5B}">
      <dgm:prSet/>
      <dgm:spPr/>
      <dgm:t>
        <a:bodyPr/>
        <a:lstStyle/>
        <a:p>
          <a:endParaRPr lang="es-ES"/>
        </a:p>
      </dgm:t>
    </dgm:pt>
    <dgm:pt modelId="{FE274DE1-8921-45D4-B039-35D5BA2D4EFE}" type="sibTrans" cxnId="{D5548FE3-487C-434F-A136-F39756A4AC5B}">
      <dgm:prSet/>
      <dgm:spPr/>
      <dgm:t>
        <a:bodyPr/>
        <a:lstStyle/>
        <a:p>
          <a:endParaRPr lang="es-ES"/>
        </a:p>
      </dgm:t>
    </dgm:pt>
    <dgm:pt modelId="{F525DE5B-7AE5-4123-85B4-DE454755FABE}">
      <dgm:prSet phldrT="[Texto]"/>
      <dgm:spPr/>
      <dgm:t>
        <a:bodyPr/>
        <a:lstStyle/>
        <a:p>
          <a:r>
            <a:rPr lang="es-ES" dirty="0"/>
            <a:t>Nivel 4</a:t>
          </a:r>
        </a:p>
      </dgm:t>
    </dgm:pt>
    <dgm:pt modelId="{BF9D2F91-7FEF-48C5-A21A-5E369763CB3B}" type="parTrans" cxnId="{7C0E3005-E4DD-4929-A07D-1E262B9A4848}">
      <dgm:prSet/>
      <dgm:spPr/>
      <dgm:t>
        <a:bodyPr/>
        <a:lstStyle/>
        <a:p>
          <a:endParaRPr lang="es-ES"/>
        </a:p>
      </dgm:t>
    </dgm:pt>
    <dgm:pt modelId="{0DFF4031-3D8F-4D06-9338-E21797019EC4}" type="sibTrans" cxnId="{7C0E3005-E4DD-4929-A07D-1E262B9A4848}">
      <dgm:prSet/>
      <dgm:spPr/>
      <dgm:t>
        <a:bodyPr/>
        <a:lstStyle/>
        <a:p>
          <a:endParaRPr lang="es-ES"/>
        </a:p>
      </dgm:t>
    </dgm:pt>
    <dgm:pt modelId="{6CFE32EA-140F-42F6-991D-B778B85A4BE6}">
      <dgm:prSet phldrT="[Texto]"/>
      <dgm:spPr/>
      <dgm:t>
        <a:bodyPr/>
        <a:lstStyle/>
        <a:p>
          <a:r>
            <a:rPr lang="es-ES" dirty="0"/>
            <a:t>Nivel 5</a:t>
          </a:r>
        </a:p>
      </dgm:t>
    </dgm:pt>
    <dgm:pt modelId="{61BCFAC3-3C22-4771-A44B-D7BCCC0B3353}" type="parTrans" cxnId="{A809CCE7-B0A3-48DE-B70E-5773E4F46B24}">
      <dgm:prSet/>
      <dgm:spPr/>
      <dgm:t>
        <a:bodyPr/>
        <a:lstStyle/>
        <a:p>
          <a:endParaRPr lang="es-ES"/>
        </a:p>
      </dgm:t>
    </dgm:pt>
    <dgm:pt modelId="{DB331CC3-58FF-49BF-ADF7-B8CA403D3C29}" type="sibTrans" cxnId="{A809CCE7-B0A3-48DE-B70E-5773E4F46B24}">
      <dgm:prSet/>
      <dgm:spPr/>
      <dgm:t>
        <a:bodyPr/>
        <a:lstStyle/>
        <a:p>
          <a:endParaRPr lang="es-ES"/>
        </a:p>
      </dgm:t>
    </dgm:pt>
    <dgm:pt modelId="{AB904932-C115-41D0-953F-043E432D6CB5}">
      <dgm:prSet phldrT="[Texto]"/>
      <dgm:spPr/>
      <dgm:t>
        <a:bodyPr/>
        <a:lstStyle/>
        <a:p>
          <a:r>
            <a:rPr lang="es-ES" dirty="0"/>
            <a:t>Nivel 6</a:t>
          </a:r>
        </a:p>
      </dgm:t>
    </dgm:pt>
    <dgm:pt modelId="{137960D4-BA57-4346-91BA-A126DB065952}" type="parTrans" cxnId="{05C22937-5EE7-422A-ADFC-453EE8D2AFF7}">
      <dgm:prSet/>
      <dgm:spPr/>
      <dgm:t>
        <a:bodyPr/>
        <a:lstStyle/>
        <a:p>
          <a:endParaRPr lang="es-ES"/>
        </a:p>
      </dgm:t>
    </dgm:pt>
    <dgm:pt modelId="{41028BB9-4441-450F-9381-BFFF739E87F5}" type="sibTrans" cxnId="{05C22937-5EE7-422A-ADFC-453EE8D2AFF7}">
      <dgm:prSet/>
      <dgm:spPr/>
      <dgm:t>
        <a:bodyPr/>
        <a:lstStyle/>
        <a:p>
          <a:endParaRPr lang="es-ES"/>
        </a:p>
      </dgm:t>
    </dgm:pt>
    <dgm:pt modelId="{FB19372C-D418-4BD7-B7EC-46DB63BDDB1D}">
      <dgm:prSet phldrT="[Texto]"/>
      <dgm:spPr/>
      <dgm:t>
        <a:bodyPr/>
        <a:lstStyle/>
        <a:p>
          <a:r>
            <a:rPr lang="es-ES" dirty="0"/>
            <a:t>Nivel 7</a:t>
          </a:r>
        </a:p>
      </dgm:t>
    </dgm:pt>
    <dgm:pt modelId="{147CD4CB-CC13-44E5-ACAB-434CBE89BBC1}" type="parTrans" cxnId="{0D13238B-2C3D-422F-9D8B-17CC1A15FCE6}">
      <dgm:prSet/>
      <dgm:spPr/>
      <dgm:t>
        <a:bodyPr/>
        <a:lstStyle/>
        <a:p>
          <a:endParaRPr lang="es-ES"/>
        </a:p>
      </dgm:t>
    </dgm:pt>
    <dgm:pt modelId="{1BE184B2-53E7-417F-A63D-B81E213D1B98}" type="sibTrans" cxnId="{0D13238B-2C3D-422F-9D8B-17CC1A15FCE6}">
      <dgm:prSet/>
      <dgm:spPr/>
      <dgm:t>
        <a:bodyPr/>
        <a:lstStyle/>
        <a:p>
          <a:endParaRPr lang="es-ES"/>
        </a:p>
      </dgm:t>
    </dgm:pt>
    <dgm:pt modelId="{A37CBEE3-51CE-4966-88D2-733175797117}">
      <dgm:prSet phldrT="[Texto]"/>
      <dgm:spPr/>
      <dgm:t>
        <a:bodyPr/>
        <a:lstStyle/>
        <a:p>
          <a:r>
            <a:rPr lang="es-ES" dirty="0"/>
            <a:t>Nivel 8</a:t>
          </a:r>
        </a:p>
      </dgm:t>
    </dgm:pt>
    <dgm:pt modelId="{E20890FA-09BB-4535-B622-C9044B049E94}" type="parTrans" cxnId="{B6E15272-85C3-4868-AC50-37DEAD44DA15}">
      <dgm:prSet/>
      <dgm:spPr/>
      <dgm:t>
        <a:bodyPr/>
        <a:lstStyle/>
        <a:p>
          <a:endParaRPr lang="es-ES"/>
        </a:p>
      </dgm:t>
    </dgm:pt>
    <dgm:pt modelId="{124516C3-1B3B-4AC0-B1CD-81D7309F572B}" type="sibTrans" cxnId="{B6E15272-85C3-4868-AC50-37DEAD44DA15}">
      <dgm:prSet/>
      <dgm:spPr/>
      <dgm:t>
        <a:bodyPr/>
        <a:lstStyle/>
        <a:p>
          <a:endParaRPr lang="es-ES"/>
        </a:p>
      </dgm:t>
    </dgm:pt>
    <dgm:pt modelId="{566D4B57-668E-46AA-97BE-72C4A3635A65}">
      <dgm:prSet phldrT="[Texto]"/>
      <dgm:spPr/>
      <dgm:t>
        <a:bodyPr/>
        <a:lstStyle/>
        <a:p>
          <a:r>
            <a:rPr lang="es-ES" dirty="0"/>
            <a:t>Nivel 9</a:t>
          </a:r>
        </a:p>
      </dgm:t>
    </dgm:pt>
    <dgm:pt modelId="{51F24BB2-7094-49DB-9698-9E4A2A53CFFC}" type="parTrans" cxnId="{E4A900BD-D792-4EDC-8A0B-CD14452D75B7}">
      <dgm:prSet/>
      <dgm:spPr/>
      <dgm:t>
        <a:bodyPr/>
        <a:lstStyle/>
        <a:p>
          <a:endParaRPr lang="es-ES"/>
        </a:p>
      </dgm:t>
    </dgm:pt>
    <dgm:pt modelId="{F3E0610E-A9C7-452E-A3D3-D866A0BA6FC7}" type="sibTrans" cxnId="{E4A900BD-D792-4EDC-8A0B-CD14452D75B7}">
      <dgm:prSet/>
      <dgm:spPr/>
      <dgm:t>
        <a:bodyPr/>
        <a:lstStyle/>
        <a:p>
          <a:endParaRPr lang="es-ES"/>
        </a:p>
      </dgm:t>
    </dgm:pt>
    <dgm:pt modelId="{7147581E-56C2-4D1F-88B5-F5EF7D6F23E0}">
      <dgm:prSet phldrT="[Texto]"/>
      <dgm:spPr/>
      <dgm:t>
        <a:bodyPr/>
        <a:lstStyle/>
        <a:p>
          <a:r>
            <a:rPr lang="es-ES" dirty="0"/>
            <a:t>Nivel 10</a:t>
          </a:r>
        </a:p>
      </dgm:t>
    </dgm:pt>
    <dgm:pt modelId="{1BB7A6EF-1CC9-4A05-98D7-F3FF896CF144}" type="parTrans" cxnId="{E7E52D3A-3924-47E1-91B0-BA94709FE52F}">
      <dgm:prSet/>
      <dgm:spPr/>
      <dgm:t>
        <a:bodyPr/>
        <a:lstStyle/>
        <a:p>
          <a:endParaRPr lang="es-ES"/>
        </a:p>
      </dgm:t>
    </dgm:pt>
    <dgm:pt modelId="{14C652DE-84AB-4231-B74E-7F8A775AFF3A}" type="sibTrans" cxnId="{E7E52D3A-3924-47E1-91B0-BA94709FE52F}">
      <dgm:prSet/>
      <dgm:spPr/>
      <dgm:t>
        <a:bodyPr/>
        <a:lstStyle/>
        <a:p>
          <a:endParaRPr lang="es-ES"/>
        </a:p>
      </dgm:t>
    </dgm:pt>
    <dgm:pt modelId="{FF0C88CB-C5DF-433E-B301-654537330CEF}" type="pres">
      <dgm:prSet presAssocID="{57F40504-1A78-4089-B8FA-C22D214110D4}" presName="linearFlow" presStyleCnt="0">
        <dgm:presLayoutVars>
          <dgm:resizeHandles val="exact"/>
        </dgm:presLayoutVars>
      </dgm:prSet>
      <dgm:spPr/>
    </dgm:pt>
    <dgm:pt modelId="{68FE8BDD-209D-45E1-B528-5D8082EE0B03}" type="pres">
      <dgm:prSet presAssocID="{24AD5B53-6176-4DC5-B7A8-BF0E8E277804}" presName="node" presStyleLbl="node1" presStyleIdx="0" presStyleCnt="10">
        <dgm:presLayoutVars>
          <dgm:bulletEnabled val="1"/>
        </dgm:presLayoutVars>
      </dgm:prSet>
      <dgm:spPr/>
    </dgm:pt>
    <dgm:pt modelId="{399E26B9-D92E-42E4-A2B2-477F823EB0B4}" type="pres">
      <dgm:prSet presAssocID="{BC45916D-1F4C-407C-A8B0-9413C07C4091}" presName="sibTrans" presStyleLbl="sibTrans2D1" presStyleIdx="0" presStyleCnt="9"/>
      <dgm:spPr/>
    </dgm:pt>
    <dgm:pt modelId="{DC9F80AF-F213-4A8A-8D0F-4B93B0395516}" type="pres">
      <dgm:prSet presAssocID="{BC45916D-1F4C-407C-A8B0-9413C07C4091}" presName="connectorText" presStyleLbl="sibTrans2D1" presStyleIdx="0" presStyleCnt="9"/>
      <dgm:spPr/>
    </dgm:pt>
    <dgm:pt modelId="{D1D89BFC-FBF3-4D0E-B569-A438EF128B39}" type="pres">
      <dgm:prSet presAssocID="{85345714-7D9F-4AAC-9A10-34461C438D32}" presName="node" presStyleLbl="node1" presStyleIdx="1" presStyleCnt="10">
        <dgm:presLayoutVars>
          <dgm:bulletEnabled val="1"/>
        </dgm:presLayoutVars>
      </dgm:prSet>
      <dgm:spPr/>
    </dgm:pt>
    <dgm:pt modelId="{7397465A-49DB-4B54-8C69-FECF67231AA3}" type="pres">
      <dgm:prSet presAssocID="{855CF3C3-5CB7-4EB5-8963-C86911C1299D}" presName="sibTrans" presStyleLbl="sibTrans2D1" presStyleIdx="1" presStyleCnt="9"/>
      <dgm:spPr/>
    </dgm:pt>
    <dgm:pt modelId="{D5DC0778-6ED6-417A-88C9-F00937BB4166}" type="pres">
      <dgm:prSet presAssocID="{855CF3C3-5CB7-4EB5-8963-C86911C1299D}" presName="connectorText" presStyleLbl="sibTrans2D1" presStyleIdx="1" presStyleCnt="9"/>
      <dgm:spPr/>
    </dgm:pt>
    <dgm:pt modelId="{BE38C382-7471-480F-BE82-77DB520F273F}" type="pres">
      <dgm:prSet presAssocID="{E6F7089A-4808-4BF5-8DE4-14A1898A4095}" presName="node" presStyleLbl="node1" presStyleIdx="2" presStyleCnt="10">
        <dgm:presLayoutVars>
          <dgm:bulletEnabled val="1"/>
        </dgm:presLayoutVars>
      </dgm:prSet>
      <dgm:spPr/>
    </dgm:pt>
    <dgm:pt modelId="{ED6B9CCD-CDAC-4515-9340-980680CE6399}" type="pres">
      <dgm:prSet presAssocID="{FE274DE1-8921-45D4-B039-35D5BA2D4EFE}" presName="sibTrans" presStyleLbl="sibTrans2D1" presStyleIdx="2" presStyleCnt="9"/>
      <dgm:spPr/>
    </dgm:pt>
    <dgm:pt modelId="{45DA5BE1-B051-47B2-8886-B0734B9E2E85}" type="pres">
      <dgm:prSet presAssocID="{FE274DE1-8921-45D4-B039-35D5BA2D4EFE}" presName="connectorText" presStyleLbl="sibTrans2D1" presStyleIdx="2" presStyleCnt="9"/>
      <dgm:spPr/>
    </dgm:pt>
    <dgm:pt modelId="{D14FA364-45AD-4CD5-8BE6-86CA67DA1A21}" type="pres">
      <dgm:prSet presAssocID="{F525DE5B-7AE5-4123-85B4-DE454755FABE}" presName="node" presStyleLbl="node1" presStyleIdx="3" presStyleCnt="10">
        <dgm:presLayoutVars>
          <dgm:bulletEnabled val="1"/>
        </dgm:presLayoutVars>
      </dgm:prSet>
      <dgm:spPr/>
    </dgm:pt>
    <dgm:pt modelId="{8BCB9173-C2D0-479F-A877-92409AB16659}" type="pres">
      <dgm:prSet presAssocID="{0DFF4031-3D8F-4D06-9338-E21797019EC4}" presName="sibTrans" presStyleLbl="sibTrans2D1" presStyleIdx="3" presStyleCnt="9"/>
      <dgm:spPr/>
    </dgm:pt>
    <dgm:pt modelId="{9BF553DA-ED64-4D23-A27A-A258FE3256F6}" type="pres">
      <dgm:prSet presAssocID="{0DFF4031-3D8F-4D06-9338-E21797019EC4}" presName="connectorText" presStyleLbl="sibTrans2D1" presStyleIdx="3" presStyleCnt="9"/>
      <dgm:spPr/>
    </dgm:pt>
    <dgm:pt modelId="{301C107A-A5EF-466C-8055-F9FBB012566E}" type="pres">
      <dgm:prSet presAssocID="{6CFE32EA-140F-42F6-991D-B778B85A4BE6}" presName="node" presStyleLbl="node1" presStyleIdx="4" presStyleCnt="10">
        <dgm:presLayoutVars>
          <dgm:bulletEnabled val="1"/>
        </dgm:presLayoutVars>
      </dgm:prSet>
      <dgm:spPr/>
    </dgm:pt>
    <dgm:pt modelId="{B6ACE25C-2716-4121-8AA3-06FB9EC71F85}" type="pres">
      <dgm:prSet presAssocID="{DB331CC3-58FF-49BF-ADF7-B8CA403D3C29}" presName="sibTrans" presStyleLbl="sibTrans2D1" presStyleIdx="4" presStyleCnt="9"/>
      <dgm:spPr/>
    </dgm:pt>
    <dgm:pt modelId="{7EDA6000-B166-4CC7-9431-EEF2BCCF761D}" type="pres">
      <dgm:prSet presAssocID="{DB331CC3-58FF-49BF-ADF7-B8CA403D3C29}" presName="connectorText" presStyleLbl="sibTrans2D1" presStyleIdx="4" presStyleCnt="9"/>
      <dgm:spPr/>
    </dgm:pt>
    <dgm:pt modelId="{60CF1F2E-FBB0-429A-B6D6-B28E78E6CB58}" type="pres">
      <dgm:prSet presAssocID="{AB904932-C115-41D0-953F-043E432D6CB5}" presName="node" presStyleLbl="node1" presStyleIdx="5" presStyleCnt="10">
        <dgm:presLayoutVars>
          <dgm:bulletEnabled val="1"/>
        </dgm:presLayoutVars>
      </dgm:prSet>
      <dgm:spPr/>
    </dgm:pt>
    <dgm:pt modelId="{D420C021-6EB3-4999-B06C-D8F285740C78}" type="pres">
      <dgm:prSet presAssocID="{41028BB9-4441-450F-9381-BFFF739E87F5}" presName="sibTrans" presStyleLbl="sibTrans2D1" presStyleIdx="5" presStyleCnt="9"/>
      <dgm:spPr/>
    </dgm:pt>
    <dgm:pt modelId="{9467C074-A641-48E6-A1D8-07123F00F55D}" type="pres">
      <dgm:prSet presAssocID="{41028BB9-4441-450F-9381-BFFF739E87F5}" presName="connectorText" presStyleLbl="sibTrans2D1" presStyleIdx="5" presStyleCnt="9"/>
      <dgm:spPr/>
    </dgm:pt>
    <dgm:pt modelId="{5D42F946-8A52-412C-8940-93D2CFF904A3}" type="pres">
      <dgm:prSet presAssocID="{FB19372C-D418-4BD7-B7EC-46DB63BDDB1D}" presName="node" presStyleLbl="node1" presStyleIdx="6" presStyleCnt="10">
        <dgm:presLayoutVars>
          <dgm:bulletEnabled val="1"/>
        </dgm:presLayoutVars>
      </dgm:prSet>
      <dgm:spPr/>
    </dgm:pt>
    <dgm:pt modelId="{5FC5C82C-9906-40CC-8862-41F056B87F78}" type="pres">
      <dgm:prSet presAssocID="{1BE184B2-53E7-417F-A63D-B81E213D1B98}" presName="sibTrans" presStyleLbl="sibTrans2D1" presStyleIdx="6" presStyleCnt="9"/>
      <dgm:spPr/>
    </dgm:pt>
    <dgm:pt modelId="{F93D1385-68C9-48E7-90BB-1DD96573A1A9}" type="pres">
      <dgm:prSet presAssocID="{1BE184B2-53E7-417F-A63D-B81E213D1B98}" presName="connectorText" presStyleLbl="sibTrans2D1" presStyleIdx="6" presStyleCnt="9"/>
      <dgm:spPr/>
    </dgm:pt>
    <dgm:pt modelId="{947B358C-09C9-4AAA-9DD0-A302CFB21F6F}" type="pres">
      <dgm:prSet presAssocID="{A37CBEE3-51CE-4966-88D2-733175797117}" presName="node" presStyleLbl="node1" presStyleIdx="7" presStyleCnt="10">
        <dgm:presLayoutVars>
          <dgm:bulletEnabled val="1"/>
        </dgm:presLayoutVars>
      </dgm:prSet>
      <dgm:spPr/>
    </dgm:pt>
    <dgm:pt modelId="{8A3D6CAC-1618-4006-A299-9EB8658E70DF}" type="pres">
      <dgm:prSet presAssocID="{124516C3-1B3B-4AC0-B1CD-81D7309F572B}" presName="sibTrans" presStyleLbl="sibTrans2D1" presStyleIdx="7" presStyleCnt="9"/>
      <dgm:spPr/>
    </dgm:pt>
    <dgm:pt modelId="{0CA3B11D-6CA1-4C15-8819-3F32D792F2A5}" type="pres">
      <dgm:prSet presAssocID="{124516C3-1B3B-4AC0-B1CD-81D7309F572B}" presName="connectorText" presStyleLbl="sibTrans2D1" presStyleIdx="7" presStyleCnt="9"/>
      <dgm:spPr/>
    </dgm:pt>
    <dgm:pt modelId="{5AE5F921-2725-42A8-8FD9-D6419A1AFD01}" type="pres">
      <dgm:prSet presAssocID="{566D4B57-668E-46AA-97BE-72C4A3635A65}" presName="node" presStyleLbl="node1" presStyleIdx="8" presStyleCnt="10">
        <dgm:presLayoutVars>
          <dgm:bulletEnabled val="1"/>
        </dgm:presLayoutVars>
      </dgm:prSet>
      <dgm:spPr/>
    </dgm:pt>
    <dgm:pt modelId="{6AFE16CE-F2EC-4486-8F56-79E498865E32}" type="pres">
      <dgm:prSet presAssocID="{F3E0610E-A9C7-452E-A3D3-D866A0BA6FC7}" presName="sibTrans" presStyleLbl="sibTrans2D1" presStyleIdx="8" presStyleCnt="9"/>
      <dgm:spPr/>
    </dgm:pt>
    <dgm:pt modelId="{7B2EB351-D3D6-4D9C-832C-C54A799FDEEA}" type="pres">
      <dgm:prSet presAssocID="{F3E0610E-A9C7-452E-A3D3-D866A0BA6FC7}" presName="connectorText" presStyleLbl="sibTrans2D1" presStyleIdx="8" presStyleCnt="9"/>
      <dgm:spPr/>
    </dgm:pt>
    <dgm:pt modelId="{B298A181-420B-4558-B5B7-A17A97D5F56A}" type="pres">
      <dgm:prSet presAssocID="{7147581E-56C2-4D1F-88B5-F5EF7D6F23E0}" presName="node" presStyleLbl="node1" presStyleIdx="9" presStyleCnt="10">
        <dgm:presLayoutVars>
          <dgm:bulletEnabled val="1"/>
        </dgm:presLayoutVars>
      </dgm:prSet>
      <dgm:spPr/>
    </dgm:pt>
  </dgm:ptLst>
  <dgm:cxnLst>
    <dgm:cxn modelId="{E0C21C01-289D-49FD-8799-980F83EB95B3}" type="presOf" srcId="{855CF3C3-5CB7-4EB5-8963-C86911C1299D}" destId="{D5DC0778-6ED6-417A-88C9-F00937BB4166}" srcOrd="1" destOrd="0" presId="urn:microsoft.com/office/officeart/2005/8/layout/process2"/>
    <dgm:cxn modelId="{7C0E3005-E4DD-4929-A07D-1E262B9A4848}" srcId="{57F40504-1A78-4089-B8FA-C22D214110D4}" destId="{F525DE5B-7AE5-4123-85B4-DE454755FABE}" srcOrd="3" destOrd="0" parTransId="{BF9D2F91-7FEF-48C5-A21A-5E369763CB3B}" sibTransId="{0DFF4031-3D8F-4D06-9338-E21797019EC4}"/>
    <dgm:cxn modelId="{21C4D908-72C1-4FB6-A5EE-554B0D173C6D}" srcId="{57F40504-1A78-4089-B8FA-C22D214110D4}" destId="{24AD5B53-6176-4DC5-B7A8-BF0E8E277804}" srcOrd="0" destOrd="0" parTransId="{3DC96556-B1B6-46C7-98BB-3160A065F933}" sibTransId="{BC45916D-1F4C-407C-A8B0-9413C07C4091}"/>
    <dgm:cxn modelId="{273DE80F-BF09-4C00-B982-5220FE3434B2}" type="presOf" srcId="{0DFF4031-3D8F-4D06-9338-E21797019EC4}" destId="{8BCB9173-C2D0-479F-A877-92409AB16659}" srcOrd="0" destOrd="0" presId="urn:microsoft.com/office/officeart/2005/8/layout/process2"/>
    <dgm:cxn modelId="{4B6D301E-8FA0-470F-961A-2E5D6D384091}" type="presOf" srcId="{7147581E-56C2-4D1F-88B5-F5EF7D6F23E0}" destId="{B298A181-420B-4558-B5B7-A17A97D5F56A}" srcOrd="0" destOrd="0" presId="urn:microsoft.com/office/officeart/2005/8/layout/process2"/>
    <dgm:cxn modelId="{B3FF6E22-F844-4883-9C74-E0DEE436604D}" type="presOf" srcId="{1BE184B2-53E7-417F-A63D-B81E213D1B98}" destId="{F93D1385-68C9-48E7-90BB-1DD96573A1A9}" srcOrd="1" destOrd="0" presId="urn:microsoft.com/office/officeart/2005/8/layout/process2"/>
    <dgm:cxn modelId="{7A60FD23-74DD-4A9D-83CA-A37F8BC86DF1}" type="presOf" srcId="{DB331CC3-58FF-49BF-ADF7-B8CA403D3C29}" destId="{B6ACE25C-2716-4121-8AA3-06FB9EC71F85}" srcOrd="0" destOrd="0" presId="urn:microsoft.com/office/officeart/2005/8/layout/process2"/>
    <dgm:cxn modelId="{FAD30E25-86EA-45E8-A5DA-3EC7E3F45829}" type="presOf" srcId="{FE274DE1-8921-45D4-B039-35D5BA2D4EFE}" destId="{45DA5BE1-B051-47B2-8886-B0734B9E2E85}" srcOrd="1" destOrd="0" presId="urn:microsoft.com/office/officeart/2005/8/layout/process2"/>
    <dgm:cxn modelId="{A4CC9227-AE53-46AB-8F5F-42558101351A}" type="presOf" srcId="{124516C3-1B3B-4AC0-B1CD-81D7309F572B}" destId="{0CA3B11D-6CA1-4C15-8819-3F32D792F2A5}" srcOrd="1" destOrd="0" presId="urn:microsoft.com/office/officeart/2005/8/layout/process2"/>
    <dgm:cxn modelId="{5FAB3F28-F976-406A-B069-17514486FB29}" type="presOf" srcId="{F3E0610E-A9C7-452E-A3D3-D866A0BA6FC7}" destId="{6AFE16CE-F2EC-4486-8F56-79E498865E32}" srcOrd="0" destOrd="0" presId="urn:microsoft.com/office/officeart/2005/8/layout/process2"/>
    <dgm:cxn modelId="{EF0A6B2B-5D6F-472F-8D2C-6D73213D067D}" type="presOf" srcId="{6CFE32EA-140F-42F6-991D-B778B85A4BE6}" destId="{301C107A-A5EF-466C-8055-F9FBB012566E}" srcOrd="0" destOrd="0" presId="urn:microsoft.com/office/officeart/2005/8/layout/process2"/>
    <dgm:cxn modelId="{05C22937-5EE7-422A-ADFC-453EE8D2AFF7}" srcId="{57F40504-1A78-4089-B8FA-C22D214110D4}" destId="{AB904932-C115-41D0-953F-043E432D6CB5}" srcOrd="5" destOrd="0" parTransId="{137960D4-BA57-4346-91BA-A126DB065952}" sibTransId="{41028BB9-4441-450F-9381-BFFF739E87F5}"/>
    <dgm:cxn modelId="{C6E09538-41A6-4855-940A-722890A85E16}" type="presOf" srcId="{BC45916D-1F4C-407C-A8B0-9413C07C4091}" destId="{DC9F80AF-F213-4A8A-8D0F-4B93B0395516}" srcOrd="1" destOrd="0" presId="urn:microsoft.com/office/officeart/2005/8/layout/process2"/>
    <dgm:cxn modelId="{E7E52D3A-3924-47E1-91B0-BA94709FE52F}" srcId="{57F40504-1A78-4089-B8FA-C22D214110D4}" destId="{7147581E-56C2-4D1F-88B5-F5EF7D6F23E0}" srcOrd="9" destOrd="0" parTransId="{1BB7A6EF-1CC9-4A05-98D7-F3FF896CF144}" sibTransId="{14C652DE-84AB-4231-B74E-7F8A775AFF3A}"/>
    <dgm:cxn modelId="{72F2E644-6EA2-4288-A3D4-4886C317AD12}" type="presOf" srcId="{0DFF4031-3D8F-4D06-9338-E21797019EC4}" destId="{9BF553DA-ED64-4D23-A27A-A258FE3256F6}" srcOrd="1" destOrd="0" presId="urn:microsoft.com/office/officeart/2005/8/layout/process2"/>
    <dgm:cxn modelId="{30745950-9B95-4481-A537-D605DE69E9A0}" type="presOf" srcId="{F3E0610E-A9C7-452E-A3D3-D866A0BA6FC7}" destId="{7B2EB351-D3D6-4D9C-832C-C54A799FDEEA}" srcOrd="1" destOrd="0" presId="urn:microsoft.com/office/officeart/2005/8/layout/process2"/>
    <dgm:cxn modelId="{B6E15272-85C3-4868-AC50-37DEAD44DA15}" srcId="{57F40504-1A78-4089-B8FA-C22D214110D4}" destId="{A37CBEE3-51CE-4966-88D2-733175797117}" srcOrd="7" destOrd="0" parTransId="{E20890FA-09BB-4535-B622-C9044B049E94}" sibTransId="{124516C3-1B3B-4AC0-B1CD-81D7309F572B}"/>
    <dgm:cxn modelId="{70F07E74-F66F-4F9F-80F6-56A289E2F47F}" type="presOf" srcId="{855CF3C3-5CB7-4EB5-8963-C86911C1299D}" destId="{7397465A-49DB-4B54-8C69-FECF67231AA3}" srcOrd="0" destOrd="0" presId="urn:microsoft.com/office/officeart/2005/8/layout/process2"/>
    <dgm:cxn modelId="{2AC94255-64D4-4133-9524-76024506107D}" type="presOf" srcId="{A37CBEE3-51CE-4966-88D2-733175797117}" destId="{947B358C-09C9-4AAA-9DD0-A302CFB21F6F}" srcOrd="0" destOrd="0" presId="urn:microsoft.com/office/officeart/2005/8/layout/process2"/>
    <dgm:cxn modelId="{BD1DB655-5174-44B8-B3B0-AD1A4A67CEAE}" type="presOf" srcId="{F525DE5B-7AE5-4123-85B4-DE454755FABE}" destId="{D14FA364-45AD-4CD5-8BE6-86CA67DA1A21}" srcOrd="0" destOrd="0" presId="urn:microsoft.com/office/officeart/2005/8/layout/process2"/>
    <dgm:cxn modelId="{B79B9F79-7F5B-4141-A56A-6B69A699D7EE}" type="presOf" srcId="{124516C3-1B3B-4AC0-B1CD-81D7309F572B}" destId="{8A3D6CAC-1618-4006-A299-9EB8658E70DF}" srcOrd="0" destOrd="0" presId="urn:microsoft.com/office/officeart/2005/8/layout/process2"/>
    <dgm:cxn modelId="{643C6C88-8BDA-4135-BCF9-9BB2F7B52C39}" type="presOf" srcId="{FB19372C-D418-4BD7-B7EC-46DB63BDDB1D}" destId="{5D42F946-8A52-412C-8940-93D2CFF904A3}" srcOrd="0" destOrd="0" presId="urn:microsoft.com/office/officeart/2005/8/layout/process2"/>
    <dgm:cxn modelId="{0D13238B-2C3D-422F-9D8B-17CC1A15FCE6}" srcId="{57F40504-1A78-4089-B8FA-C22D214110D4}" destId="{FB19372C-D418-4BD7-B7EC-46DB63BDDB1D}" srcOrd="6" destOrd="0" parTransId="{147CD4CB-CC13-44E5-ACAB-434CBE89BBC1}" sibTransId="{1BE184B2-53E7-417F-A63D-B81E213D1B98}"/>
    <dgm:cxn modelId="{CF0FF58B-1FA5-4DF9-AE18-482AEE9FBC27}" type="presOf" srcId="{41028BB9-4441-450F-9381-BFFF739E87F5}" destId="{D420C021-6EB3-4999-B06C-D8F285740C78}" srcOrd="0" destOrd="0" presId="urn:microsoft.com/office/officeart/2005/8/layout/process2"/>
    <dgm:cxn modelId="{FC0661AA-898F-4D47-BCED-C1E904492749}" type="presOf" srcId="{DB331CC3-58FF-49BF-ADF7-B8CA403D3C29}" destId="{7EDA6000-B166-4CC7-9431-EEF2BCCF761D}" srcOrd="1" destOrd="0" presId="urn:microsoft.com/office/officeart/2005/8/layout/process2"/>
    <dgm:cxn modelId="{5F8358AD-2979-489D-8BA6-93AE80642740}" type="presOf" srcId="{57F40504-1A78-4089-B8FA-C22D214110D4}" destId="{FF0C88CB-C5DF-433E-B301-654537330CEF}" srcOrd="0" destOrd="0" presId="urn:microsoft.com/office/officeart/2005/8/layout/process2"/>
    <dgm:cxn modelId="{A1F019B4-2AA0-457E-B2ED-F36B26F2D78D}" type="presOf" srcId="{41028BB9-4441-450F-9381-BFFF739E87F5}" destId="{9467C074-A641-48E6-A1D8-07123F00F55D}" srcOrd="1" destOrd="0" presId="urn:microsoft.com/office/officeart/2005/8/layout/process2"/>
    <dgm:cxn modelId="{C0B040B7-3259-434B-9477-305776AA81CE}" type="presOf" srcId="{1BE184B2-53E7-417F-A63D-B81E213D1B98}" destId="{5FC5C82C-9906-40CC-8862-41F056B87F78}" srcOrd="0" destOrd="0" presId="urn:microsoft.com/office/officeart/2005/8/layout/process2"/>
    <dgm:cxn modelId="{E4A900BD-D792-4EDC-8A0B-CD14452D75B7}" srcId="{57F40504-1A78-4089-B8FA-C22D214110D4}" destId="{566D4B57-668E-46AA-97BE-72C4A3635A65}" srcOrd="8" destOrd="0" parTransId="{51F24BB2-7094-49DB-9698-9E4A2A53CFFC}" sibTransId="{F3E0610E-A9C7-452E-A3D3-D866A0BA6FC7}"/>
    <dgm:cxn modelId="{680A52CD-FD73-4C73-B63C-B16BA56DEBF9}" type="presOf" srcId="{BC45916D-1F4C-407C-A8B0-9413C07C4091}" destId="{399E26B9-D92E-42E4-A2B2-477F823EB0B4}" srcOrd="0" destOrd="0" presId="urn:microsoft.com/office/officeart/2005/8/layout/process2"/>
    <dgm:cxn modelId="{E6E2B1D1-7580-42DD-908C-F94D501B195F}" type="presOf" srcId="{85345714-7D9F-4AAC-9A10-34461C438D32}" destId="{D1D89BFC-FBF3-4D0E-B569-A438EF128B39}" srcOrd="0" destOrd="0" presId="urn:microsoft.com/office/officeart/2005/8/layout/process2"/>
    <dgm:cxn modelId="{34E12ED4-2CC2-48DB-BDB5-E654904738D5}" type="presOf" srcId="{FE274DE1-8921-45D4-B039-35D5BA2D4EFE}" destId="{ED6B9CCD-CDAC-4515-9340-980680CE6399}" srcOrd="0" destOrd="0" presId="urn:microsoft.com/office/officeart/2005/8/layout/process2"/>
    <dgm:cxn modelId="{9D02EAE1-93EC-43F6-9A7A-A7B76CDE2629}" type="presOf" srcId="{566D4B57-668E-46AA-97BE-72C4A3635A65}" destId="{5AE5F921-2725-42A8-8FD9-D6419A1AFD01}" srcOrd="0" destOrd="0" presId="urn:microsoft.com/office/officeart/2005/8/layout/process2"/>
    <dgm:cxn modelId="{D5548FE3-487C-434F-A136-F39756A4AC5B}" srcId="{57F40504-1A78-4089-B8FA-C22D214110D4}" destId="{E6F7089A-4808-4BF5-8DE4-14A1898A4095}" srcOrd="2" destOrd="0" parTransId="{E284CF9A-5C1A-47DF-9127-27E311D408CB}" sibTransId="{FE274DE1-8921-45D4-B039-35D5BA2D4EFE}"/>
    <dgm:cxn modelId="{A809CCE7-B0A3-48DE-B70E-5773E4F46B24}" srcId="{57F40504-1A78-4089-B8FA-C22D214110D4}" destId="{6CFE32EA-140F-42F6-991D-B778B85A4BE6}" srcOrd="4" destOrd="0" parTransId="{61BCFAC3-3C22-4771-A44B-D7BCCC0B3353}" sibTransId="{DB331CC3-58FF-49BF-ADF7-B8CA403D3C29}"/>
    <dgm:cxn modelId="{6D0234E9-5021-49DC-A18E-D5AED75368B9}" srcId="{57F40504-1A78-4089-B8FA-C22D214110D4}" destId="{85345714-7D9F-4AAC-9A10-34461C438D32}" srcOrd="1" destOrd="0" parTransId="{39AC0FF5-7538-4723-93B8-4A363D524B69}" sibTransId="{855CF3C3-5CB7-4EB5-8963-C86911C1299D}"/>
    <dgm:cxn modelId="{D5003FE9-C474-4AB5-BB3F-E48842BFC58A}" type="presOf" srcId="{AB904932-C115-41D0-953F-043E432D6CB5}" destId="{60CF1F2E-FBB0-429A-B6D6-B28E78E6CB58}" srcOrd="0" destOrd="0" presId="urn:microsoft.com/office/officeart/2005/8/layout/process2"/>
    <dgm:cxn modelId="{4F9598EB-C55D-4A53-A296-6BCF53B15B37}" type="presOf" srcId="{E6F7089A-4808-4BF5-8DE4-14A1898A4095}" destId="{BE38C382-7471-480F-BE82-77DB520F273F}" srcOrd="0" destOrd="0" presId="urn:microsoft.com/office/officeart/2005/8/layout/process2"/>
    <dgm:cxn modelId="{300C85FC-BF3F-47F9-BE05-3606B04914BE}" type="presOf" srcId="{24AD5B53-6176-4DC5-B7A8-BF0E8E277804}" destId="{68FE8BDD-209D-45E1-B528-5D8082EE0B03}" srcOrd="0" destOrd="0" presId="urn:microsoft.com/office/officeart/2005/8/layout/process2"/>
    <dgm:cxn modelId="{1717D627-97EC-4F47-B772-F3083297FF3F}" type="presParOf" srcId="{FF0C88CB-C5DF-433E-B301-654537330CEF}" destId="{68FE8BDD-209D-45E1-B528-5D8082EE0B03}" srcOrd="0" destOrd="0" presId="urn:microsoft.com/office/officeart/2005/8/layout/process2"/>
    <dgm:cxn modelId="{0BF1F4BA-9B89-4F78-BB7A-21FA048EA6B5}" type="presParOf" srcId="{FF0C88CB-C5DF-433E-B301-654537330CEF}" destId="{399E26B9-D92E-42E4-A2B2-477F823EB0B4}" srcOrd="1" destOrd="0" presId="urn:microsoft.com/office/officeart/2005/8/layout/process2"/>
    <dgm:cxn modelId="{3F35657D-7526-4B64-9783-A5EBAE716D43}" type="presParOf" srcId="{399E26B9-D92E-42E4-A2B2-477F823EB0B4}" destId="{DC9F80AF-F213-4A8A-8D0F-4B93B0395516}" srcOrd="0" destOrd="0" presId="urn:microsoft.com/office/officeart/2005/8/layout/process2"/>
    <dgm:cxn modelId="{37AEC0E9-4EBF-4125-8739-1103DAB8BF4F}" type="presParOf" srcId="{FF0C88CB-C5DF-433E-B301-654537330CEF}" destId="{D1D89BFC-FBF3-4D0E-B569-A438EF128B39}" srcOrd="2" destOrd="0" presId="urn:microsoft.com/office/officeart/2005/8/layout/process2"/>
    <dgm:cxn modelId="{3B633C0E-F3E1-4F7F-839E-AE048EC6C745}" type="presParOf" srcId="{FF0C88CB-C5DF-433E-B301-654537330CEF}" destId="{7397465A-49DB-4B54-8C69-FECF67231AA3}" srcOrd="3" destOrd="0" presId="urn:microsoft.com/office/officeart/2005/8/layout/process2"/>
    <dgm:cxn modelId="{CE920312-01C5-4B25-A36A-2A9F71ECA48D}" type="presParOf" srcId="{7397465A-49DB-4B54-8C69-FECF67231AA3}" destId="{D5DC0778-6ED6-417A-88C9-F00937BB4166}" srcOrd="0" destOrd="0" presId="urn:microsoft.com/office/officeart/2005/8/layout/process2"/>
    <dgm:cxn modelId="{831B9230-CC0C-40D9-84FB-63D9FEEF59F9}" type="presParOf" srcId="{FF0C88CB-C5DF-433E-B301-654537330CEF}" destId="{BE38C382-7471-480F-BE82-77DB520F273F}" srcOrd="4" destOrd="0" presId="urn:microsoft.com/office/officeart/2005/8/layout/process2"/>
    <dgm:cxn modelId="{D12F9D27-BB58-454D-8283-C4487E6E1996}" type="presParOf" srcId="{FF0C88CB-C5DF-433E-B301-654537330CEF}" destId="{ED6B9CCD-CDAC-4515-9340-980680CE6399}" srcOrd="5" destOrd="0" presId="urn:microsoft.com/office/officeart/2005/8/layout/process2"/>
    <dgm:cxn modelId="{14DFCC74-D79B-47F1-B813-6F45392406C5}" type="presParOf" srcId="{ED6B9CCD-CDAC-4515-9340-980680CE6399}" destId="{45DA5BE1-B051-47B2-8886-B0734B9E2E85}" srcOrd="0" destOrd="0" presId="urn:microsoft.com/office/officeart/2005/8/layout/process2"/>
    <dgm:cxn modelId="{7CC67AA9-D008-4EC8-9949-81E1455F387F}" type="presParOf" srcId="{FF0C88CB-C5DF-433E-B301-654537330CEF}" destId="{D14FA364-45AD-4CD5-8BE6-86CA67DA1A21}" srcOrd="6" destOrd="0" presId="urn:microsoft.com/office/officeart/2005/8/layout/process2"/>
    <dgm:cxn modelId="{7BD35685-AB92-49C7-9D73-13D0F7180A67}" type="presParOf" srcId="{FF0C88CB-C5DF-433E-B301-654537330CEF}" destId="{8BCB9173-C2D0-479F-A877-92409AB16659}" srcOrd="7" destOrd="0" presId="urn:microsoft.com/office/officeart/2005/8/layout/process2"/>
    <dgm:cxn modelId="{AD5D9801-3A69-4208-A37D-6D1115420A3E}" type="presParOf" srcId="{8BCB9173-C2D0-479F-A877-92409AB16659}" destId="{9BF553DA-ED64-4D23-A27A-A258FE3256F6}" srcOrd="0" destOrd="0" presId="urn:microsoft.com/office/officeart/2005/8/layout/process2"/>
    <dgm:cxn modelId="{4787F6D5-E364-4ABF-8C00-191D5CF44A00}" type="presParOf" srcId="{FF0C88CB-C5DF-433E-B301-654537330CEF}" destId="{301C107A-A5EF-466C-8055-F9FBB012566E}" srcOrd="8" destOrd="0" presId="urn:microsoft.com/office/officeart/2005/8/layout/process2"/>
    <dgm:cxn modelId="{4265C009-2BF4-486B-97D2-E1E322D296C6}" type="presParOf" srcId="{FF0C88CB-C5DF-433E-B301-654537330CEF}" destId="{B6ACE25C-2716-4121-8AA3-06FB9EC71F85}" srcOrd="9" destOrd="0" presId="urn:microsoft.com/office/officeart/2005/8/layout/process2"/>
    <dgm:cxn modelId="{7DC3CB37-8CE8-4D65-8523-B20469FD14D8}" type="presParOf" srcId="{B6ACE25C-2716-4121-8AA3-06FB9EC71F85}" destId="{7EDA6000-B166-4CC7-9431-EEF2BCCF761D}" srcOrd="0" destOrd="0" presId="urn:microsoft.com/office/officeart/2005/8/layout/process2"/>
    <dgm:cxn modelId="{8E5CF33F-FF73-4C54-B251-E35A3C869466}" type="presParOf" srcId="{FF0C88CB-C5DF-433E-B301-654537330CEF}" destId="{60CF1F2E-FBB0-429A-B6D6-B28E78E6CB58}" srcOrd="10" destOrd="0" presId="urn:microsoft.com/office/officeart/2005/8/layout/process2"/>
    <dgm:cxn modelId="{C0A638BA-C497-440A-975F-13BA0837176D}" type="presParOf" srcId="{FF0C88CB-C5DF-433E-B301-654537330CEF}" destId="{D420C021-6EB3-4999-B06C-D8F285740C78}" srcOrd="11" destOrd="0" presId="urn:microsoft.com/office/officeart/2005/8/layout/process2"/>
    <dgm:cxn modelId="{E5BC4CFD-20BC-41EC-AF42-DECC49EFFB6D}" type="presParOf" srcId="{D420C021-6EB3-4999-B06C-D8F285740C78}" destId="{9467C074-A641-48E6-A1D8-07123F00F55D}" srcOrd="0" destOrd="0" presId="urn:microsoft.com/office/officeart/2005/8/layout/process2"/>
    <dgm:cxn modelId="{CE0F4AEF-DE66-4B04-825B-6675BFB7E3B9}" type="presParOf" srcId="{FF0C88CB-C5DF-433E-B301-654537330CEF}" destId="{5D42F946-8A52-412C-8940-93D2CFF904A3}" srcOrd="12" destOrd="0" presId="urn:microsoft.com/office/officeart/2005/8/layout/process2"/>
    <dgm:cxn modelId="{848EA2A3-B1E8-4D65-9BAF-C9E22B0D6686}" type="presParOf" srcId="{FF0C88CB-C5DF-433E-B301-654537330CEF}" destId="{5FC5C82C-9906-40CC-8862-41F056B87F78}" srcOrd="13" destOrd="0" presId="urn:microsoft.com/office/officeart/2005/8/layout/process2"/>
    <dgm:cxn modelId="{11AFFC2C-4D19-4FB2-8ACA-3A0E17CBDAF3}" type="presParOf" srcId="{5FC5C82C-9906-40CC-8862-41F056B87F78}" destId="{F93D1385-68C9-48E7-90BB-1DD96573A1A9}" srcOrd="0" destOrd="0" presId="urn:microsoft.com/office/officeart/2005/8/layout/process2"/>
    <dgm:cxn modelId="{AEC1F7E7-1A9C-4E0F-81C4-D78F7BE46BEF}" type="presParOf" srcId="{FF0C88CB-C5DF-433E-B301-654537330CEF}" destId="{947B358C-09C9-4AAA-9DD0-A302CFB21F6F}" srcOrd="14" destOrd="0" presId="urn:microsoft.com/office/officeart/2005/8/layout/process2"/>
    <dgm:cxn modelId="{4FF31E73-936D-49B1-8A86-D1E785F008D2}" type="presParOf" srcId="{FF0C88CB-C5DF-433E-B301-654537330CEF}" destId="{8A3D6CAC-1618-4006-A299-9EB8658E70DF}" srcOrd="15" destOrd="0" presId="urn:microsoft.com/office/officeart/2005/8/layout/process2"/>
    <dgm:cxn modelId="{FF5695A4-04C1-4978-B824-F06A63DF7F46}" type="presParOf" srcId="{8A3D6CAC-1618-4006-A299-9EB8658E70DF}" destId="{0CA3B11D-6CA1-4C15-8819-3F32D792F2A5}" srcOrd="0" destOrd="0" presId="urn:microsoft.com/office/officeart/2005/8/layout/process2"/>
    <dgm:cxn modelId="{D0D6BBC2-4AA7-4AAE-8D62-911986EFFED6}" type="presParOf" srcId="{FF0C88CB-C5DF-433E-B301-654537330CEF}" destId="{5AE5F921-2725-42A8-8FD9-D6419A1AFD01}" srcOrd="16" destOrd="0" presId="urn:microsoft.com/office/officeart/2005/8/layout/process2"/>
    <dgm:cxn modelId="{5607DDDA-8ED4-4C5C-A7CB-C59289D5D4F4}" type="presParOf" srcId="{FF0C88CB-C5DF-433E-B301-654537330CEF}" destId="{6AFE16CE-F2EC-4486-8F56-79E498865E32}" srcOrd="17" destOrd="0" presId="urn:microsoft.com/office/officeart/2005/8/layout/process2"/>
    <dgm:cxn modelId="{9912A7A3-02CC-4F1D-9CBE-8F983E46BB93}" type="presParOf" srcId="{6AFE16CE-F2EC-4486-8F56-79E498865E32}" destId="{7B2EB351-D3D6-4D9C-832C-C54A799FDEEA}" srcOrd="0" destOrd="0" presId="urn:microsoft.com/office/officeart/2005/8/layout/process2"/>
    <dgm:cxn modelId="{11EF4F61-15FC-4EB1-A1C2-3FC9629FC7AF}" type="presParOf" srcId="{FF0C88CB-C5DF-433E-B301-654537330CEF}" destId="{B298A181-420B-4558-B5B7-A17A97D5F56A}" srcOrd="1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E8BDD-209D-45E1-B528-5D8082EE0B03}">
      <dsp:nvSpPr>
        <dsp:cNvPr id="0" name=""/>
        <dsp:cNvSpPr/>
      </dsp:nvSpPr>
      <dsp:spPr>
        <a:xfrm>
          <a:off x="3016912" y="3070"/>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1</a:t>
          </a:r>
        </a:p>
      </dsp:txBody>
      <dsp:txXfrm>
        <a:off x="3024159" y="10317"/>
        <a:ext cx="573351" cy="232938"/>
      </dsp:txXfrm>
    </dsp:sp>
    <dsp:sp modelId="{399E26B9-D92E-42E4-A2B2-477F823EB0B4}">
      <dsp:nvSpPr>
        <dsp:cNvPr id="0" name=""/>
        <dsp:cNvSpPr/>
      </dsp:nvSpPr>
      <dsp:spPr>
        <a:xfrm rot="5400000">
          <a:off x="3264441" y="256689"/>
          <a:ext cx="92787" cy="111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5400000">
        <a:off x="3277432" y="265967"/>
        <a:ext cx="66806" cy="64951"/>
      </dsp:txXfrm>
    </dsp:sp>
    <dsp:sp modelId="{D1D89BFC-FBF3-4D0E-B569-A438EF128B39}">
      <dsp:nvSpPr>
        <dsp:cNvPr id="0" name=""/>
        <dsp:cNvSpPr/>
      </dsp:nvSpPr>
      <dsp:spPr>
        <a:xfrm>
          <a:off x="3016912" y="374220"/>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2</a:t>
          </a:r>
        </a:p>
      </dsp:txBody>
      <dsp:txXfrm>
        <a:off x="3024159" y="381467"/>
        <a:ext cx="573351" cy="232938"/>
      </dsp:txXfrm>
    </dsp:sp>
    <dsp:sp modelId="{7397465A-49DB-4B54-8C69-FECF67231AA3}">
      <dsp:nvSpPr>
        <dsp:cNvPr id="0" name=""/>
        <dsp:cNvSpPr/>
      </dsp:nvSpPr>
      <dsp:spPr>
        <a:xfrm rot="5400000">
          <a:off x="3264441" y="627838"/>
          <a:ext cx="92787" cy="111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5400000">
        <a:off x="3277432" y="637116"/>
        <a:ext cx="66806" cy="64951"/>
      </dsp:txXfrm>
    </dsp:sp>
    <dsp:sp modelId="{BE38C382-7471-480F-BE82-77DB520F273F}">
      <dsp:nvSpPr>
        <dsp:cNvPr id="0" name=""/>
        <dsp:cNvSpPr/>
      </dsp:nvSpPr>
      <dsp:spPr>
        <a:xfrm>
          <a:off x="3016912" y="745369"/>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3</a:t>
          </a:r>
        </a:p>
      </dsp:txBody>
      <dsp:txXfrm>
        <a:off x="3024159" y="752616"/>
        <a:ext cx="573351" cy="232938"/>
      </dsp:txXfrm>
    </dsp:sp>
    <dsp:sp modelId="{ED6B9CCD-CDAC-4515-9340-980680CE6399}">
      <dsp:nvSpPr>
        <dsp:cNvPr id="0" name=""/>
        <dsp:cNvSpPr/>
      </dsp:nvSpPr>
      <dsp:spPr>
        <a:xfrm rot="5400000">
          <a:off x="3264441" y="998987"/>
          <a:ext cx="92787" cy="111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5400000">
        <a:off x="3277432" y="1008265"/>
        <a:ext cx="66806" cy="64951"/>
      </dsp:txXfrm>
    </dsp:sp>
    <dsp:sp modelId="{D14FA364-45AD-4CD5-8BE6-86CA67DA1A21}">
      <dsp:nvSpPr>
        <dsp:cNvPr id="0" name=""/>
        <dsp:cNvSpPr/>
      </dsp:nvSpPr>
      <dsp:spPr>
        <a:xfrm>
          <a:off x="3016912" y="1116518"/>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4</a:t>
          </a:r>
        </a:p>
      </dsp:txBody>
      <dsp:txXfrm>
        <a:off x="3024159" y="1123765"/>
        <a:ext cx="573351" cy="232938"/>
      </dsp:txXfrm>
    </dsp:sp>
    <dsp:sp modelId="{8BCB9173-C2D0-479F-A877-92409AB16659}">
      <dsp:nvSpPr>
        <dsp:cNvPr id="0" name=""/>
        <dsp:cNvSpPr/>
      </dsp:nvSpPr>
      <dsp:spPr>
        <a:xfrm rot="5400000">
          <a:off x="3264441" y="1370136"/>
          <a:ext cx="92787" cy="111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5400000">
        <a:off x="3277432" y="1379414"/>
        <a:ext cx="66806" cy="64951"/>
      </dsp:txXfrm>
    </dsp:sp>
    <dsp:sp modelId="{301C107A-A5EF-466C-8055-F9FBB012566E}">
      <dsp:nvSpPr>
        <dsp:cNvPr id="0" name=""/>
        <dsp:cNvSpPr/>
      </dsp:nvSpPr>
      <dsp:spPr>
        <a:xfrm>
          <a:off x="3016912" y="1487667"/>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5</a:t>
          </a:r>
        </a:p>
      </dsp:txBody>
      <dsp:txXfrm>
        <a:off x="3024159" y="1494914"/>
        <a:ext cx="573351" cy="232938"/>
      </dsp:txXfrm>
    </dsp:sp>
    <dsp:sp modelId="{B6ACE25C-2716-4121-8AA3-06FB9EC71F85}">
      <dsp:nvSpPr>
        <dsp:cNvPr id="0" name=""/>
        <dsp:cNvSpPr/>
      </dsp:nvSpPr>
      <dsp:spPr>
        <a:xfrm rot="5400000">
          <a:off x="3264441" y="1741285"/>
          <a:ext cx="92787" cy="111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5400000">
        <a:off x="3277432" y="1750563"/>
        <a:ext cx="66806" cy="64951"/>
      </dsp:txXfrm>
    </dsp:sp>
    <dsp:sp modelId="{60CF1F2E-FBB0-429A-B6D6-B28E78E6CB58}">
      <dsp:nvSpPr>
        <dsp:cNvPr id="0" name=""/>
        <dsp:cNvSpPr/>
      </dsp:nvSpPr>
      <dsp:spPr>
        <a:xfrm>
          <a:off x="3016912" y="1858816"/>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6</a:t>
          </a:r>
        </a:p>
      </dsp:txBody>
      <dsp:txXfrm>
        <a:off x="3024159" y="1866063"/>
        <a:ext cx="573351" cy="232938"/>
      </dsp:txXfrm>
    </dsp:sp>
    <dsp:sp modelId="{D420C021-6EB3-4999-B06C-D8F285740C78}">
      <dsp:nvSpPr>
        <dsp:cNvPr id="0" name=""/>
        <dsp:cNvSpPr/>
      </dsp:nvSpPr>
      <dsp:spPr>
        <a:xfrm rot="5400000">
          <a:off x="3264441" y="2112434"/>
          <a:ext cx="92787" cy="111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5400000">
        <a:off x="3277432" y="2121712"/>
        <a:ext cx="66806" cy="64951"/>
      </dsp:txXfrm>
    </dsp:sp>
    <dsp:sp modelId="{5D42F946-8A52-412C-8940-93D2CFF904A3}">
      <dsp:nvSpPr>
        <dsp:cNvPr id="0" name=""/>
        <dsp:cNvSpPr/>
      </dsp:nvSpPr>
      <dsp:spPr>
        <a:xfrm>
          <a:off x="3016912" y="2229965"/>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7</a:t>
          </a:r>
        </a:p>
      </dsp:txBody>
      <dsp:txXfrm>
        <a:off x="3024159" y="2237212"/>
        <a:ext cx="573351" cy="232938"/>
      </dsp:txXfrm>
    </dsp:sp>
    <dsp:sp modelId="{5FC5C82C-9906-40CC-8862-41F056B87F78}">
      <dsp:nvSpPr>
        <dsp:cNvPr id="0" name=""/>
        <dsp:cNvSpPr/>
      </dsp:nvSpPr>
      <dsp:spPr>
        <a:xfrm rot="5400000">
          <a:off x="3264441" y="2483583"/>
          <a:ext cx="92787" cy="111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5400000">
        <a:off x="3277432" y="2492861"/>
        <a:ext cx="66806" cy="64951"/>
      </dsp:txXfrm>
    </dsp:sp>
    <dsp:sp modelId="{947B358C-09C9-4AAA-9DD0-A302CFB21F6F}">
      <dsp:nvSpPr>
        <dsp:cNvPr id="0" name=""/>
        <dsp:cNvSpPr/>
      </dsp:nvSpPr>
      <dsp:spPr>
        <a:xfrm>
          <a:off x="3016912" y="2601114"/>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8</a:t>
          </a:r>
        </a:p>
      </dsp:txBody>
      <dsp:txXfrm>
        <a:off x="3024159" y="2608361"/>
        <a:ext cx="573351" cy="232938"/>
      </dsp:txXfrm>
    </dsp:sp>
    <dsp:sp modelId="{8A3D6CAC-1618-4006-A299-9EB8658E70DF}">
      <dsp:nvSpPr>
        <dsp:cNvPr id="0" name=""/>
        <dsp:cNvSpPr/>
      </dsp:nvSpPr>
      <dsp:spPr>
        <a:xfrm rot="5400000">
          <a:off x="3264441" y="2854732"/>
          <a:ext cx="92787" cy="111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5400000">
        <a:off x="3277432" y="2864010"/>
        <a:ext cx="66806" cy="64951"/>
      </dsp:txXfrm>
    </dsp:sp>
    <dsp:sp modelId="{5AE5F921-2725-42A8-8FD9-D6419A1AFD01}">
      <dsp:nvSpPr>
        <dsp:cNvPr id="0" name=""/>
        <dsp:cNvSpPr/>
      </dsp:nvSpPr>
      <dsp:spPr>
        <a:xfrm>
          <a:off x="3016912" y="2972263"/>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9</a:t>
          </a:r>
        </a:p>
      </dsp:txBody>
      <dsp:txXfrm>
        <a:off x="3024159" y="2979510"/>
        <a:ext cx="573351" cy="232938"/>
      </dsp:txXfrm>
    </dsp:sp>
    <dsp:sp modelId="{6AFE16CE-F2EC-4486-8F56-79E498865E32}">
      <dsp:nvSpPr>
        <dsp:cNvPr id="0" name=""/>
        <dsp:cNvSpPr/>
      </dsp:nvSpPr>
      <dsp:spPr>
        <a:xfrm rot="5400000">
          <a:off x="3264441" y="3225881"/>
          <a:ext cx="92787" cy="1113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rot="-5400000">
        <a:off x="3277432" y="3235159"/>
        <a:ext cx="66806" cy="64951"/>
      </dsp:txXfrm>
    </dsp:sp>
    <dsp:sp modelId="{B298A181-420B-4558-B5B7-A17A97D5F56A}">
      <dsp:nvSpPr>
        <dsp:cNvPr id="0" name=""/>
        <dsp:cNvSpPr/>
      </dsp:nvSpPr>
      <dsp:spPr>
        <a:xfrm>
          <a:off x="3016912" y="3343412"/>
          <a:ext cx="587845" cy="247432"/>
        </a:xfrm>
        <a:prstGeom prst="roundRect">
          <a:avLst>
            <a:gd name="adj" fmla="val 10000"/>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Nivel 10</a:t>
          </a:r>
        </a:p>
      </dsp:txBody>
      <dsp:txXfrm>
        <a:off x="3024159" y="3350659"/>
        <a:ext cx="573351" cy="2329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11/20/2017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937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7490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11/20/2017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887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217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11/20/2017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31044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732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6806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07451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352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11/20/2017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4366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2745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11/20/2017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2885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elmundodetehuacan.com/index.php/opinion/opinion-conten-ini/28997-Tipos-de-cultura-y-cultura-h%C3%ADbrida" TargetMode="External"/><Relationship Id="rId2" Type="http://schemas.openxmlformats.org/officeDocument/2006/relationships/hyperlink" Target="http://www.tecnologiahechapalabra.com/sociedad/sociologia_comunicacion/articulo.asp?i=1718" TargetMode="External"/><Relationship Id="rId1" Type="http://schemas.openxmlformats.org/officeDocument/2006/relationships/slideLayout" Target="../slideLayouts/slideLayout2.xml"/><Relationship Id="rId4" Type="http://schemas.openxmlformats.org/officeDocument/2006/relationships/hyperlink" Target="http://www.radioformula.com.mx/notas.asp?Idn=660351&amp;idFC=201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6A172E-6FA3-4D98-AC95-F6C9DBA916F8}"/>
              </a:ext>
            </a:extLst>
          </p:cNvPr>
          <p:cNvSpPr>
            <a:spLocks noGrp="1"/>
          </p:cNvSpPr>
          <p:nvPr>
            <p:ph type="title"/>
          </p:nvPr>
        </p:nvSpPr>
        <p:spPr>
          <a:xfrm>
            <a:off x="2006749" y="2138689"/>
            <a:ext cx="8178495" cy="1497507"/>
          </a:xfrm>
        </p:spPr>
        <p:txBody>
          <a:bodyPr/>
          <a:lstStyle/>
          <a:p>
            <a:pPr algn="ctr"/>
            <a:r>
              <a:rPr lang="es-ES" dirty="0" err="1"/>
              <a:t>Yolotl</a:t>
            </a:r>
            <a:r>
              <a:rPr lang="es-ES" dirty="0"/>
              <a:t>: un videojuego para promover la cultura</a:t>
            </a:r>
          </a:p>
        </p:txBody>
      </p:sp>
      <p:sp>
        <p:nvSpPr>
          <p:cNvPr id="5" name="Marcador de texto 4">
            <a:extLst>
              <a:ext uri="{FF2B5EF4-FFF2-40B4-BE49-F238E27FC236}">
                <a16:creationId xmlns:a16="http://schemas.microsoft.com/office/drawing/2014/main" id="{62CAC282-4BD2-4769-9C4B-2A1025C9E040}"/>
              </a:ext>
            </a:extLst>
          </p:cNvPr>
          <p:cNvSpPr>
            <a:spLocks noGrp="1"/>
          </p:cNvSpPr>
          <p:nvPr>
            <p:ph type="body" idx="1"/>
          </p:nvPr>
        </p:nvSpPr>
        <p:spPr>
          <a:xfrm>
            <a:off x="3331969" y="3950669"/>
            <a:ext cx="5528057" cy="1039278"/>
          </a:xfrm>
        </p:spPr>
        <p:txBody>
          <a:bodyPr>
            <a:normAutofit fontScale="85000" lnSpcReduction="10000"/>
          </a:bodyPr>
          <a:lstStyle/>
          <a:p>
            <a:pPr algn="r"/>
            <a:r>
              <a:rPr lang="es-ES" dirty="0">
                <a:solidFill>
                  <a:schemeClr val="tx1"/>
                </a:solidFill>
              </a:rPr>
              <a:t>PRESENTAN:</a:t>
            </a:r>
          </a:p>
          <a:p>
            <a:pPr algn="r"/>
            <a:r>
              <a:rPr lang="es-ES" dirty="0">
                <a:solidFill>
                  <a:schemeClr val="tx1"/>
                </a:solidFill>
              </a:rPr>
              <a:t>YASMINE PILAR HENÁNDEZ BAUTISTA.</a:t>
            </a:r>
          </a:p>
          <a:p>
            <a:pPr algn="r"/>
            <a:r>
              <a:rPr lang="es-ES" dirty="0">
                <a:solidFill>
                  <a:schemeClr val="tx1"/>
                </a:solidFill>
              </a:rPr>
              <a:t>KARLA ROCÍO MÁRQUEZ HERNÁNDEZ.</a:t>
            </a:r>
          </a:p>
          <a:p>
            <a:pPr algn="r"/>
            <a:endParaRPr lang="es-ES" dirty="0">
              <a:solidFill>
                <a:schemeClr val="tx1"/>
              </a:solidFill>
            </a:endParaRPr>
          </a:p>
          <a:p>
            <a:pPr algn="r"/>
            <a:endParaRPr lang="es-ES" dirty="0">
              <a:solidFill>
                <a:schemeClr val="tx1"/>
              </a:solidFill>
            </a:endParaRPr>
          </a:p>
        </p:txBody>
      </p:sp>
      <p:pic>
        <p:nvPicPr>
          <p:cNvPr id="8" name="Imagen 7">
            <a:extLst>
              <a:ext uri="{FF2B5EF4-FFF2-40B4-BE49-F238E27FC236}">
                <a16:creationId xmlns:a16="http://schemas.microsoft.com/office/drawing/2014/main" id="{27EC746E-7F1A-43F0-97E7-E2B1E8AA34D5}"/>
              </a:ext>
            </a:extLst>
          </p:cNvPr>
          <p:cNvPicPr>
            <a:picLocks noChangeAspect="1"/>
          </p:cNvPicPr>
          <p:nvPr/>
        </p:nvPicPr>
        <p:blipFill>
          <a:blip r:embed="rId2"/>
          <a:stretch>
            <a:fillRect/>
          </a:stretch>
        </p:blipFill>
        <p:spPr>
          <a:xfrm>
            <a:off x="731519" y="834989"/>
            <a:ext cx="1558423" cy="1091151"/>
          </a:xfrm>
          <a:prstGeom prst="rect">
            <a:avLst/>
          </a:prstGeom>
        </p:spPr>
      </p:pic>
      <p:pic>
        <p:nvPicPr>
          <p:cNvPr id="10" name="Imagen 9">
            <a:extLst>
              <a:ext uri="{FF2B5EF4-FFF2-40B4-BE49-F238E27FC236}">
                <a16:creationId xmlns:a16="http://schemas.microsoft.com/office/drawing/2014/main" id="{315FA2A1-7DA0-45ED-9C21-9C63FE49DF72}"/>
              </a:ext>
            </a:extLst>
          </p:cNvPr>
          <p:cNvPicPr>
            <a:picLocks noChangeAspect="1"/>
          </p:cNvPicPr>
          <p:nvPr/>
        </p:nvPicPr>
        <p:blipFill>
          <a:blip r:embed="rId3"/>
          <a:stretch>
            <a:fillRect/>
          </a:stretch>
        </p:blipFill>
        <p:spPr>
          <a:xfrm>
            <a:off x="10185246" y="616829"/>
            <a:ext cx="1425561" cy="1527469"/>
          </a:xfrm>
          <a:prstGeom prst="rect">
            <a:avLst/>
          </a:prstGeom>
        </p:spPr>
      </p:pic>
      <p:sp>
        <p:nvSpPr>
          <p:cNvPr id="11" name="CuadroTexto 10">
            <a:extLst>
              <a:ext uri="{FF2B5EF4-FFF2-40B4-BE49-F238E27FC236}">
                <a16:creationId xmlns:a16="http://schemas.microsoft.com/office/drawing/2014/main" id="{FB1EA198-13AC-4A4B-AFE3-FB0419A41FD0}"/>
              </a:ext>
            </a:extLst>
          </p:cNvPr>
          <p:cNvSpPr txBox="1"/>
          <p:nvPr/>
        </p:nvSpPr>
        <p:spPr>
          <a:xfrm>
            <a:off x="2903551" y="961869"/>
            <a:ext cx="6668086" cy="830997"/>
          </a:xfrm>
          <a:prstGeom prst="rect">
            <a:avLst/>
          </a:prstGeom>
          <a:noFill/>
        </p:spPr>
        <p:txBody>
          <a:bodyPr wrap="square" rtlCol="0">
            <a:spAutoFit/>
          </a:bodyPr>
          <a:lstStyle/>
          <a:p>
            <a:pPr algn="ctr"/>
            <a:r>
              <a:rPr lang="es-ES" sz="2400" dirty="0"/>
              <a:t>INSTITUTO POLITÉCNICO NACIONAL</a:t>
            </a:r>
          </a:p>
          <a:p>
            <a:pPr algn="ctr"/>
            <a:r>
              <a:rPr lang="es-ES" sz="2400" dirty="0"/>
              <a:t>ESCUELA SUPERIOR DE COMPUTO</a:t>
            </a:r>
          </a:p>
        </p:txBody>
      </p:sp>
      <p:sp>
        <p:nvSpPr>
          <p:cNvPr id="12" name="Marcador de texto 4">
            <a:extLst>
              <a:ext uri="{FF2B5EF4-FFF2-40B4-BE49-F238E27FC236}">
                <a16:creationId xmlns:a16="http://schemas.microsoft.com/office/drawing/2014/main" id="{E05A8602-D9B7-4127-BB17-43C7C5B078EA}"/>
              </a:ext>
            </a:extLst>
          </p:cNvPr>
          <p:cNvSpPr txBox="1">
            <a:spLocks/>
          </p:cNvSpPr>
          <p:nvPr/>
        </p:nvSpPr>
        <p:spPr>
          <a:xfrm>
            <a:off x="3331969" y="5174269"/>
            <a:ext cx="5528057" cy="1039278"/>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cap="all">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9pPr>
          </a:lstStyle>
          <a:p>
            <a:pPr algn="r"/>
            <a:r>
              <a:rPr lang="es-ES" dirty="0">
                <a:solidFill>
                  <a:schemeClr val="bg1"/>
                </a:solidFill>
              </a:rPr>
              <a:t>DIRECTORES:</a:t>
            </a:r>
          </a:p>
          <a:p>
            <a:pPr algn="r"/>
            <a:r>
              <a:rPr lang="es-ES" dirty="0">
                <a:solidFill>
                  <a:schemeClr val="bg1"/>
                </a:solidFill>
              </a:rPr>
              <a:t>M. EN C. Rafael norman Saucedo delgado.</a:t>
            </a:r>
          </a:p>
          <a:p>
            <a:pPr algn="r"/>
            <a:r>
              <a:rPr lang="es-ES" dirty="0">
                <a:solidFill>
                  <a:schemeClr val="bg1"/>
                </a:solidFill>
              </a:rPr>
              <a:t>Lic. Ulises Vélez Saldaña.</a:t>
            </a:r>
          </a:p>
          <a:p>
            <a:pPr algn="r"/>
            <a:endParaRPr lang="es-ES" dirty="0">
              <a:solidFill>
                <a:schemeClr val="bg1"/>
              </a:solidFill>
            </a:endParaRPr>
          </a:p>
          <a:p>
            <a:pPr algn="r"/>
            <a:endParaRPr lang="es-ES" dirty="0">
              <a:solidFill>
                <a:schemeClr val="bg1"/>
              </a:solidFill>
            </a:endParaRPr>
          </a:p>
        </p:txBody>
      </p:sp>
    </p:spTree>
    <p:extLst>
      <p:ext uri="{BB962C8B-B14F-4D97-AF65-F5344CB8AC3E}">
        <p14:creationId xmlns:p14="http://schemas.microsoft.com/office/powerpoint/2010/main" val="124261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2A5DC07-BEF6-4BEE-B985-85FCD2516260}"/>
              </a:ext>
            </a:extLst>
          </p:cNvPr>
          <p:cNvSpPr>
            <a:spLocks noGrp="1"/>
          </p:cNvSpPr>
          <p:nvPr>
            <p:ph type="title"/>
          </p:nvPr>
        </p:nvSpPr>
        <p:spPr/>
        <p:txBody>
          <a:bodyPr/>
          <a:lstStyle/>
          <a:p>
            <a:r>
              <a:rPr lang="es-ES" dirty="0"/>
              <a:t>Planteamiento de la solución</a:t>
            </a:r>
          </a:p>
        </p:txBody>
      </p:sp>
      <p:sp>
        <p:nvSpPr>
          <p:cNvPr id="5" name="Marcador de contenido 4">
            <a:extLst>
              <a:ext uri="{FF2B5EF4-FFF2-40B4-BE49-F238E27FC236}">
                <a16:creationId xmlns:a16="http://schemas.microsoft.com/office/drawing/2014/main" id="{733B24D5-AA4A-4D26-91EB-F6E488E64784}"/>
              </a:ext>
            </a:extLst>
          </p:cNvPr>
          <p:cNvSpPr>
            <a:spLocks noGrp="1"/>
          </p:cNvSpPr>
          <p:nvPr>
            <p:ph idx="1"/>
          </p:nvPr>
        </p:nvSpPr>
        <p:spPr>
          <a:xfrm>
            <a:off x="581193" y="2180496"/>
            <a:ext cx="5660582" cy="3678303"/>
          </a:xfrm>
        </p:spPr>
        <p:txBody>
          <a:bodyPr/>
          <a:lstStyle/>
          <a:p>
            <a:pPr marL="0" indent="0" algn="just">
              <a:buNone/>
            </a:pPr>
            <a:r>
              <a:rPr lang="es-ES" dirty="0"/>
              <a:t> Con el fin de fomentar la cultura y la historia se desarrollará </a:t>
            </a:r>
            <a:r>
              <a:rPr lang="es-ES" dirty="0" err="1"/>
              <a:t>Yolotl</a:t>
            </a:r>
            <a:r>
              <a:rPr lang="es-ES" dirty="0"/>
              <a:t>, un  videojuego de plataforma y aventuras en dos dimensiones para dispositivos  móviles </a:t>
            </a:r>
            <a:r>
              <a:rPr lang="es-ES" dirty="0" err="1"/>
              <a:t>android</a:t>
            </a:r>
            <a:r>
              <a:rPr lang="es-ES" dirty="0"/>
              <a:t> 5.1 de gama media alta.</a:t>
            </a:r>
          </a:p>
        </p:txBody>
      </p:sp>
    </p:spTree>
    <p:extLst>
      <p:ext uri="{BB962C8B-B14F-4D97-AF65-F5344CB8AC3E}">
        <p14:creationId xmlns:p14="http://schemas.microsoft.com/office/powerpoint/2010/main" val="180593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E34465-E4C4-487E-A743-B636499B0492}"/>
              </a:ext>
            </a:extLst>
          </p:cNvPr>
          <p:cNvSpPr>
            <a:spLocks noGrp="1"/>
          </p:cNvSpPr>
          <p:nvPr>
            <p:ph type="title"/>
          </p:nvPr>
        </p:nvSpPr>
        <p:spPr/>
        <p:txBody>
          <a:bodyPr/>
          <a:lstStyle/>
          <a:p>
            <a:r>
              <a:rPr lang="es-ES" dirty="0"/>
              <a:t>Estado del arte</a:t>
            </a:r>
          </a:p>
        </p:txBody>
      </p:sp>
      <p:graphicFrame>
        <p:nvGraphicFramePr>
          <p:cNvPr id="6" name="Marcador de contenido 5">
            <a:extLst>
              <a:ext uri="{FF2B5EF4-FFF2-40B4-BE49-F238E27FC236}">
                <a16:creationId xmlns:a16="http://schemas.microsoft.com/office/drawing/2014/main" id="{8729B6C7-914F-4507-8667-A2DC7CDAFEB6}"/>
              </a:ext>
            </a:extLst>
          </p:cNvPr>
          <p:cNvGraphicFramePr>
            <a:graphicFrameLocks noGrp="1"/>
          </p:cNvGraphicFramePr>
          <p:nvPr>
            <p:ph idx="1"/>
            <p:extLst>
              <p:ext uri="{D42A27DB-BD31-4B8C-83A1-F6EECF244321}">
                <p14:modId xmlns:p14="http://schemas.microsoft.com/office/powerpoint/2010/main" val="120849978"/>
              </p:ext>
            </p:extLst>
          </p:nvPr>
        </p:nvGraphicFramePr>
        <p:xfrm>
          <a:off x="581025" y="2181225"/>
          <a:ext cx="11029950" cy="4297680"/>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2730864782"/>
                    </a:ext>
                  </a:extLst>
                </a:gridCol>
                <a:gridCol w="1838325">
                  <a:extLst>
                    <a:ext uri="{9D8B030D-6E8A-4147-A177-3AD203B41FA5}">
                      <a16:colId xmlns:a16="http://schemas.microsoft.com/office/drawing/2014/main" val="3689953127"/>
                    </a:ext>
                  </a:extLst>
                </a:gridCol>
                <a:gridCol w="1838325">
                  <a:extLst>
                    <a:ext uri="{9D8B030D-6E8A-4147-A177-3AD203B41FA5}">
                      <a16:colId xmlns:a16="http://schemas.microsoft.com/office/drawing/2014/main" val="3630811384"/>
                    </a:ext>
                  </a:extLst>
                </a:gridCol>
                <a:gridCol w="1838325">
                  <a:extLst>
                    <a:ext uri="{9D8B030D-6E8A-4147-A177-3AD203B41FA5}">
                      <a16:colId xmlns:a16="http://schemas.microsoft.com/office/drawing/2014/main" val="2722158896"/>
                    </a:ext>
                  </a:extLst>
                </a:gridCol>
                <a:gridCol w="1838325">
                  <a:extLst>
                    <a:ext uri="{9D8B030D-6E8A-4147-A177-3AD203B41FA5}">
                      <a16:colId xmlns:a16="http://schemas.microsoft.com/office/drawing/2014/main" val="53002274"/>
                    </a:ext>
                  </a:extLst>
                </a:gridCol>
                <a:gridCol w="1838325">
                  <a:extLst>
                    <a:ext uri="{9D8B030D-6E8A-4147-A177-3AD203B41FA5}">
                      <a16:colId xmlns:a16="http://schemas.microsoft.com/office/drawing/2014/main" val="2815865248"/>
                    </a:ext>
                  </a:extLst>
                </a:gridCol>
              </a:tblGrid>
              <a:tr h="354533">
                <a:tc>
                  <a:txBody>
                    <a:bodyPr/>
                    <a:lstStyle/>
                    <a:p>
                      <a:r>
                        <a:rPr lang="es-ES" dirty="0"/>
                        <a:t>Juego</a:t>
                      </a:r>
                    </a:p>
                  </a:txBody>
                  <a:tcPr/>
                </a:tc>
                <a:tc>
                  <a:txBody>
                    <a:bodyPr/>
                    <a:lstStyle/>
                    <a:p>
                      <a:r>
                        <a:rPr lang="es-ES" dirty="0"/>
                        <a:t>Fecha</a:t>
                      </a:r>
                    </a:p>
                  </a:txBody>
                  <a:tcPr/>
                </a:tc>
                <a:tc>
                  <a:txBody>
                    <a:bodyPr/>
                    <a:lstStyle/>
                    <a:p>
                      <a:r>
                        <a:rPr lang="es-ES" dirty="0"/>
                        <a:t>Género</a:t>
                      </a:r>
                    </a:p>
                  </a:txBody>
                  <a:tcPr/>
                </a:tc>
                <a:tc>
                  <a:txBody>
                    <a:bodyPr/>
                    <a:lstStyle/>
                    <a:p>
                      <a:r>
                        <a:rPr lang="es-ES" dirty="0"/>
                        <a:t>Clasificación</a:t>
                      </a:r>
                    </a:p>
                  </a:txBody>
                  <a:tcPr/>
                </a:tc>
                <a:tc>
                  <a:txBody>
                    <a:bodyPr/>
                    <a:lstStyle/>
                    <a:p>
                      <a:r>
                        <a:rPr lang="es-ES" dirty="0"/>
                        <a:t>Plataforma</a:t>
                      </a:r>
                    </a:p>
                  </a:txBody>
                  <a:tcPr/>
                </a:tc>
                <a:tc>
                  <a:txBody>
                    <a:bodyPr/>
                    <a:lstStyle/>
                    <a:p>
                      <a:r>
                        <a:rPr lang="es-ES" dirty="0"/>
                        <a:t>Costo</a:t>
                      </a:r>
                    </a:p>
                  </a:txBody>
                  <a:tcPr/>
                </a:tc>
                <a:extLst>
                  <a:ext uri="{0D108BD9-81ED-4DB2-BD59-A6C34878D82A}">
                    <a16:rowId xmlns:a16="http://schemas.microsoft.com/office/drawing/2014/main" val="2044910860"/>
                  </a:ext>
                </a:extLst>
              </a:tr>
              <a:tr h="611934">
                <a:tc>
                  <a:txBody>
                    <a:bodyPr/>
                    <a:lstStyle/>
                    <a:p>
                      <a:r>
                        <a:rPr lang="es-ES" dirty="0" err="1"/>
                        <a:t>Never</a:t>
                      </a:r>
                      <a:r>
                        <a:rPr lang="es-ES" dirty="0"/>
                        <a:t> </a:t>
                      </a:r>
                      <a:r>
                        <a:rPr lang="es-ES" dirty="0" err="1"/>
                        <a:t>Alone</a:t>
                      </a:r>
                      <a:endParaRPr lang="es-ES" dirty="0"/>
                    </a:p>
                  </a:txBody>
                  <a:tcPr/>
                </a:tc>
                <a:tc>
                  <a:txBody>
                    <a:bodyPr/>
                    <a:lstStyle/>
                    <a:p>
                      <a:r>
                        <a:rPr lang="es-ES" dirty="0"/>
                        <a:t>2014</a:t>
                      </a:r>
                    </a:p>
                  </a:txBody>
                  <a:tcPr/>
                </a:tc>
                <a:tc>
                  <a:txBody>
                    <a:bodyPr/>
                    <a:lstStyle/>
                    <a:p>
                      <a:r>
                        <a:rPr lang="es-ES" dirty="0"/>
                        <a:t>Plataforma, </a:t>
                      </a:r>
                      <a:r>
                        <a:rPr lang="es-ES" i="1" dirty="0" err="1"/>
                        <a:t>Puzzel</a:t>
                      </a:r>
                      <a:r>
                        <a:rPr lang="es-ES" i="1" dirty="0"/>
                        <a:t>.</a:t>
                      </a:r>
                      <a:endParaRPr lang="es-ES" dirty="0"/>
                    </a:p>
                  </a:txBody>
                  <a:tcPr/>
                </a:tc>
                <a:tc>
                  <a:txBody>
                    <a:bodyPr/>
                    <a:lstStyle/>
                    <a:p>
                      <a:r>
                        <a:rPr lang="es-ES" dirty="0"/>
                        <a:t>Mayores de 10 años</a:t>
                      </a:r>
                    </a:p>
                  </a:txBody>
                  <a:tcPr/>
                </a:tc>
                <a:tc>
                  <a:txBody>
                    <a:bodyPr/>
                    <a:lstStyle/>
                    <a:p>
                      <a:r>
                        <a:rPr lang="es-ES" dirty="0"/>
                        <a:t>Multiplataforma</a:t>
                      </a:r>
                    </a:p>
                  </a:txBody>
                  <a:tcPr/>
                </a:tc>
                <a:tc>
                  <a:txBody>
                    <a:bodyPr/>
                    <a:lstStyle/>
                    <a:p>
                      <a:r>
                        <a:rPr lang="es-ES" dirty="0"/>
                        <a:t>$150.00</a:t>
                      </a:r>
                    </a:p>
                  </a:txBody>
                  <a:tcPr/>
                </a:tc>
                <a:extLst>
                  <a:ext uri="{0D108BD9-81ED-4DB2-BD59-A6C34878D82A}">
                    <a16:rowId xmlns:a16="http://schemas.microsoft.com/office/drawing/2014/main" val="3982954665"/>
                  </a:ext>
                </a:extLst>
              </a:tr>
              <a:tr h="1136449">
                <a:tc>
                  <a:txBody>
                    <a:bodyPr/>
                    <a:lstStyle/>
                    <a:p>
                      <a:r>
                        <a:rPr lang="es-ES" dirty="0" err="1"/>
                        <a:t>Jotun</a:t>
                      </a:r>
                      <a:endParaRPr lang="es-ES" dirty="0"/>
                    </a:p>
                  </a:txBody>
                  <a:tcPr/>
                </a:tc>
                <a:tc>
                  <a:txBody>
                    <a:bodyPr/>
                    <a:lstStyle/>
                    <a:p>
                      <a:r>
                        <a:rPr lang="es-ES" dirty="0"/>
                        <a:t>2016</a:t>
                      </a:r>
                    </a:p>
                  </a:txBody>
                  <a:tcPr/>
                </a:tc>
                <a:tc>
                  <a:txBody>
                    <a:bodyPr/>
                    <a:lstStyle/>
                    <a:p>
                      <a:r>
                        <a:rPr lang="es-ES" dirty="0"/>
                        <a:t>Aventura, acción.</a:t>
                      </a:r>
                    </a:p>
                  </a:txBody>
                  <a:tcPr/>
                </a:tc>
                <a:tc>
                  <a:txBody>
                    <a:bodyPr/>
                    <a:lstStyle/>
                    <a:p>
                      <a:r>
                        <a:rPr lang="es-ES" dirty="0"/>
                        <a:t>Mayores de 13 años.</a:t>
                      </a:r>
                    </a:p>
                  </a:txBody>
                  <a:tcPr/>
                </a:tc>
                <a:tc>
                  <a:txBody>
                    <a:bodyPr/>
                    <a:lstStyle/>
                    <a:p>
                      <a:r>
                        <a:rPr lang="es-ES" dirty="0"/>
                        <a:t>Multiplataforma (Sin soporte para dispositivos móviles).</a:t>
                      </a:r>
                    </a:p>
                  </a:txBody>
                  <a:tcPr/>
                </a:tc>
                <a:tc>
                  <a:txBody>
                    <a:bodyPr/>
                    <a:lstStyle/>
                    <a:p>
                      <a:r>
                        <a:rPr lang="es-ES" dirty="0"/>
                        <a:t>$150.00</a:t>
                      </a:r>
                    </a:p>
                  </a:txBody>
                  <a:tcPr/>
                </a:tc>
                <a:extLst>
                  <a:ext uri="{0D108BD9-81ED-4DB2-BD59-A6C34878D82A}">
                    <a16:rowId xmlns:a16="http://schemas.microsoft.com/office/drawing/2014/main" val="1401043284"/>
                  </a:ext>
                </a:extLst>
              </a:tr>
              <a:tr h="611934">
                <a:tc>
                  <a:txBody>
                    <a:bodyPr/>
                    <a:lstStyle/>
                    <a:p>
                      <a:r>
                        <a:rPr lang="es-ES" dirty="0" err="1"/>
                        <a:t>CupHead</a:t>
                      </a:r>
                      <a:endParaRPr lang="es-ES" dirty="0"/>
                    </a:p>
                  </a:txBody>
                  <a:tcPr/>
                </a:tc>
                <a:tc>
                  <a:txBody>
                    <a:bodyPr/>
                    <a:lstStyle/>
                    <a:p>
                      <a:r>
                        <a:rPr lang="es-ES" dirty="0"/>
                        <a:t>2017</a:t>
                      </a:r>
                    </a:p>
                  </a:txBody>
                  <a:tcPr/>
                </a:tc>
                <a:tc>
                  <a:txBody>
                    <a:bodyPr/>
                    <a:lstStyle/>
                    <a:p>
                      <a:r>
                        <a:rPr lang="es-ES" dirty="0"/>
                        <a:t>Plataforma, aventura.</a:t>
                      </a:r>
                    </a:p>
                  </a:txBody>
                  <a:tcPr/>
                </a:tc>
                <a:tc>
                  <a:txBody>
                    <a:bodyPr/>
                    <a:lstStyle/>
                    <a:p>
                      <a:r>
                        <a:rPr lang="es-ES" dirty="0"/>
                        <a:t>Mayores de 10 años.</a:t>
                      </a:r>
                    </a:p>
                  </a:txBody>
                  <a:tcPr/>
                </a:tc>
                <a:tc>
                  <a:txBody>
                    <a:bodyPr/>
                    <a:lstStyle/>
                    <a:p>
                      <a:r>
                        <a:rPr lang="es-ES" dirty="0"/>
                        <a:t>Pc, Xbox </a:t>
                      </a:r>
                      <a:r>
                        <a:rPr lang="es-ES" dirty="0" err="1"/>
                        <a:t>One</a:t>
                      </a:r>
                      <a:r>
                        <a:rPr lang="es-ES" dirty="0"/>
                        <a:t>.</a:t>
                      </a:r>
                    </a:p>
                  </a:txBody>
                  <a:tcPr/>
                </a:tc>
                <a:tc>
                  <a:txBody>
                    <a:bodyPr/>
                    <a:lstStyle/>
                    <a:p>
                      <a:r>
                        <a:rPr lang="es-ES" dirty="0"/>
                        <a:t>$179.99 a $378.00</a:t>
                      </a:r>
                    </a:p>
                  </a:txBody>
                  <a:tcPr/>
                </a:tc>
                <a:extLst>
                  <a:ext uri="{0D108BD9-81ED-4DB2-BD59-A6C34878D82A}">
                    <a16:rowId xmlns:a16="http://schemas.microsoft.com/office/drawing/2014/main" val="3588336273"/>
                  </a:ext>
                </a:extLst>
              </a:tr>
              <a:tr h="1398707">
                <a:tc>
                  <a:txBody>
                    <a:bodyPr/>
                    <a:lstStyle/>
                    <a:p>
                      <a:r>
                        <a:rPr lang="es-ES" dirty="0" err="1"/>
                        <a:t>Maluka</a:t>
                      </a:r>
                      <a:endParaRPr lang="es-ES" dirty="0"/>
                    </a:p>
                  </a:txBody>
                  <a:tcPr/>
                </a:tc>
                <a:tc>
                  <a:txBody>
                    <a:bodyPr/>
                    <a:lstStyle/>
                    <a:p>
                      <a:r>
                        <a:rPr lang="es-ES" dirty="0"/>
                        <a:t>2018.</a:t>
                      </a:r>
                    </a:p>
                  </a:txBody>
                  <a:tcPr/>
                </a:tc>
                <a:tc>
                  <a:txBody>
                    <a:bodyPr/>
                    <a:lstStyle/>
                    <a:p>
                      <a:r>
                        <a:rPr lang="es-ES" dirty="0"/>
                        <a:t>Acción, aventura.</a:t>
                      </a:r>
                    </a:p>
                  </a:txBody>
                  <a:tcPr/>
                </a:tc>
                <a:tc>
                  <a:txBody>
                    <a:bodyPr/>
                    <a:lstStyle/>
                    <a:p>
                      <a:r>
                        <a:rPr lang="es-ES" dirty="0"/>
                        <a:t>Aun sin clasificar.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Multiplataforma (Sin soporte para dispositivos móviles).</a:t>
                      </a:r>
                    </a:p>
                    <a:p>
                      <a:endParaRPr lang="es-ES" dirty="0"/>
                    </a:p>
                  </a:txBody>
                  <a:tcPr/>
                </a:tc>
                <a:tc>
                  <a:txBody>
                    <a:bodyPr/>
                    <a:lstStyle/>
                    <a:p>
                      <a:r>
                        <a:rPr lang="es-ES" dirty="0"/>
                        <a:t>Precio no confirmado.</a:t>
                      </a:r>
                    </a:p>
                  </a:txBody>
                  <a:tcPr/>
                </a:tc>
                <a:extLst>
                  <a:ext uri="{0D108BD9-81ED-4DB2-BD59-A6C34878D82A}">
                    <a16:rowId xmlns:a16="http://schemas.microsoft.com/office/drawing/2014/main" val="3728306123"/>
                  </a:ext>
                </a:extLst>
              </a:tr>
            </a:tbl>
          </a:graphicData>
        </a:graphic>
      </p:graphicFrame>
    </p:spTree>
    <p:extLst>
      <p:ext uri="{BB962C8B-B14F-4D97-AF65-F5344CB8AC3E}">
        <p14:creationId xmlns:p14="http://schemas.microsoft.com/office/powerpoint/2010/main" val="175489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06ADB-A48A-4C3C-AEF2-F179DAD124CC}"/>
              </a:ext>
            </a:extLst>
          </p:cNvPr>
          <p:cNvSpPr>
            <a:spLocks noGrp="1"/>
          </p:cNvSpPr>
          <p:nvPr>
            <p:ph type="title"/>
          </p:nvPr>
        </p:nvSpPr>
        <p:spPr/>
        <p:txBody>
          <a:bodyPr/>
          <a:lstStyle/>
          <a:p>
            <a:r>
              <a:rPr lang="es-ES" dirty="0"/>
              <a:t>Análisis del videojuego</a:t>
            </a:r>
          </a:p>
        </p:txBody>
      </p:sp>
    </p:spTree>
    <p:extLst>
      <p:ext uri="{BB962C8B-B14F-4D97-AF65-F5344CB8AC3E}">
        <p14:creationId xmlns:p14="http://schemas.microsoft.com/office/powerpoint/2010/main" val="11787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F027094-1463-4D62-940F-112720437C3A}"/>
              </a:ext>
            </a:extLst>
          </p:cNvPr>
          <p:cNvSpPr>
            <a:spLocks noGrp="1"/>
          </p:cNvSpPr>
          <p:nvPr>
            <p:ph type="title"/>
          </p:nvPr>
        </p:nvSpPr>
        <p:spPr/>
        <p:txBody>
          <a:bodyPr/>
          <a:lstStyle/>
          <a:p>
            <a:r>
              <a:rPr lang="es-ES" dirty="0"/>
              <a:t>plataforma</a:t>
            </a:r>
          </a:p>
        </p:txBody>
      </p:sp>
      <p:sp>
        <p:nvSpPr>
          <p:cNvPr id="5" name="Marcador de contenido 4">
            <a:extLst>
              <a:ext uri="{FF2B5EF4-FFF2-40B4-BE49-F238E27FC236}">
                <a16:creationId xmlns:a16="http://schemas.microsoft.com/office/drawing/2014/main" id="{D83EE696-8EF7-4E42-BB05-1B1D1F9DD47D}"/>
              </a:ext>
            </a:extLst>
          </p:cNvPr>
          <p:cNvSpPr>
            <a:spLocks noGrp="1"/>
          </p:cNvSpPr>
          <p:nvPr>
            <p:ph idx="1"/>
          </p:nvPr>
        </p:nvSpPr>
        <p:spPr>
          <a:xfrm>
            <a:off x="581193" y="2180496"/>
            <a:ext cx="5501556" cy="3678303"/>
          </a:xfrm>
        </p:spPr>
        <p:txBody>
          <a:bodyPr>
            <a:normAutofit/>
          </a:bodyPr>
          <a:lstStyle/>
          <a:p>
            <a:pPr marL="0" indent="0">
              <a:buNone/>
            </a:pPr>
            <a:r>
              <a:rPr lang="es-ES" dirty="0"/>
              <a:t>Dispositivo de prueba:</a:t>
            </a:r>
          </a:p>
          <a:p>
            <a:r>
              <a:rPr lang="es-ES" dirty="0"/>
              <a:t>Sistema operativo Android  Versión 5.2</a:t>
            </a:r>
          </a:p>
          <a:p>
            <a:r>
              <a:rPr lang="es-ES" dirty="0"/>
              <a:t>Modelo Huawei TAG-L13</a:t>
            </a:r>
          </a:p>
          <a:p>
            <a:r>
              <a:rPr lang="nn-NO" dirty="0"/>
              <a:t>CPU MediaTek MT6753 1,50 GHz</a:t>
            </a:r>
          </a:p>
          <a:p>
            <a:r>
              <a:rPr lang="en-US" dirty="0"/>
              <a:t>IPS TFT 16M colors 720 x 1280 </a:t>
            </a:r>
            <a:r>
              <a:rPr lang="en-US" dirty="0" err="1"/>
              <a:t>px</a:t>
            </a:r>
            <a:r>
              <a:rPr lang="en-US" dirty="0"/>
              <a:t> (5,00) 294 </a:t>
            </a:r>
            <a:r>
              <a:rPr lang="en-US" dirty="0" err="1"/>
              <a:t>ppi</a:t>
            </a:r>
            <a:endParaRPr lang="en-US" dirty="0"/>
          </a:p>
          <a:p>
            <a:r>
              <a:rPr lang="es-ES" dirty="0"/>
              <a:t>RAM 2GB</a:t>
            </a:r>
          </a:p>
        </p:txBody>
      </p:sp>
      <p:pic>
        <p:nvPicPr>
          <p:cNvPr id="6" name="Imagen 5">
            <a:extLst>
              <a:ext uri="{FF2B5EF4-FFF2-40B4-BE49-F238E27FC236}">
                <a16:creationId xmlns:a16="http://schemas.microsoft.com/office/drawing/2014/main" id="{F0A3519B-B4C7-43AB-9CE6-E58CE8984D33}"/>
              </a:ext>
            </a:extLst>
          </p:cNvPr>
          <p:cNvPicPr>
            <a:picLocks noChangeAspect="1"/>
          </p:cNvPicPr>
          <p:nvPr/>
        </p:nvPicPr>
        <p:blipFill>
          <a:blip r:embed="rId2"/>
          <a:stretch>
            <a:fillRect/>
          </a:stretch>
        </p:blipFill>
        <p:spPr>
          <a:xfrm>
            <a:off x="7341704" y="2180496"/>
            <a:ext cx="3398669" cy="3398669"/>
          </a:xfrm>
          <a:prstGeom prst="rect">
            <a:avLst/>
          </a:prstGeom>
        </p:spPr>
      </p:pic>
      <p:sp>
        <p:nvSpPr>
          <p:cNvPr id="7" name="CuadroTexto 6">
            <a:extLst>
              <a:ext uri="{FF2B5EF4-FFF2-40B4-BE49-F238E27FC236}">
                <a16:creationId xmlns:a16="http://schemas.microsoft.com/office/drawing/2014/main" id="{F1303CB6-66A4-4154-8892-EA205F070C7A}"/>
              </a:ext>
            </a:extLst>
          </p:cNvPr>
          <p:cNvSpPr txBox="1"/>
          <p:nvPr/>
        </p:nvSpPr>
        <p:spPr>
          <a:xfrm>
            <a:off x="7341704" y="5843650"/>
            <a:ext cx="4587156" cy="553998"/>
          </a:xfrm>
          <a:prstGeom prst="rect">
            <a:avLst/>
          </a:prstGeom>
          <a:noFill/>
        </p:spPr>
        <p:txBody>
          <a:bodyPr wrap="square" rtlCol="0">
            <a:spAutoFit/>
          </a:bodyPr>
          <a:lstStyle/>
          <a:p>
            <a:r>
              <a:rPr lang="es-ES" sz="1000" dirty="0"/>
              <a:t>Figura  6: Huawei TAG-L13 [Imagen] (s/f). Recuperado de https://http2.mlstatic.com/celular-huawei-tag-l13-D_NQ_NP_860036-MLM26100708845_092017-O.jpg</a:t>
            </a:r>
          </a:p>
        </p:txBody>
      </p:sp>
    </p:spTree>
    <p:extLst>
      <p:ext uri="{BB962C8B-B14F-4D97-AF65-F5344CB8AC3E}">
        <p14:creationId xmlns:p14="http://schemas.microsoft.com/office/powerpoint/2010/main" val="179688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869A493-0348-41B1-9443-7D479D2CF768}"/>
              </a:ext>
            </a:extLst>
          </p:cNvPr>
          <p:cNvSpPr>
            <a:spLocks noGrp="1"/>
          </p:cNvSpPr>
          <p:nvPr>
            <p:ph type="title"/>
          </p:nvPr>
        </p:nvSpPr>
        <p:spPr/>
        <p:txBody>
          <a:bodyPr/>
          <a:lstStyle/>
          <a:p>
            <a:r>
              <a:rPr lang="es-ES" dirty="0"/>
              <a:t>metodología</a:t>
            </a:r>
          </a:p>
        </p:txBody>
      </p:sp>
      <p:sp>
        <p:nvSpPr>
          <p:cNvPr id="5" name="Marcador de contenido 4">
            <a:extLst>
              <a:ext uri="{FF2B5EF4-FFF2-40B4-BE49-F238E27FC236}">
                <a16:creationId xmlns:a16="http://schemas.microsoft.com/office/drawing/2014/main" id="{6231097B-4D2B-4FB4-927D-86D9D2F2C906}"/>
              </a:ext>
            </a:extLst>
          </p:cNvPr>
          <p:cNvSpPr>
            <a:spLocks noGrp="1"/>
          </p:cNvSpPr>
          <p:nvPr>
            <p:ph idx="1"/>
          </p:nvPr>
        </p:nvSpPr>
        <p:spPr>
          <a:xfrm>
            <a:off x="581193" y="2180496"/>
            <a:ext cx="5355782" cy="3678303"/>
          </a:xfrm>
        </p:spPr>
        <p:txBody>
          <a:bodyPr/>
          <a:lstStyle/>
          <a:p>
            <a:pPr marL="0" indent="0" algn="just">
              <a:buNone/>
            </a:pPr>
            <a:r>
              <a:rPr lang="es-ES" dirty="0"/>
              <a:t>Para el desarrollo del videojuego </a:t>
            </a:r>
            <a:r>
              <a:rPr lang="es-ES" dirty="0" err="1"/>
              <a:t>Yolotl</a:t>
            </a:r>
            <a:r>
              <a:rPr lang="es-ES" dirty="0"/>
              <a:t> se decidió utilizar la metodología orientada a videojuegos </a:t>
            </a:r>
            <a:r>
              <a:rPr lang="es-ES" dirty="0" err="1"/>
              <a:t>Huddle</a:t>
            </a:r>
            <a:r>
              <a:rPr lang="es-ES" dirty="0"/>
              <a:t>.</a:t>
            </a:r>
          </a:p>
          <a:p>
            <a:pPr marL="0" indent="0" algn="just">
              <a:buNone/>
            </a:pPr>
            <a:r>
              <a:rPr lang="es-ES" dirty="0"/>
              <a:t>Esta metodología se compone de tres etapas: </a:t>
            </a:r>
          </a:p>
          <a:p>
            <a:pPr algn="just"/>
            <a:r>
              <a:rPr lang="es-ES" dirty="0"/>
              <a:t>Preproducción.</a:t>
            </a:r>
          </a:p>
          <a:p>
            <a:pPr algn="just"/>
            <a:r>
              <a:rPr lang="es-ES" dirty="0"/>
              <a:t>Producción.</a:t>
            </a:r>
          </a:p>
          <a:p>
            <a:pPr algn="just"/>
            <a:r>
              <a:rPr lang="es-ES" dirty="0"/>
              <a:t>Postproducción[5].</a:t>
            </a:r>
          </a:p>
        </p:txBody>
      </p:sp>
      <p:pic>
        <p:nvPicPr>
          <p:cNvPr id="6" name="Imagen 5">
            <a:extLst>
              <a:ext uri="{FF2B5EF4-FFF2-40B4-BE49-F238E27FC236}">
                <a16:creationId xmlns:a16="http://schemas.microsoft.com/office/drawing/2014/main" id="{62A3D027-8817-4FE0-A7BF-ABFA5A0CC23F}"/>
              </a:ext>
            </a:extLst>
          </p:cNvPr>
          <p:cNvPicPr>
            <a:picLocks noChangeAspect="1"/>
          </p:cNvPicPr>
          <p:nvPr/>
        </p:nvPicPr>
        <p:blipFill rotWithShape="1">
          <a:blip r:embed="rId2"/>
          <a:srcRect l="14892" t="31786" r="40870" b="37192"/>
          <a:stretch/>
        </p:blipFill>
        <p:spPr>
          <a:xfrm>
            <a:off x="6217173" y="2551557"/>
            <a:ext cx="5393635" cy="2126461"/>
          </a:xfrm>
          <a:prstGeom prst="rect">
            <a:avLst/>
          </a:prstGeom>
        </p:spPr>
      </p:pic>
      <p:sp>
        <p:nvSpPr>
          <p:cNvPr id="7" name="CuadroTexto 6">
            <a:extLst>
              <a:ext uri="{FF2B5EF4-FFF2-40B4-BE49-F238E27FC236}">
                <a16:creationId xmlns:a16="http://schemas.microsoft.com/office/drawing/2014/main" id="{13E78EDD-7F59-4B0F-A1E6-A9C9C20B8AEE}"/>
              </a:ext>
            </a:extLst>
          </p:cNvPr>
          <p:cNvSpPr txBox="1"/>
          <p:nvPr/>
        </p:nvSpPr>
        <p:spPr>
          <a:xfrm>
            <a:off x="6620412" y="4796728"/>
            <a:ext cx="4587156" cy="553998"/>
          </a:xfrm>
          <a:prstGeom prst="rect">
            <a:avLst/>
          </a:prstGeom>
          <a:noFill/>
        </p:spPr>
        <p:txBody>
          <a:bodyPr wrap="square" rtlCol="0">
            <a:spAutoFit/>
          </a:bodyPr>
          <a:lstStyle/>
          <a:p>
            <a:r>
              <a:rPr lang="es-ES" sz="1000" dirty="0"/>
              <a:t>Figura  7: Las tres fases del proceso </a:t>
            </a:r>
            <a:r>
              <a:rPr lang="es-ES" sz="1000" dirty="0" err="1"/>
              <a:t>Huddle</a:t>
            </a:r>
            <a:r>
              <a:rPr lang="es-ES" sz="1000" dirty="0"/>
              <a:t> [Imagen] (2010). Recuperado de erevistas.uacj.mx/</a:t>
            </a:r>
            <a:r>
              <a:rPr lang="es-ES" sz="1000" dirty="0" err="1"/>
              <a:t>ojs</a:t>
            </a:r>
            <a:r>
              <a:rPr lang="es-ES" sz="1000" dirty="0"/>
              <a:t>/</a:t>
            </a:r>
            <a:r>
              <a:rPr lang="es-ES" sz="1000" dirty="0" err="1"/>
              <a:t>index.php</a:t>
            </a:r>
            <a:r>
              <a:rPr lang="es-ES" sz="1000" dirty="0"/>
              <a:t>/</a:t>
            </a:r>
            <a:r>
              <a:rPr lang="es-ES" sz="1000" dirty="0" err="1"/>
              <a:t>culcyt</a:t>
            </a:r>
            <a:r>
              <a:rPr lang="es-ES" sz="1000" dirty="0"/>
              <a:t>/</a:t>
            </a:r>
            <a:r>
              <a:rPr lang="es-ES" sz="1000" dirty="0" err="1"/>
              <a:t>article</a:t>
            </a:r>
            <a:r>
              <a:rPr lang="es-ES" sz="1000" dirty="0"/>
              <a:t>/</a:t>
            </a:r>
            <a:r>
              <a:rPr lang="es-ES" sz="1000" dirty="0" err="1"/>
              <a:t>download</a:t>
            </a:r>
            <a:r>
              <a:rPr lang="es-ES" sz="1000" dirty="0"/>
              <a:t>/299/283</a:t>
            </a:r>
          </a:p>
          <a:p>
            <a:endParaRPr lang="es-ES" sz="1000" dirty="0"/>
          </a:p>
        </p:txBody>
      </p:sp>
    </p:spTree>
    <p:extLst>
      <p:ext uri="{BB962C8B-B14F-4D97-AF65-F5344CB8AC3E}">
        <p14:creationId xmlns:p14="http://schemas.microsoft.com/office/powerpoint/2010/main" val="1114623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FD7BF-4E18-4AAB-B0D6-B655836E2DEA}"/>
              </a:ext>
            </a:extLst>
          </p:cNvPr>
          <p:cNvSpPr>
            <a:spLocks noGrp="1"/>
          </p:cNvSpPr>
          <p:nvPr>
            <p:ph type="title"/>
          </p:nvPr>
        </p:nvSpPr>
        <p:spPr/>
        <p:txBody>
          <a:bodyPr/>
          <a:lstStyle/>
          <a:p>
            <a:r>
              <a:rPr lang="es-ES" dirty="0"/>
              <a:t>arquitectura</a:t>
            </a:r>
          </a:p>
        </p:txBody>
      </p:sp>
      <p:sp>
        <p:nvSpPr>
          <p:cNvPr id="3" name="Marcador de contenido 2">
            <a:extLst>
              <a:ext uri="{FF2B5EF4-FFF2-40B4-BE49-F238E27FC236}">
                <a16:creationId xmlns:a16="http://schemas.microsoft.com/office/drawing/2014/main" id="{2CA2852B-CE43-42EE-B827-F523D7B646D4}"/>
              </a:ext>
            </a:extLst>
          </p:cNvPr>
          <p:cNvSpPr>
            <a:spLocks noGrp="1"/>
          </p:cNvSpPr>
          <p:nvPr>
            <p:ph idx="1"/>
          </p:nvPr>
        </p:nvSpPr>
        <p:spPr>
          <a:xfrm>
            <a:off x="581193" y="2180496"/>
            <a:ext cx="5846112" cy="3678303"/>
          </a:xfrm>
        </p:spPr>
        <p:txBody>
          <a:bodyPr/>
          <a:lstStyle/>
          <a:p>
            <a:pPr marL="0" indent="0" algn="just">
              <a:buNone/>
            </a:pPr>
            <a:r>
              <a:rPr lang="es-ES" dirty="0"/>
              <a:t>Para el desarrollo del juego </a:t>
            </a:r>
            <a:r>
              <a:rPr lang="es-ES" dirty="0" err="1"/>
              <a:t>Yolotl</a:t>
            </a:r>
            <a:r>
              <a:rPr lang="es-ES" dirty="0"/>
              <a:t> se propone una descomposición modular orientada a objetos. Ya que ofrece la ventaja de:</a:t>
            </a:r>
          </a:p>
          <a:p>
            <a:pPr algn="just"/>
            <a:r>
              <a:rPr lang="es-ES" dirty="0"/>
              <a:t>Claridad en el código.</a:t>
            </a:r>
          </a:p>
          <a:p>
            <a:pPr algn="just"/>
            <a:r>
              <a:rPr lang="es-ES" dirty="0"/>
              <a:t>Reducción de costos.</a:t>
            </a:r>
          </a:p>
          <a:p>
            <a:pPr algn="just"/>
            <a:r>
              <a:rPr lang="es-ES" dirty="0"/>
              <a:t>Reutilización de módulos [6].</a:t>
            </a:r>
          </a:p>
        </p:txBody>
      </p:sp>
      <p:pic>
        <p:nvPicPr>
          <p:cNvPr id="3074" name="Picture 2" descr="http://www.visionary.business/wp-content/uploads/2015/01/Business-Consulting-ICON.gif">
            <a:extLst>
              <a:ext uri="{FF2B5EF4-FFF2-40B4-BE49-F238E27FC236}">
                <a16:creationId xmlns:a16="http://schemas.microsoft.com/office/drawing/2014/main" id="{CCF9B6C4-0270-472D-98E6-2F90996A6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169" y="2045593"/>
            <a:ext cx="3526351" cy="348521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8D83C1B-3C43-424D-BC1C-E03DA1AE0A1D}"/>
              </a:ext>
            </a:extLst>
          </p:cNvPr>
          <p:cNvSpPr txBox="1"/>
          <p:nvPr/>
        </p:nvSpPr>
        <p:spPr>
          <a:xfrm>
            <a:off x="7508308" y="5530803"/>
            <a:ext cx="3968074" cy="553998"/>
          </a:xfrm>
          <a:prstGeom prst="rect">
            <a:avLst/>
          </a:prstGeom>
          <a:noFill/>
        </p:spPr>
        <p:txBody>
          <a:bodyPr wrap="square" rtlCol="0">
            <a:spAutoFit/>
          </a:bodyPr>
          <a:lstStyle/>
          <a:p>
            <a:r>
              <a:rPr lang="es-ES" sz="1000" dirty="0"/>
              <a:t>Figura  8Integración de bloques [Imagen] (2015). Recuperado de http://www.visionary.business/wp-content/uploads/2015/01/Business-Consulting-ICON.gif</a:t>
            </a:r>
          </a:p>
        </p:txBody>
      </p:sp>
    </p:spTree>
    <p:extLst>
      <p:ext uri="{BB962C8B-B14F-4D97-AF65-F5344CB8AC3E}">
        <p14:creationId xmlns:p14="http://schemas.microsoft.com/office/powerpoint/2010/main" val="4101382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F9D61-8CE6-40B1-9325-04771C0B445F}"/>
              </a:ext>
            </a:extLst>
          </p:cNvPr>
          <p:cNvSpPr>
            <a:spLocks noGrp="1"/>
          </p:cNvSpPr>
          <p:nvPr>
            <p:ph type="title"/>
          </p:nvPr>
        </p:nvSpPr>
        <p:spPr/>
        <p:txBody>
          <a:bodyPr/>
          <a:lstStyle/>
          <a:p>
            <a:r>
              <a:rPr lang="es-ES" dirty="0"/>
              <a:t>Motor de juego</a:t>
            </a:r>
          </a:p>
        </p:txBody>
      </p:sp>
      <p:sp>
        <p:nvSpPr>
          <p:cNvPr id="3" name="Marcador de contenido 2">
            <a:extLst>
              <a:ext uri="{FF2B5EF4-FFF2-40B4-BE49-F238E27FC236}">
                <a16:creationId xmlns:a16="http://schemas.microsoft.com/office/drawing/2014/main" id="{37A8059E-AEFE-4210-BF16-CE8210DEB611}"/>
              </a:ext>
            </a:extLst>
          </p:cNvPr>
          <p:cNvSpPr>
            <a:spLocks noGrp="1"/>
          </p:cNvSpPr>
          <p:nvPr>
            <p:ph idx="1"/>
          </p:nvPr>
        </p:nvSpPr>
        <p:spPr>
          <a:xfrm>
            <a:off x="581192" y="2180496"/>
            <a:ext cx="5766599" cy="3678303"/>
          </a:xfrm>
        </p:spPr>
        <p:txBody>
          <a:bodyPr>
            <a:normAutofit/>
          </a:bodyPr>
          <a:lstStyle/>
          <a:p>
            <a:pPr marL="0" indent="0" algn="just">
              <a:buNone/>
            </a:pPr>
            <a:r>
              <a:rPr lang="es-ES" dirty="0"/>
              <a:t>Se eligió a Unity 3D en su versión 5.6.2.f1 en su licencia personal como motor de juego.  A continuación se mencionan algunas de las ventajas que presenta Unity:</a:t>
            </a:r>
          </a:p>
          <a:p>
            <a:pPr algn="just"/>
            <a:r>
              <a:rPr lang="es-ES" dirty="0"/>
              <a:t>Curva de aprendizaje rápida.</a:t>
            </a:r>
          </a:p>
          <a:p>
            <a:pPr algn="just"/>
            <a:r>
              <a:rPr lang="es-ES" dirty="0"/>
              <a:t>Comunidad de desarrolladores activa.</a:t>
            </a:r>
          </a:p>
          <a:p>
            <a:pPr algn="just"/>
            <a:r>
              <a:rPr lang="es-ES" dirty="0"/>
              <a:t>Permite gestionar trabajos 2D y 3D, esto permitirá escalar el juego a 3D a futuro si alguien deseará retomar el proyecto. </a:t>
            </a:r>
          </a:p>
          <a:p>
            <a:pPr algn="just"/>
            <a:r>
              <a:rPr lang="es-ES" dirty="0"/>
              <a:t>Codificación basada en el paradigma de programación orientada a objetos.</a:t>
            </a:r>
          </a:p>
        </p:txBody>
      </p:sp>
      <p:pic>
        <p:nvPicPr>
          <p:cNvPr id="7171" name="Picture 3" descr="https://unity3d.com/files/images/ogimg.jpg?1">
            <a:extLst>
              <a:ext uri="{FF2B5EF4-FFF2-40B4-BE49-F238E27FC236}">
                <a16:creationId xmlns:a16="http://schemas.microsoft.com/office/drawing/2014/main" id="{F35C40A6-37C5-42FE-A18D-94F9A39F53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90" t="29194" r="22637" b="25653"/>
          <a:stretch/>
        </p:blipFill>
        <p:spPr bwMode="auto">
          <a:xfrm>
            <a:off x="6946043" y="2716945"/>
            <a:ext cx="4664765" cy="200792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FE8EB85F-F8B7-4DDF-8191-9C0442B8B536}"/>
              </a:ext>
            </a:extLst>
          </p:cNvPr>
          <p:cNvSpPr txBox="1"/>
          <p:nvPr/>
        </p:nvSpPr>
        <p:spPr>
          <a:xfrm>
            <a:off x="7294388" y="4724869"/>
            <a:ext cx="3968074" cy="400110"/>
          </a:xfrm>
          <a:prstGeom prst="rect">
            <a:avLst/>
          </a:prstGeom>
          <a:noFill/>
        </p:spPr>
        <p:txBody>
          <a:bodyPr wrap="square" rtlCol="0">
            <a:spAutoFit/>
          </a:bodyPr>
          <a:lstStyle/>
          <a:p>
            <a:r>
              <a:rPr lang="es-ES" sz="1000" dirty="0"/>
              <a:t>Figura  9: Logo de Unity 3D [Imagen] (s/f). Recuperado de https://unity3d.com/files/images/ogimg.jpg?1</a:t>
            </a:r>
          </a:p>
        </p:txBody>
      </p:sp>
    </p:spTree>
    <p:extLst>
      <p:ext uri="{BB962C8B-B14F-4D97-AF65-F5344CB8AC3E}">
        <p14:creationId xmlns:p14="http://schemas.microsoft.com/office/powerpoint/2010/main" val="11729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731C2-186B-4DEC-8776-6F2FDC749B19}"/>
              </a:ext>
            </a:extLst>
          </p:cNvPr>
          <p:cNvSpPr>
            <a:spLocks noGrp="1"/>
          </p:cNvSpPr>
          <p:nvPr>
            <p:ph type="title"/>
          </p:nvPr>
        </p:nvSpPr>
        <p:spPr/>
        <p:txBody>
          <a:bodyPr/>
          <a:lstStyle/>
          <a:p>
            <a:r>
              <a:rPr lang="es-ES" dirty="0"/>
              <a:t>Diagrama de clases</a:t>
            </a:r>
          </a:p>
        </p:txBody>
      </p:sp>
      <p:sp>
        <p:nvSpPr>
          <p:cNvPr id="3" name="Marcador de contenido 2">
            <a:extLst>
              <a:ext uri="{FF2B5EF4-FFF2-40B4-BE49-F238E27FC236}">
                <a16:creationId xmlns:a16="http://schemas.microsoft.com/office/drawing/2014/main" id="{6F6E348A-8DE6-42C7-A350-CD0C909AEC31}"/>
              </a:ext>
            </a:extLst>
          </p:cNvPr>
          <p:cNvSpPr>
            <a:spLocks noGrp="1"/>
          </p:cNvSpPr>
          <p:nvPr>
            <p:ph idx="1"/>
          </p:nvPr>
        </p:nvSpPr>
        <p:spPr>
          <a:xfrm>
            <a:off x="581193" y="2180496"/>
            <a:ext cx="5806356" cy="4154043"/>
          </a:xfrm>
        </p:spPr>
        <p:txBody>
          <a:bodyPr>
            <a:normAutofit fontScale="92500" lnSpcReduction="10000"/>
          </a:bodyPr>
          <a:lstStyle/>
          <a:p>
            <a:pPr marL="0" indent="0">
              <a:buNone/>
            </a:pPr>
            <a:r>
              <a:rPr lang="es-ES" sz="1900" dirty="0"/>
              <a:t>A partir del documento de diseño se identificaron más de 24 clases; estas clases se dividen en tres grupos:</a:t>
            </a:r>
          </a:p>
          <a:p>
            <a:r>
              <a:rPr lang="es-ES" sz="1900" b="1" dirty="0"/>
              <a:t>Controladores: </a:t>
            </a:r>
            <a:r>
              <a:rPr lang="es-ES" sz="1900" dirty="0"/>
              <a:t>Estas clases regulan las acciones de las clases actoras y desencadenan determinados eventos dentro del juego dependiendo de las acciones del Jugador y de las reglas de los niveles.</a:t>
            </a:r>
          </a:p>
          <a:p>
            <a:r>
              <a:rPr lang="es-ES" sz="1900" b="1" dirty="0"/>
              <a:t>Actores: </a:t>
            </a:r>
            <a:r>
              <a:rPr lang="es-ES" sz="1900" dirty="0"/>
              <a:t>Son las clases que modelan a los enemigos, obstáculos, </a:t>
            </a:r>
            <a:r>
              <a:rPr lang="es-ES" sz="1900" i="1" dirty="0" err="1"/>
              <a:t>checkpoints</a:t>
            </a:r>
            <a:r>
              <a:rPr lang="es-ES" sz="1900" dirty="0"/>
              <a:t> y el jugador.</a:t>
            </a:r>
          </a:p>
          <a:p>
            <a:r>
              <a:rPr lang="es-ES" sz="1900" b="1" dirty="0"/>
              <a:t>Auxiliares: </a:t>
            </a:r>
            <a:r>
              <a:rPr lang="es-ES" sz="1900" dirty="0"/>
              <a:t>Son todas aquellas clases que ayudan a los controladores a cumplir con su funcionalidad al permitirle a los controladores obtener datos  para inicializar valores o garantizar las transiciones entre interfaces.</a:t>
            </a:r>
          </a:p>
          <a:p>
            <a:pPr marL="0" indent="0">
              <a:buNone/>
            </a:pPr>
            <a:r>
              <a:rPr lang="es-ES" dirty="0"/>
              <a:t>		</a:t>
            </a:r>
          </a:p>
        </p:txBody>
      </p:sp>
    </p:spTree>
    <p:extLst>
      <p:ext uri="{BB962C8B-B14F-4D97-AF65-F5344CB8AC3E}">
        <p14:creationId xmlns:p14="http://schemas.microsoft.com/office/powerpoint/2010/main" val="225904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0EACCF6-41F3-48BD-88A4-E4B2C9CD82B4}"/>
              </a:ext>
            </a:extLst>
          </p:cNvPr>
          <p:cNvSpPr>
            <a:spLocks noGrp="1"/>
          </p:cNvSpPr>
          <p:nvPr>
            <p:ph type="title"/>
          </p:nvPr>
        </p:nvSpPr>
        <p:spPr/>
        <p:txBody>
          <a:bodyPr/>
          <a:lstStyle/>
          <a:p>
            <a:r>
              <a:rPr lang="es-ES" dirty="0"/>
              <a:t>Diseño del videojuego</a:t>
            </a:r>
          </a:p>
        </p:txBody>
      </p:sp>
    </p:spTree>
    <p:extLst>
      <p:ext uri="{BB962C8B-B14F-4D97-AF65-F5344CB8AC3E}">
        <p14:creationId xmlns:p14="http://schemas.microsoft.com/office/powerpoint/2010/main" val="353428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DD564-BE52-4552-A5F1-94DCD8C8D54D}"/>
              </a:ext>
            </a:extLst>
          </p:cNvPr>
          <p:cNvSpPr>
            <a:spLocks noGrp="1"/>
          </p:cNvSpPr>
          <p:nvPr>
            <p:ph type="title"/>
          </p:nvPr>
        </p:nvSpPr>
        <p:spPr/>
        <p:txBody>
          <a:bodyPr/>
          <a:lstStyle/>
          <a:p>
            <a:r>
              <a:rPr lang="es-ES" dirty="0"/>
              <a:t>Mecánica de juego</a:t>
            </a:r>
          </a:p>
        </p:txBody>
      </p:sp>
      <p:sp>
        <p:nvSpPr>
          <p:cNvPr id="3" name="Marcador de contenido 2">
            <a:extLst>
              <a:ext uri="{FF2B5EF4-FFF2-40B4-BE49-F238E27FC236}">
                <a16:creationId xmlns:a16="http://schemas.microsoft.com/office/drawing/2014/main" id="{8B4E36EA-4E3E-4743-83EC-A129ECBF7599}"/>
              </a:ext>
            </a:extLst>
          </p:cNvPr>
          <p:cNvSpPr>
            <a:spLocks noGrp="1"/>
          </p:cNvSpPr>
          <p:nvPr>
            <p:ph idx="1"/>
          </p:nvPr>
        </p:nvSpPr>
        <p:spPr>
          <a:xfrm>
            <a:off x="581192" y="2180496"/>
            <a:ext cx="5581069" cy="3678303"/>
          </a:xfrm>
        </p:spPr>
        <p:txBody>
          <a:bodyPr/>
          <a:lstStyle/>
          <a:p>
            <a:pPr marL="0" indent="0" algn="just">
              <a:buNone/>
            </a:pPr>
            <a:r>
              <a:rPr lang="es-ES" dirty="0"/>
              <a:t>Los controles del juego se establecieron como un conjunto de cuatro botones; cada uno con una acción específica a desempeñar: mover hacia la izquierda, mover hacia la derecha, disparar, hablar, saltar. Siendo el periférico o el medio de interacción de los botones y el jugador la pantalla táctil del teléfono.</a:t>
            </a:r>
          </a:p>
        </p:txBody>
      </p:sp>
      <p:pic>
        <p:nvPicPr>
          <p:cNvPr id="5" name="Imagen 4">
            <a:extLst>
              <a:ext uri="{FF2B5EF4-FFF2-40B4-BE49-F238E27FC236}">
                <a16:creationId xmlns:a16="http://schemas.microsoft.com/office/drawing/2014/main" id="{0B3978BF-0E3D-4D53-BEC5-B234B0FC2629}"/>
              </a:ext>
            </a:extLst>
          </p:cNvPr>
          <p:cNvPicPr>
            <a:picLocks noChangeAspect="1"/>
          </p:cNvPicPr>
          <p:nvPr/>
        </p:nvPicPr>
        <p:blipFill>
          <a:blip r:embed="rId2"/>
          <a:stretch>
            <a:fillRect/>
          </a:stretch>
        </p:blipFill>
        <p:spPr>
          <a:xfrm>
            <a:off x="6993572" y="2365829"/>
            <a:ext cx="4617236" cy="2704447"/>
          </a:xfrm>
          <a:prstGeom prst="rect">
            <a:avLst/>
          </a:prstGeom>
        </p:spPr>
      </p:pic>
      <p:sp>
        <p:nvSpPr>
          <p:cNvPr id="6" name="CuadroTexto 5">
            <a:extLst>
              <a:ext uri="{FF2B5EF4-FFF2-40B4-BE49-F238E27FC236}">
                <a16:creationId xmlns:a16="http://schemas.microsoft.com/office/drawing/2014/main" id="{7FA2F5E7-F025-40EC-9902-420A2B0E1E6A}"/>
              </a:ext>
            </a:extLst>
          </p:cNvPr>
          <p:cNvSpPr txBox="1"/>
          <p:nvPr/>
        </p:nvSpPr>
        <p:spPr>
          <a:xfrm>
            <a:off x="6993572" y="5175443"/>
            <a:ext cx="3968074" cy="246221"/>
          </a:xfrm>
          <a:prstGeom prst="rect">
            <a:avLst/>
          </a:prstGeom>
          <a:noFill/>
        </p:spPr>
        <p:txBody>
          <a:bodyPr wrap="square" rtlCol="0">
            <a:spAutoFit/>
          </a:bodyPr>
          <a:lstStyle/>
          <a:p>
            <a:r>
              <a:rPr lang="es-ES" sz="1000" dirty="0"/>
              <a:t>Figura  11: Controles </a:t>
            </a:r>
            <a:r>
              <a:rPr lang="es-ES" sz="1000" dirty="0" err="1"/>
              <a:t>Yolotl</a:t>
            </a:r>
            <a:r>
              <a:rPr lang="es-ES" sz="1000" dirty="0"/>
              <a:t> [Imagen] (2017). Autoría propia.</a:t>
            </a:r>
          </a:p>
        </p:txBody>
      </p:sp>
    </p:spTree>
    <p:extLst>
      <p:ext uri="{BB962C8B-B14F-4D97-AF65-F5344CB8AC3E}">
        <p14:creationId xmlns:p14="http://schemas.microsoft.com/office/powerpoint/2010/main" val="212442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739E689-F5CF-4D5F-9C94-274FE686A54B}"/>
              </a:ext>
            </a:extLst>
          </p:cNvPr>
          <p:cNvSpPr>
            <a:spLocks noGrp="1"/>
          </p:cNvSpPr>
          <p:nvPr>
            <p:ph type="title"/>
          </p:nvPr>
        </p:nvSpPr>
        <p:spPr/>
        <p:txBody>
          <a:bodyPr/>
          <a:lstStyle/>
          <a:p>
            <a:r>
              <a:rPr lang="es-ES" dirty="0"/>
              <a:t>contenido</a:t>
            </a:r>
          </a:p>
        </p:txBody>
      </p:sp>
      <p:sp>
        <p:nvSpPr>
          <p:cNvPr id="5" name="Marcador de contenido 4">
            <a:extLst>
              <a:ext uri="{FF2B5EF4-FFF2-40B4-BE49-F238E27FC236}">
                <a16:creationId xmlns:a16="http://schemas.microsoft.com/office/drawing/2014/main" id="{853DF59B-F44C-42C7-ACA9-0A28DCBE301A}"/>
              </a:ext>
            </a:extLst>
          </p:cNvPr>
          <p:cNvSpPr>
            <a:spLocks noGrp="1"/>
          </p:cNvSpPr>
          <p:nvPr>
            <p:ph idx="1"/>
          </p:nvPr>
        </p:nvSpPr>
        <p:spPr/>
        <p:txBody>
          <a:bodyPr/>
          <a:lstStyle/>
          <a:p>
            <a:pPr marL="342900" indent="-342900">
              <a:buFont typeface="+mj-lt"/>
              <a:buAutoNum type="arabicPeriod"/>
            </a:pPr>
            <a:r>
              <a:rPr lang="es-ES" dirty="0"/>
              <a:t>Antecedentes</a:t>
            </a:r>
          </a:p>
          <a:p>
            <a:pPr marL="342900" indent="-342900">
              <a:buFont typeface="+mj-lt"/>
              <a:buAutoNum type="arabicPeriod"/>
            </a:pPr>
            <a:r>
              <a:rPr lang="es-ES" dirty="0"/>
              <a:t>Planteamiento del problema.</a:t>
            </a:r>
          </a:p>
          <a:p>
            <a:pPr marL="342900" indent="-342900">
              <a:buFont typeface="+mj-lt"/>
              <a:buAutoNum type="arabicPeriod"/>
            </a:pPr>
            <a:r>
              <a:rPr lang="es-ES" dirty="0"/>
              <a:t>Solución.</a:t>
            </a:r>
          </a:p>
          <a:p>
            <a:pPr marL="342900" indent="-342900">
              <a:buFont typeface="+mj-lt"/>
              <a:buAutoNum type="arabicPeriod"/>
            </a:pPr>
            <a:r>
              <a:rPr lang="es-ES" dirty="0"/>
              <a:t>Análisis del videojuego.</a:t>
            </a:r>
          </a:p>
          <a:p>
            <a:pPr marL="342900" indent="-342900">
              <a:buFont typeface="+mj-lt"/>
              <a:buAutoNum type="arabicPeriod"/>
            </a:pPr>
            <a:r>
              <a:rPr lang="es-ES" dirty="0"/>
              <a:t>Diseño del videojuego.</a:t>
            </a:r>
          </a:p>
          <a:p>
            <a:pPr marL="342900" indent="-342900">
              <a:buFont typeface="+mj-lt"/>
              <a:buAutoNum type="arabicPeriod"/>
            </a:pPr>
            <a:r>
              <a:rPr lang="es-ES" dirty="0"/>
              <a:t>Pruebas.</a:t>
            </a:r>
          </a:p>
          <a:p>
            <a:pPr marL="342900" indent="-342900">
              <a:buFont typeface="+mj-lt"/>
              <a:buAutoNum type="arabicPeriod"/>
            </a:pPr>
            <a:r>
              <a:rPr lang="es-ES" dirty="0"/>
              <a:t>Resultados.</a:t>
            </a:r>
          </a:p>
          <a:p>
            <a:pPr marL="342900" indent="-342900">
              <a:buFont typeface="+mj-lt"/>
              <a:buAutoNum type="arabicPeriod"/>
            </a:pPr>
            <a:r>
              <a:rPr lang="es-ES" dirty="0"/>
              <a:t>Observaciones.</a:t>
            </a:r>
          </a:p>
          <a:p>
            <a:pPr marL="342900" indent="-342900">
              <a:buFont typeface="+mj-lt"/>
              <a:buAutoNum type="arabicPeriod"/>
            </a:pPr>
            <a:r>
              <a:rPr lang="es-ES" dirty="0"/>
              <a:t>Referencias.</a:t>
            </a:r>
          </a:p>
        </p:txBody>
      </p:sp>
    </p:spTree>
    <p:extLst>
      <p:ext uri="{BB962C8B-B14F-4D97-AF65-F5344CB8AC3E}">
        <p14:creationId xmlns:p14="http://schemas.microsoft.com/office/powerpoint/2010/main" val="1319365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D193B-00EF-4364-940F-914EDE7A13E8}"/>
              </a:ext>
            </a:extLst>
          </p:cNvPr>
          <p:cNvSpPr>
            <a:spLocks noGrp="1"/>
          </p:cNvSpPr>
          <p:nvPr>
            <p:ph type="title"/>
          </p:nvPr>
        </p:nvSpPr>
        <p:spPr/>
        <p:txBody>
          <a:bodyPr/>
          <a:lstStyle/>
          <a:p>
            <a:r>
              <a:rPr lang="es-ES" dirty="0"/>
              <a:t>Interfaces</a:t>
            </a:r>
          </a:p>
        </p:txBody>
      </p:sp>
      <p:sp>
        <p:nvSpPr>
          <p:cNvPr id="3" name="Marcador de contenido 2">
            <a:extLst>
              <a:ext uri="{FF2B5EF4-FFF2-40B4-BE49-F238E27FC236}">
                <a16:creationId xmlns:a16="http://schemas.microsoft.com/office/drawing/2014/main" id="{74F88033-7E7F-4E0C-9180-46F08ED377DB}"/>
              </a:ext>
            </a:extLst>
          </p:cNvPr>
          <p:cNvSpPr>
            <a:spLocks noGrp="1"/>
          </p:cNvSpPr>
          <p:nvPr>
            <p:ph idx="1"/>
          </p:nvPr>
        </p:nvSpPr>
        <p:spPr>
          <a:xfrm>
            <a:off x="581193" y="2180496"/>
            <a:ext cx="5991886" cy="3678303"/>
          </a:xfrm>
        </p:spPr>
        <p:txBody>
          <a:bodyPr/>
          <a:lstStyle/>
          <a:p>
            <a:pPr marL="0" indent="0">
              <a:buNone/>
            </a:pPr>
            <a:r>
              <a:rPr lang="es-ES" dirty="0"/>
              <a:t>Para la navegación dentro del juego se diseñaron tres interfaces:</a:t>
            </a:r>
          </a:p>
          <a:p>
            <a:r>
              <a:rPr lang="es-ES" dirty="0"/>
              <a:t>Interfaz de inicio.</a:t>
            </a:r>
          </a:p>
          <a:p>
            <a:r>
              <a:rPr lang="es-ES" dirty="0"/>
              <a:t>Interfaz de menú principal.</a:t>
            </a:r>
          </a:p>
          <a:p>
            <a:r>
              <a:rPr lang="es-ES" dirty="0"/>
              <a:t>Interfaz de menú de selección de nivel.</a:t>
            </a:r>
          </a:p>
        </p:txBody>
      </p:sp>
      <p:pic>
        <p:nvPicPr>
          <p:cNvPr id="4" name="Imagen 3">
            <a:extLst>
              <a:ext uri="{FF2B5EF4-FFF2-40B4-BE49-F238E27FC236}">
                <a16:creationId xmlns:a16="http://schemas.microsoft.com/office/drawing/2014/main" id="{3DD79330-C00A-405F-B447-B92513861B69}"/>
              </a:ext>
            </a:extLst>
          </p:cNvPr>
          <p:cNvPicPr>
            <a:picLocks noChangeAspect="1"/>
          </p:cNvPicPr>
          <p:nvPr/>
        </p:nvPicPr>
        <p:blipFill rotWithShape="1">
          <a:blip r:embed="rId2"/>
          <a:srcRect l="13044" t="14374" r="13260" b="9159"/>
          <a:stretch/>
        </p:blipFill>
        <p:spPr>
          <a:xfrm>
            <a:off x="6946043" y="2301297"/>
            <a:ext cx="4664765" cy="2721277"/>
          </a:xfrm>
          <a:prstGeom prst="rect">
            <a:avLst/>
          </a:prstGeom>
        </p:spPr>
      </p:pic>
      <p:sp>
        <p:nvSpPr>
          <p:cNvPr id="5" name="CuadroTexto 4">
            <a:extLst>
              <a:ext uri="{FF2B5EF4-FFF2-40B4-BE49-F238E27FC236}">
                <a16:creationId xmlns:a16="http://schemas.microsoft.com/office/drawing/2014/main" id="{4972E48F-A338-4D6A-8A66-58F1EB0ED009}"/>
              </a:ext>
            </a:extLst>
          </p:cNvPr>
          <p:cNvSpPr txBox="1"/>
          <p:nvPr/>
        </p:nvSpPr>
        <p:spPr>
          <a:xfrm>
            <a:off x="6993572" y="5175443"/>
            <a:ext cx="3968074" cy="246221"/>
          </a:xfrm>
          <a:prstGeom prst="rect">
            <a:avLst/>
          </a:prstGeom>
          <a:noFill/>
        </p:spPr>
        <p:txBody>
          <a:bodyPr wrap="square" rtlCol="0">
            <a:spAutoFit/>
          </a:bodyPr>
          <a:lstStyle/>
          <a:p>
            <a:r>
              <a:rPr lang="es-ES" sz="1000" dirty="0"/>
              <a:t>Figura  12: Interfaz Menú principal [Imagen] (2017). Autoría propia.</a:t>
            </a:r>
          </a:p>
        </p:txBody>
      </p:sp>
    </p:spTree>
    <p:extLst>
      <p:ext uri="{BB962C8B-B14F-4D97-AF65-F5344CB8AC3E}">
        <p14:creationId xmlns:p14="http://schemas.microsoft.com/office/powerpoint/2010/main" val="1299300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88C90-105C-46C4-A5C7-80E7EB853649}"/>
              </a:ext>
            </a:extLst>
          </p:cNvPr>
          <p:cNvSpPr>
            <a:spLocks noGrp="1"/>
          </p:cNvSpPr>
          <p:nvPr>
            <p:ph type="title"/>
          </p:nvPr>
        </p:nvSpPr>
        <p:spPr/>
        <p:txBody>
          <a:bodyPr/>
          <a:lstStyle/>
          <a:p>
            <a:r>
              <a:rPr lang="es-ES" dirty="0"/>
              <a:t>Niveles</a:t>
            </a:r>
          </a:p>
        </p:txBody>
      </p:sp>
      <p:sp>
        <p:nvSpPr>
          <p:cNvPr id="3" name="Marcador de contenido 2">
            <a:extLst>
              <a:ext uri="{FF2B5EF4-FFF2-40B4-BE49-F238E27FC236}">
                <a16:creationId xmlns:a16="http://schemas.microsoft.com/office/drawing/2014/main" id="{950A70D3-E3DF-45E9-A7A2-16AA1706F061}"/>
              </a:ext>
            </a:extLst>
          </p:cNvPr>
          <p:cNvSpPr>
            <a:spLocks noGrp="1"/>
          </p:cNvSpPr>
          <p:nvPr>
            <p:ph idx="1"/>
          </p:nvPr>
        </p:nvSpPr>
        <p:spPr>
          <a:xfrm>
            <a:off x="581193" y="2180496"/>
            <a:ext cx="5408790" cy="3678303"/>
          </a:xfrm>
        </p:spPr>
        <p:txBody>
          <a:bodyPr/>
          <a:lstStyle/>
          <a:p>
            <a:pPr marL="0" indent="0" algn="just">
              <a:buNone/>
            </a:pPr>
            <a:r>
              <a:rPr lang="es-ES" dirty="0" err="1"/>
              <a:t>Yolotl</a:t>
            </a:r>
            <a:r>
              <a:rPr lang="es-ES" dirty="0"/>
              <a:t> es un juego compuesto por diez niveles: un nivel introductorio y los nueve niveles del Mictlán (inframundo). Los niveles están compuestos por dos secciones:</a:t>
            </a:r>
          </a:p>
          <a:p>
            <a:pPr algn="just"/>
            <a:r>
              <a:rPr lang="es-ES" dirty="0"/>
              <a:t>Sección de plataforma.</a:t>
            </a:r>
          </a:p>
          <a:p>
            <a:pPr algn="just"/>
            <a:r>
              <a:rPr lang="es-ES" dirty="0"/>
              <a:t>Sección de batalla contra jefe.</a:t>
            </a:r>
          </a:p>
        </p:txBody>
      </p:sp>
      <p:pic>
        <p:nvPicPr>
          <p:cNvPr id="5" name="Imagen 4">
            <a:extLst>
              <a:ext uri="{FF2B5EF4-FFF2-40B4-BE49-F238E27FC236}">
                <a16:creationId xmlns:a16="http://schemas.microsoft.com/office/drawing/2014/main" id="{F121DAFF-2D6A-46A5-AAF4-3B86F8B3B252}"/>
              </a:ext>
            </a:extLst>
          </p:cNvPr>
          <p:cNvPicPr>
            <a:picLocks noChangeAspect="1"/>
          </p:cNvPicPr>
          <p:nvPr/>
        </p:nvPicPr>
        <p:blipFill rotWithShape="1">
          <a:blip r:embed="rId2"/>
          <a:srcRect r="58333" b="45917"/>
          <a:stretch/>
        </p:blipFill>
        <p:spPr>
          <a:xfrm>
            <a:off x="7019593" y="2180496"/>
            <a:ext cx="4059223" cy="3468634"/>
          </a:xfrm>
          <a:prstGeom prst="rect">
            <a:avLst/>
          </a:prstGeom>
        </p:spPr>
      </p:pic>
      <p:sp>
        <p:nvSpPr>
          <p:cNvPr id="6" name="CuadroTexto 5">
            <a:extLst>
              <a:ext uri="{FF2B5EF4-FFF2-40B4-BE49-F238E27FC236}">
                <a16:creationId xmlns:a16="http://schemas.microsoft.com/office/drawing/2014/main" id="{4A8A0CE9-69C8-440A-84C8-538582294EB7}"/>
              </a:ext>
            </a:extLst>
          </p:cNvPr>
          <p:cNvSpPr txBox="1"/>
          <p:nvPr/>
        </p:nvSpPr>
        <p:spPr>
          <a:xfrm>
            <a:off x="7019593" y="5294712"/>
            <a:ext cx="3968074" cy="246221"/>
          </a:xfrm>
          <a:prstGeom prst="rect">
            <a:avLst/>
          </a:prstGeom>
          <a:noFill/>
        </p:spPr>
        <p:txBody>
          <a:bodyPr wrap="square" rtlCol="0">
            <a:spAutoFit/>
          </a:bodyPr>
          <a:lstStyle/>
          <a:p>
            <a:r>
              <a:rPr lang="es-ES" sz="1000" dirty="0"/>
              <a:t>Figura  13: Composición de un nivel [Imagen] (2017). Autoría propia.</a:t>
            </a:r>
          </a:p>
        </p:txBody>
      </p:sp>
    </p:spTree>
    <p:extLst>
      <p:ext uri="{BB962C8B-B14F-4D97-AF65-F5344CB8AC3E}">
        <p14:creationId xmlns:p14="http://schemas.microsoft.com/office/powerpoint/2010/main" val="4288578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9F649DE-9A44-4CE2-9DBA-DBA176351A75}"/>
              </a:ext>
            </a:extLst>
          </p:cNvPr>
          <p:cNvSpPr>
            <a:spLocks noGrp="1"/>
          </p:cNvSpPr>
          <p:nvPr>
            <p:ph type="title"/>
          </p:nvPr>
        </p:nvSpPr>
        <p:spPr/>
        <p:txBody>
          <a:bodyPr/>
          <a:lstStyle/>
          <a:p>
            <a:r>
              <a:rPr lang="es-ES" dirty="0"/>
              <a:t>Progresión</a:t>
            </a:r>
          </a:p>
        </p:txBody>
      </p:sp>
      <p:sp>
        <p:nvSpPr>
          <p:cNvPr id="5" name="Marcador de contenido 4">
            <a:extLst>
              <a:ext uri="{FF2B5EF4-FFF2-40B4-BE49-F238E27FC236}">
                <a16:creationId xmlns:a16="http://schemas.microsoft.com/office/drawing/2014/main" id="{21022A6F-A27F-4836-BF5D-3D550B8DE685}"/>
              </a:ext>
            </a:extLst>
          </p:cNvPr>
          <p:cNvSpPr>
            <a:spLocks noGrp="1"/>
          </p:cNvSpPr>
          <p:nvPr>
            <p:ph idx="1"/>
          </p:nvPr>
        </p:nvSpPr>
        <p:spPr>
          <a:xfrm>
            <a:off x="581193" y="2180496"/>
            <a:ext cx="5938878" cy="3678303"/>
          </a:xfrm>
        </p:spPr>
        <p:txBody>
          <a:bodyPr/>
          <a:lstStyle/>
          <a:p>
            <a:pPr marL="0" indent="0" algn="just">
              <a:buNone/>
            </a:pPr>
            <a:r>
              <a:rPr lang="es-ES" dirty="0"/>
              <a:t>La progresión entre niveles es secuencial, por lo que no se puede acceder al nivel determinado sin antes haber completado a su predecesor; siendo el primer nivel, el que se encuentra disponible de manera estándar al empezar una nueva partida. Un nivel se da completado únicamente hasta que se ha derrotado al enemigo jefe del nivel.</a:t>
            </a:r>
          </a:p>
        </p:txBody>
      </p:sp>
      <p:graphicFrame>
        <p:nvGraphicFramePr>
          <p:cNvPr id="7" name="Diagrama 6">
            <a:extLst>
              <a:ext uri="{FF2B5EF4-FFF2-40B4-BE49-F238E27FC236}">
                <a16:creationId xmlns:a16="http://schemas.microsoft.com/office/drawing/2014/main" id="{834A1C1F-F876-4D00-9238-92FFA1B41CA6}"/>
              </a:ext>
            </a:extLst>
          </p:cNvPr>
          <p:cNvGraphicFramePr/>
          <p:nvPr>
            <p:extLst>
              <p:ext uri="{D42A27DB-BD31-4B8C-83A1-F6EECF244321}">
                <p14:modId xmlns:p14="http://schemas.microsoft.com/office/powerpoint/2010/main" val="2794569128"/>
              </p:ext>
            </p:extLst>
          </p:nvPr>
        </p:nvGraphicFramePr>
        <p:xfrm>
          <a:off x="5570330" y="2180496"/>
          <a:ext cx="6621670" cy="3593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a:extLst>
              <a:ext uri="{FF2B5EF4-FFF2-40B4-BE49-F238E27FC236}">
                <a16:creationId xmlns:a16="http://schemas.microsoft.com/office/drawing/2014/main" id="{933E2CD4-3C76-4436-BA92-24875F3F7204}"/>
              </a:ext>
            </a:extLst>
          </p:cNvPr>
          <p:cNvSpPr txBox="1"/>
          <p:nvPr/>
        </p:nvSpPr>
        <p:spPr>
          <a:xfrm>
            <a:off x="7337645" y="5992731"/>
            <a:ext cx="3968074" cy="246221"/>
          </a:xfrm>
          <a:prstGeom prst="rect">
            <a:avLst/>
          </a:prstGeom>
          <a:noFill/>
        </p:spPr>
        <p:txBody>
          <a:bodyPr wrap="square" rtlCol="0">
            <a:spAutoFit/>
          </a:bodyPr>
          <a:lstStyle/>
          <a:p>
            <a:r>
              <a:rPr lang="es-ES" sz="1000" dirty="0"/>
              <a:t>Figura  14: Progreso de los niveles [Imagen] (2017). Autoría propia.</a:t>
            </a:r>
          </a:p>
        </p:txBody>
      </p:sp>
    </p:spTree>
    <p:extLst>
      <p:ext uri="{BB962C8B-B14F-4D97-AF65-F5344CB8AC3E}">
        <p14:creationId xmlns:p14="http://schemas.microsoft.com/office/powerpoint/2010/main" val="2751398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557F7-7A12-4B40-BD11-043165B70635}"/>
              </a:ext>
            </a:extLst>
          </p:cNvPr>
          <p:cNvSpPr>
            <a:spLocks noGrp="1"/>
          </p:cNvSpPr>
          <p:nvPr>
            <p:ph type="title"/>
          </p:nvPr>
        </p:nvSpPr>
        <p:spPr/>
        <p:txBody>
          <a:bodyPr/>
          <a:lstStyle/>
          <a:p>
            <a:r>
              <a:rPr lang="es-ES" dirty="0"/>
              <a:t>Progresión</a:t>
            </a:r>
          </a:p>
        </p:txBody>
      </p:sp>
      <p:pic>
        <p:nvPicPr>
          <p:cNvPr id="5" name="Imagen 4">
            <a:extLst>
              <a:ext uri="{FF2B5EF4-FFF2-40B4-BE49-F238E27FC236}">
                <a16:creationId xmlns:a16="http://schemas.microsoft.com/office/drawing/2014/main" id="{80C3D47D-66C3-4AED-BB0A-D27D1078DE20}"/>
              </a:ext>
            </a:extLst>
          </p:cNvPr>
          <p:cNvPicPr>
            <a:picLocks noChangeAspect="1"/>
          </p:cNvPicPr>
          <p:nvPr/>
        </p:nvPicPr>
        <p:blipFill>
          <a:blip r:embed="rId2"/>
          <a:stretch>
            <a:fillRect/>
          </a:stretch>
        </p:blipFill>
        <p:spPr>
          <a:xfrm>
            <a:off x="728870" y="1962762"/>
            <a:ext cx="7133728" cy="4696456"/>
          </a:xfrm>
          <a:prstGeom prst="rect">
            <a:avLst/>
          </a:prstGeom>
        </p:spPr>
      </p:pic>
      <p:sp>
        <p:nvSpPr>
          <p:cNvPr id="6" name="CuadroTexto 5">
            <a:extLst>
              <a:ext uri="{FF2B5EF4-FFF2-40B4-BE49-F238E27FC236}">
                <a16:creationId xmlns:a16="http://schemas.microsoft.com/office/drawing/2014/main" id="{5B2F5D87-E7D7-42E4-B9BF-9201461ADEE2}"/>
              </a:ext>
            </a:extLst>
          </p:cNvPr>
          <p:cNvSpPr txBox="1"/>
          <p:nvPr/>
        </p:nvSpPr>
        <p:spPr>
          <a:xfrm>
            <a:off x="6622028" y="5930817"/>
            <a:ext cx="3968074" cy="400110"/>
          </a:xfrm>
          <a:prstGeom prst="rect">
            <a:avLst/>
          </a:prstGeom>
          <a:noFill/>
        </p:spPr>
        <p:txBody>
          <a:bodyPr wrap="square" rtlCol="0">
            <a:spAutoFit/>
          </a:bodyPr>
          <a:lstStyle/>
          <a:p>
            <a:r>
              <a:rPr lang="es-ES" sz="1000" dirty="0"/>
              <a:t>Figura  15: Mapa de navegación de </a:t>
            </a:r>
            <a:r>
              <a:rPr lang="es-ES" sz="1000" dirty="0" err="1"/>
              <a:t>Yolotl</a:t>
            </a:r>
            <a:r>
              <a:rPr lang="es-ES" sz="1000" dirty="0"/>
              <a:t> [Imagen] (2017). Autoría propia.</a:t>
            </a:r>
          </a:p>
        </p:txBody>
      </p:sp>
    </p:spTree>
    <p:extLst>
      <p:ext uri="{BB962C8B-B14F-4D97-AF65-F5344CB8AC3E}">
        <p14:creationId xmlns:p14="http://schemas.microsoft.com/office/powerpoint/2010/main" val="703406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AD868-190D-4E62-BDEB-D48505D0CBD7}"/>
              </a:ext>
            </a:extLst>
          </p:cNvPr>
          <p:cNvSpPr>
            <a:spLocks noGrp="1"/>
          </p:cNvSpPr>
          <p:nvPr>
            <p:ph type="title"/>
          </p:nvPr>
        </p:nvSpPr>
        <p:spPr/>
        <p:txBody>
          <a:bodyPr/>
          <a:lstStyle/>
          <a:p>
            <a:r>
              <a:rPr lang="es-ES" dirty="0"/>
              <a:t>personajes</a:t>
            </a:r>
          </a:p>
        </p:txBody>
      </p:sp>
      <p:sp>
        <p:nvSpPr>
          <p:cNvPr id="3" name="Marcador de contenido 2">
            <a:extLst>
              <a:ext uri="{FF2B5EF4-FFF2-40B4-BE49-F238E27FC236}">
                <a16:creationId xmlns:a16="http://schemas.microsoft.com/office/drawing/2014/main" id="{899708AE-ED6D-43D8-BDD9-468AF56DC2D1}"/>
              </a:ext>
            </a:extLst>
          </p:cNvPr>
          <p:cNvSpPr>
            <a:spLocks noGrp="1"/>
          </p:cNvSpPr>
          <p:nvPr>
            <p:ph idx="1"/>
          </p:nvPr>
        </p:nvSpPr>
        <p:spPr>
          <a:xfrm>
            <a:off x="581192" y="2180496"/>
            <a:ext cx="5872617" cy="3678303"/>
          </a:xfrm>
        </p:spPr>
        <p:txBody>
          <a:bodyPr/>
          <a:lstStyle/>
          <a:p>
            <a:pPr marL="0" indent="0">
              <a:buNone/>
            </a:pPr>
            <a:r>
              <a:rPr lang="es-ES" dirty="0" err="1"/>
              <a:t>Yolotl</a:t>
            </a:r>
            <a:r>
              <a:rPr lang="es-ES" dirty="0"/>
              <a:t> maneja dos tipos de personajes:</a:t>
            </a:r>
          </a:p>
          <a:p>
            <a:r>
              <a:rPr lang="es-ES" dirty="0"/>
              <a:t>Personajes jugables.</a:t>
            </a:r>
          </a:p>
          <a:p>
            <a:r>
              <a:rPr lang="es-ES" dirty="0"/>
              <a:t>Personajes no jugables.</a:t>
            </a:r>
          </a:p>
          <a:p>
            <a:pPr marL="0" indent="0">
              <a:buNone/>
            </a:pPr>
            <a:r>
              <a:rPr lang="es-ES" dirty="0"/>
              <a:t>El diseño de los personajes se baso en el códice Borja, el códice Florentino y algunos murales.</a:t>
            </a:r>
          </a:p>
        </p:txBody>
      </p:sp>
      <p:pic>
        <p:nvPicPr>
          <p:cNvPr id="5" name="Imagen 4">
            <a:extLst>
              <a:ext uri="{FF2B5EF4-FFF2-40B4-BE49-F238E27FC236}">
                <a16:creationId xmlns:a16="http://schemas.microsoft.com/office/drawing/2014/main" id="{F47E2227-A37B-4628-B93F-F49CD095684A}"/>
              </a:ext>
            </a:extLst>
          </p:cNvPr>
          <p:cNvPicPr>
            <a:picLocks noChangeAspect="1"/>
          </p:cNvPicPr>
          <p:nvPr/>
        </p:nvPicPr>
        <p:blipFill rotWithShape="1">
          <a:blip r:embed="rId2"/>
          <a:srcRect t="3703" b="12240"/>
          <a:stretch/>
        </p:blipFill>
        <p:spPr>
          <a:xfrm>
            <a:off x="7165649" y="1954830"/>
            <a:ext cx="3650028" cy="3737113"/>
          </a:xfrm>
          <a:prstGeom prst="rect">
            <a:avLst/>
          </a:prstGeom>
        </p:spPr>
      </p:pic>
      <p:sp>
        <p:nvSpPr>
          <p:cNvPr id="6" name="CuadroTexto 5">
            <a:extLst>
              <a:ext uri="{FF2B5EF4-FFF2-40B4-BE49-F238E27FC236}">
                <a16:creationId xmlns:a16="http://schemas.microsoft.com/office/drawing/2014/main" id="{3D7E1821-7097-4A9B-9832-03E9909398F6}"/>
              </a:ext>
            </a:extLst>
          </p:cNvPr>
          <p:cNvSpPr txBox="1"/>
          <p:nvPr/>
        </p:nvSpPr>
        <p:spPr>
          <a:xfrm>
            <a:off x="7006626" y="5930817"/>
            <a:ext cx="3968074" cy="246221"/>
          </a:xfrm>
          <a:prstGeom prst="rect">
            <a:avLst/>
          </a:prstGeom>
          <a:noFill/>
        </p:spPr>
        <p:txBody>
          <a:bodyPr wrap="square" rtlCol="0">
            <a:spAutoFit/>
          </a:bodyPr>
          <a:lstStyle/>
          <a:p>
            <a:r>
              <a:rPr lang="es-ES" sz="1000" dirty="0"/>
              <a:t>Figura  16: Diseño de Malinalli [Imagen] (2017). Autoría propia.</a:t>
            </a:r>
          </a:p>
        </p:txBody>
      </p:sp>
    </p:spTree>
    <p:extLst>
      <p:ext uri="{BB962C8B-B14F-4D97-AF65-F5344CB8AC3E}">
        <p14:creationId xmlns:p14="http://schemas.microsoft.com/office/powerpoint/2010/main" val="88649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5A61F42-CB77-48D1-B766-BE32CA7C18E0}"/>
              </a:ext>
            </a:extLst>
          </p:cNvPr>
          <p:cNvSpPr>
            <a:spLocks noGrp="1"/>
          </p:cNvSpPr>
          <p:nvPr>
            <p:ph type="title"/>
          </p:nvPr>
        </p:nvSpPr>
        <p:spPr/>
        <p:txBody>
          <a:bodyPr/>
          <a:lstStyle/>
          <a:p>
            <a:r>
              <a:rPr lang="es-ES" dirty="0"/>
              <a:t>pruebas.</a:t>
            </a:r>
          </a:p>
        </p:txBody>
      </p:sp>
      <p:sp>
        <p:nvSpPr>
          <p:cNvPr id="5" name="Marcador de texto 4">
            <a:extLst>
              <a:ext uri="{FF2B5EF4-FFF2-40B4-BE49-F238E27FC236}">
                <a16:creationId xmlns:a16="http://schemas.microsoft.com/office/drawing/2014/main" id="{730D1F9A-361E-40E2-9D6D-409B847DB56C}"/>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024400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73AE8AB-D16D-4DE6-B4E3-A3691FA19A20}"/>
              </a:ext>
            </a:extLst>
          </p:cNvPr>
          <p:cNvSpPr>
            <a:spLocks noGrp="1"/>
          </p:cNvSpPr>
          <p:nvPr>
            <p:ph type="title"/>
          </p:nvPr>
        </p:nvSpPr>
        <p:spPr/>
        <p:txBody>
          <a:bodyPr/>
          <a:lstStyle/>
          <a:p>
            <a:r>
              <a:rPr lang="es-ES" dirty="0"/>
              <a:t>Pruebas clase </a:t>
            </a:r>
            <a:r>
              <a:rPr lang="es-ES" dirty="0" err="1"/>
              <a:t>player</a:t>
            </a:r>
            <a:endParaRPr lang="es-ES" dirty="0"/>
          </a:p>
        </p:txBody>
      </p:sp>
      <p:sp>
        <p:nvSpPr>
          <p:cNvPr id="5" name="Marcador de contenido 4">
            <a:extLst>
              <a:ext uri="{FF2B5EF4-FFF2-40B4-BE49-F238E27FC236}">
                <a16:creationId xmlns:a16="http://schemas.microsoft.com/office/drawing/2014/main" id="{968D8CC2-70DC-4CD7-82F9-B31D1D85F2F2}"/>
              </a:ext>
            </a:extLst>
          </p:cNvPr>
          <p:cNvSpPr>
            <a:spLocks noGrp="1"/>
          </p:cNvSpPr>
          <p:nvPr>
            <p:ph idx="1"/>
          </p:nvPr>
        </p:nvSpPr>
        <p:spPr>
          <a:xfrm>
            <a:off x="581192" y="2180496"/>
            <a:ext cx="5355781" cy="3678303"/>
          </a:xfrm>
        </p:spPr>
        <p:txBody>
          <a:bodyPr>
            <a:normAutofit/>
          </a:bodyPr>
          <a:lstStyle/>
          <a:p>
            <a:pPr marL="0" indent="0">
              <a:buNone/>
            </a:pPr>
            <a:r>
              <a:rPr lang="es-ES" dirty="0"/>
              <a:t>La clase Player se encarga de las acciones del personaje jugable. Esta clase esta a cargo de:</a:t>
            </a:r>
          </a:p>
          <a:p>
            <a:r>
              <a:rPr lang="es-ES" dirty="0"/>
              <a:t>Mover al personaje jugable de manera horizontal.</a:t>
            </a:r>
          </a:p>
          <a:p>
            <a:r>
              <a:rPr lang="es-ES" dirty="0"/>
              <a:t>Controlar la maquina de estados de las animaciones del personaje jugable. </a:t>
            </a:r>
          </a:p>
          <a:p>
            <a:r>
              <a:rPr lang="es-ES" dirty="0"/>
              <a:t>Detectar las colisiones del personaje jugable. </a:t>
            </a:r>
          </a:p>
          <a:p>
            <a:r>
              <a:rPr lang="es-ES" dirty="0"/>
              <a:t>Actualizar la cantidad de vida al recibir daño. </a:t>
            </a:r>
          </a:p>
          <a:p>
            <a:r>
              <a:rPr lang="es-ES" dirty="0"/>
              <a:t>Realizar disparo. </a:t>
            </a:r>
          </a:p>
          <a:p>
            <a:r>
              <a:rPr lang="es-ES" dirty="0"/>
              <a:t>Saltar. </a:t>
            </a:r>
          </a:p>
        </p:txBody>
      </p:sp>
      <p:sp>
        <p:nvSpPr>
          <p:cNvPr id="7" name="CuadroTexto 6">
            <a:extLst>
              <a:ext uri="{FF2B5EF4-FFF2-40B4-BE49-F238E27FC236}">
                <a16:creationId xmlns:a16="http://schemas.microsoft.com/office/drawing/2014/main" id="{BD9CC8B4-6432-45C0-9662-D92851E7F356}"/>
              </a:ext>
            </a:extLst>
          </p:cNvPr>
          <p:cNvSpPr txBox="1"/>
          <p:nvPr/>
        </p:nvSpPr>
        <p:spPr>
          <a:xfrm>
            <a:off x="6624183" y="5143354"/>
            <a:ext cx="3968074" cy="246221"/>
          </a:xfrm>
          <a:prstGeom prst="rect">
            <a:avLst/>
          </a:prstGeom>
          <a:noFill/>
        </p:spPr>
        <p:txBody>
          <a:bodyPr wrap="square" rtlCol="0">
            <a:spAutoFit/>
          </a:bodyPr>
          <a:lstStyle/>
          <a:p>
            <a:r>
              <a:rPr lang="es-ES" sz="1000" dirty="0"/>
              <a:t>Figura  17: Acción de salto del Player [Imagen] (2017). Autoría propia.</a:t>
            </a:r>
          </a:p>
        </p:txBody>
      </p:sp>
      <p:pic>
        <p:nvPicPr>
          <p:cNvPr id="8" name="Imagen 7">
            <a:extLst>
              <a:ext uri="{FF2B5EF4-FFF2-40B4-BE49-F238E27FC236}">
                <a16:creationId xmlns:a16="http://schemas.microsoft.com/office/drawing/2014/main" id="{997E2A9D-AA3A-4E19-8008-7572D4805764}"/>
              </a:ext>
            </a:extLst>
          </p:cNvPr>
          <p:cNvPicPr>
            <a:picLocks noChangeAspect="1"/>
          </p:cNvPicPr>
          <p:nvPr/>
        </p:nvPicPr>
        <p:blipFill>
          <a:blip r:embed="rId2"/>
          <a:stretch>
            <a:fillRect/>
          </a:stretch>
        </p:blipFill>
        <p:spPr>
          <a:xfrm>
            <a:off x="6624183" y="2180496"/>
            <a:ext cx="4679921" cy="2765196"/>
          </a:xfrm>
          <a:prstGeom prst="rect">
            <a:avLst/>
          </a:prstGeom>
        </p:spPr>
      </p:pic>
    </p:spTree>
    <p:extLst>
      <p:ext uri="{BB962C8B-B14F-4D97-AF65-F5344CB8AC3E}">
        <p14:creationId xmlns:p14="http://schemas.microsoft.com/office/powerpoint/2010/main" val="7431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3EB53-DB60-4A26-A4BC-8EA247E58FB7}"/>
              </a:ext>
            </a:extLst>
          </p:cNvPr>
          <p:cNvSpPr>
            <a:spLocks noGrp="1"/>
          </p:cNvSpPr>
          <p:nvPr>
            <p:ph type="title"/>
          </p:nvPr>
        </p:nvSpPr>
        <p:spPr/>
        <p:txBody>
          <a:bodyPr/>
          <a:lstStyle/>
          <a:p>
            <a:r>
              <a:rPr lang="es-ES" dirty="0"/>
              <a:t>Pruebas clase </a:t>
            </a:r>
            <a:r>
              <a:rPr lang="es-ES" dirty="0" err="1"/>
              <a:t>followedcharacter</a:t>
            </a:r>
            <a:endParaRPr lang="es-ES" dirty="0"/>
          </a:p>
        </p:txBody>
      </p:sp>
      <p:sp>
        <p:nvSpPr>
          <p:cNvPr id="3" name="Marcador de contenido 2">
            <a:extLst>
              <a:ext uri="{FF2B5EF4-FFF2-40B4-BE49-F238E27FC236}">
                <a16:creationId xmlns:a16="http://schemas.microsoft.com/office/drawing/2014/main" id="{6EBBDBA1-5C5F-4F33-BB07-936002B0DAB4}"/>
              </a:ext>
            </a:extLst>
          </p:cNvPr>
          <p:cNvSpPr>
            <a:spLocks noGrp="1"/>
          </p:cNvSpPr>
          <p:nvPr>
            <p:ph idx="1"/>
          </p:nvPr>
        </p:nvSpPr>
        <p:spPr>
          <a:xfrm>
            <a:off x="581193" y="2180496"/>
            <a:ext cx="5369033" cy="3678303"/>
          </a:xfrm>
        </p:spPr>
        <p:txBody>
          <a:bodyPr>
            <a:normAutofit/>
          </a:bodyPr>
          <a:lstStyle/>
          <a:p>
            <a:pPr marL="0" indent="0" algn="just">
              <a:buNone/>
            </a:pPr>
            <a:r>
              <a:rPr lang="es-ES" dirty="0"/>
              <a:t>Esta clase permite un desplazamiento constante, permitiendo al objeto que instancie esta clase mantener una distancia predeterminada con el personaje jugable, cuando esta distancia aumente, el objeto se detendrá hasta que el personaje jugable vuelva a mantenerse a la distancia predeterminada.</a:t>
            </a:r>
          </a:p>
        </p:txBody>
      </p:sp>
      <p:sp>
        <p:nvSpPr>
          <p:cNvPr id="5" name="CuadroTexto 4">
            <a:extLst>
              <a:ext uri="{FF2B5EF4-FFF2-40B4-BE49-F238E27FC236}">
                <a16:creationId xmlns:a16="http://schemas.microsoft.com/office/drawing/2014/main" id="{FD13B0A0-3B72-43AA-A3B2-7FB911E69F2A}"/>
              </a:ext>
            </a:extLst>
          </p:cNvPr>
          <p:cNvSpPr txBox="1"/>
          <p:nvPr/>
        </p:nvSpPr>
        <p:spPr>
          <a:xfrm>
            <a:off x="7091820" y="4969541"/>
            <a:ext cx="3968074" cy="400110"/>
          </a:xfrm>
          <a:prstGeom prst="rect">
            <a:avLst/>
          </a:prstGeom>
          <a:noFill/>
        </p:spPr>
        <p:txBody>
          <a:bodyPr wrap="square" rtlCol="0">
            <a:spAutoFit/>
          </a:bodyPr>
          <a:lstStyle/>
          <a:p>
            <a:r>
              <a:rPr lang="es-ES" sz="1000" dirty="0"/>
              <a:t>Figura  18: Implementación de  la clase </a:t>
            </a:r>
            <a:r>
              <a:rPr lang="es-ES" sz="1000" dirty="0" err="1"/>
              <a:t>FollowedCharacter</a:t>
            </a:r>
            <a:r>
              <a:rPr lang="es-ES" sz="1000" dirty="0"/>
              <a:t> [Imagen] (2017). Autoría propia.</a:t>
            </a:r>
          </a:p>
        </p:txBody>
      </p:sp>
      <p:pic>
        <p:nvPicPr>
          <p:cNvPr id="6" name="Imagen 5">
            <a:extLst>
              <a:ext uri="{FF2B5EF4-FFF2-40B4-BE49-F238E27FC236}">
                <a16:creationId xmlns:a16="http://schemas.microsoft.com/office/drawing/2014/main" id="{D79571AD-F720-4AB9-BEEE-736C53A0E3AE}"/>
              </a:ext>
            </a:extLst>
          </p:cNvPr>
          <p:cNvPicPr>
            <a:picLocks noChangeAspect="1"/>
          </p:cNvPicPr>
          <p:nvPr/>
        </p:nvPicPr>
        <p:blipFill rotWithShape="1">
          <a:blip r:embed="rId2"/>
          <a:srcRect l="12935" t="15009" r="12499" b="10899"/>
          <a:stretch/>
        </p:blipFill>
        <p:spPr>
          <a:xfrm>
            <a:off x="7091820" y="2180496"/>
            <a:ext cx="4518988" cy="2524560"/>
          </a:xfrm>
          <a:prstGeom prst="rect">
            <a:avLst/>
          </a:prstGeom>
        </p:spPr>
      </p:pic>
    </p:spTree>
    <p:extLst>
      <p:ext uri="{BB962C8B-B14F-4D97-AF65-F5344CB8AC3E}">
        <p14:creationId xmlns:p14="http://schemas.microsoft.com/office/powerpoint/2010/main" val="3365748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FC15BE0-A14A-4F40-A11D-ABF2BF5A096C}"/>
              </a:ext>
            </a:extLst>
          </p:cNvPr>
          <p:cNvSpPr>
            <a:spLocks noGrp="1"/>
          </p:cNvSpPr>
          <p:nvPr>
            <p:ph type="title"/>
          </p:nvPr>
        </p:nvSpPr>
        <p:spPr/>
        <p:txBody>
          <a:bodyPr/>
          <a:lstStyle/>
          <a:p>
            <a:r>
              <a:rPr lang="es-ES" dirty="0"/>
              <a:t>resultados</a:t>
            </a:r>
          </a:p>
        </p:txBody>
      </p:sp>
      <p:sp>
        <p:nvSpPr>
          <p:cNvPr id="5" name="Marcador de texto 4">
            <a:extLst>
              <a:ext uri="{FF2B5EF4-FFF2-40B4-BE49-F238E27FC236}">
                <a16:creationId xmlns:a16="http://schemas.microsoft.com/office/drawing/2014/main" id="{E036ED30-15DF-4C1B-8A50-B8DB317986D5}"/>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790210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1F695-A066-43EC-93E1-D3FDF5C6FBC5}"/>
              </a:ext>
            </a:extLst>
          </p:cNvPr>
          <p:cNvSpPr>
            <a:spLocks noGrp="1"/>
          </p:cNvSpPr>
          <p:nvPr>
            <p:ph type="title"/>
          </p:nvPr>
        </p:nvSpPr>
        <p:spPr/>
        <p:txBody>
          <a:bodyPr/>
          <a:lstStyle/>
          <a:p>
            <a:r>
              <a:rPr lang="es-ES" dirty="0"/>
              <a:t>Prototipo 1</a:t>
            </a:r>
          </a:p>
        </p:txBody>
      </p:sp>
      <p:sp>
        <p:nvSpPr>
          <p:cNvPr id="3" name="Marcador de contenido 2">
            <a:extLst>
              <a:ext uri="{FF2B5EF4-FFF2-40B4-BE49-F238E27FC236}">
                <a16:creationId xmlns:a16="http://schemas.microsoft.com/office/drawing/2014/main" id="{610E6C31-CE2C-4D3A-8607-37073D35FFC4}"/>
              </a:ext>
            </a:extLst>
          </p:cNvPr>
          <p:cNvSpPr>
            <a:spLocks noGrp="1"/>
          </p:cNvSpPr>
          <p:nvPr>
            <p:ph idx="1"/>
          </p:nvPr>
        </p:nvSpPr>
        <p:spPr>
          <a:xfrm>
            <a:off x="581192" y="2180496"/>
            <a:ext cx="5594321" cy="3678303"/>
          </a:xfrm>
        </p:spPr>
        <p:txBody>
          <a:bodyPr/>
          <a:lstStyle/>
          <a:p>
            <a:pPr marL="0" indent="0" algn="just">
              <a:buNone/>
            </a:pPr>
            <a:r>
              <a:rPr lang="es-ES" dirty="0"/>
              <a:t>El objetivo del Prototipo 1 fue familiarizarse con el entorno de desarrollo de Unity 3D. Este primer prototipo basa su funcionamiento en algunas de las mecánicas de la sección de plataformas del segundo nivel, con algunas diferencias en cuanto al manejo de la cantidad de vida, el personaje jugable y la colocación de algunos botones en la GUI del juego.</a:t>
            </a:r>
          </a:p>
        </p:txBody>
      </p:sp>
      <p:pic>
        <p:nvPicPr>
          <p:cNvPr id="4" name="Imagen 3">
            <a:extLst>
              <a:ext uri="{FF2B5EF4-FFF2-40B4-BE49-F238E27FC236}">
                <a16:creationId xmlns:a16="http://schemas.microsoft.com/office/drawing/2014/main" id="{D80C475D-6993-44C7-A225-559FE8D700A7}"/>
              </a:ext>
            </a:extLst>
          </p:cNvPr>
          <p:cNvPicPr>
            <a:picLocks noChangeAspect="1"/>
          </p:cNvPicPr>
          <p:nvPr/>
        </p:nvPicPr>
        <p:blipFill rotWithShape="1">
          <a:blip r:embed="rId2"/>
          <a:srcRect l="15001" t="14163" r="14999" b="7999"/>
          <a:stretch/>
        </p:blipFill>
        <p:spPr>
          <a:xfrm>
            <a:off x="6893034" y="2180496"/>
            <a:ext cx="4717774" cy="2949481"/>
          </a:xfrm>
          <a:prstGeom prst="rect">
            <a:avLst/>
          </a:prstGeom>
        </p:spPr>
      </p:pic>
      <p:sp>
        <p:nvSpPr>
          <p:cNvPr id="5" name="CuadroTexto 4">
            <a:extLst>
              <a:ext uri="{FF2B5EF4-FFF2-40B4-BE49-F238E27FC236}">
                <a16:creationId xmlns:a16="http://schemas.microsoft.com/office/drawing/2014/main" id="{C25C805B-9473-4238-8A1A-6C9BA5F06880}"/>
              </a:ext>
            </a:extLst>
          </p:cNvPr>
          <p:cNvSpPr txBox="1"/>
          <p:nvPr/>
        </p:nvSpPr>
        <p:spPr>
          <a:xfrm>
            <a:off x="6893034" y="5394462"/>
            <a:ext cx="3968074" cy="400110"/>
          </a:xfrm>
          <a:prstGeom prst="rect">
            <a:avLst/>
          </a:prstGeom>
          <a:noFill/>
        </p:spPr>
        <p:txBody>
          <a:bodyPr wrap="square" rtlCol="0">
            <a:spAutoFit/>
          </a:bodyPr>
          <a:lstStyle/>
          <a:p>
            <a:r>
              <a:rPr lang="es-ES" sz="1000" dirty="0"/>
              <a:t>Figura  19: Efecto de explosión cuando se derrota a un enemigo [Imagen] (2017). Autoría propia.</a:t>
            </a:r>
          </a:p>
        </p:txBody>
      </p:sp>
    </p:spTree>
    <p:extLst>
      <p:ext uri="{BB962C8B-B14F-4D97-AF65-F5344CB8AC3E}">
        <p14:creationId xmlns:p14="http://schemas.microsoft.com/office/powerpoint/2010/main" val="86925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C7A94-8004-4B03-B780-71018BCDFB86}"/>
              </a:ext>
            </a:extLst>
          </p:cNvPr>
          <p:cNvSpPr>
            <a:spLocks noGrp="1"/>
          </p:cNvSpPr>
          <p:nvPr>
            <p:ph type="title"/>
          </p:nvPr>
        </p:nvSpPr>
        <p:spPr/>
        <p:txBody>
          <a:bodyPr/>
          <a:lstStyle/>
          <a:p>
            <a:r>
              <a:rPr lang="es-ES" dirty="0"/>
              <a:t>Antecedentes.</a:t>
            </a:r>
          </a:p>
        </p:txBody>
      </p:sp>
    </p:spTree>
    <p:extLst>
      <p:ext uri="{BB962C8B-B14F-4D97-AF65-F5344CB8AC3E}">
        <p14:creationId xmlns:p14="http://schemas.microsoft.com/office/powerpoint/2010/main" val="1508610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4E350-E164-4BC2-808E-FA8B37C9D623}"/>
              </a:ext>
            </a:extLst>
          </p:cNvPr>
          <p:cNvSpPr>
            <a:spLocks noGrp="1"/>
          </p:cNvSpPr>
          <p:nvPr>
            <p:ph type="title"/>
          </p:nvPr>
        </p:nvSpPr>
        <p:spPr/>
        <p:txBody>
          <a:bodyPr/>
          <a:lstStyle/>
          <a:p>
            <a:r>
              <a:rPr lang="es-ES" dirty="0"/>
              <a:t>Prototipo 2</a:t>
            </a:r>
          </a:p>
        </p:txBody>
      </p:sp>
      <p:sp>
        <p:nvSpPr>
          <p:cNvPr id="3" name="Marcador de contenido 2">
            <a:extLst>
              <a:ext uri="{FF2B5EF4-FFF2-40B4-BE49-F238E27FC236}">
                <a16:creationId xmlns:a16="http://schemas.microsoft.com/office/drawing/2014/main" id="{7A53CEC2-EC49-46DB-819F-0A94590319FA}"/>
              </a:ext>
            </a:extLst>
          </p:cNvPr>
          <p:cNvSpPr>
            <a:spLocks noGrp="1"/>
          </p:cNvSpPr>
          <p:nvPr>
            <p:ph idx="1"/>
          </p:nvPr>
        </p:nvSpPr>
        <p:spPr>
          <a:xfrm>
            <a:off x="581193" y="2180496"/>
            <a:ext cx="5673834" cy="3678303"/>
          </a:xfrm>
        </p:spPr>
        <p:txBody>
          <a:bodyPr/>
          <a:lstStyle/>
          <a:p>
            <a:pPr marL="0" indent="0">
              <a:buNone/>
            </a:pPr>
            <a:r>
              <a:rPr lang="es-ES" dirty="0"/>
              <a:t>El prototipo 2 implementa la funcionalidad del nivel 1. En este prototipo se utilizaron los </a:t>
            </a:r>
            <a:r>
              <a:rPr lang="es-ES" dirty="0" err="1"/>
              <a:t>sprites</a:t>
            </a:r>
            <a:r>
              <a:rPr lang="es-ES" dirty="0"/>
              <a:t> finales del juego. De igual manera este prototipo incluye la implementación del menú principal. </a:t>
            </a:r>
          </a:p>
        </p:txBody>
      </p:sp>
      <p:pic>
        <p:nvPicPr>
          <p:cNvPr id="4" name="Imagen 3">
            <a:extLst>
              <a:ext uri="{FF2B5EF4-FFF2-40B4-BE49-F238E27FC236}">
                <a16:creationId xmlns:a16="http://schemas.microsoft.com/office/drawing/2014/main" id="{26A3EB03-57C4-4B58-9828-0AA41DB4F210}"/>
              </a:ext>
            </a:extLst>
          </p:cNvPr>
          <p:cNvPicPr>
            <a:picLocks noChangeAspect="1"/>
          </p:cNvPicPr>
          <p:nvPr/>
        </p:nvPicPr>
        <p:blipFill rotWithShape="1">
          <a:blip r:embed="rId2"/>
          <a:srcRect l="12977" t="14282" r="12935" b="8965"/>
          <a:stretch/>
        </p:blipFill>
        <p:spPr>
          <a:xfrm>
            <a:off x="6798365" y="2180496"/>
            <a:ext cx="4812443" cy="2802943"/>
          </a:xfrm>
          <a:prstGeom prst="rect">
            <a:avLst/>
          </a:prstGeom>
        </p:spPr>
      </p:pic>
      <p:sp>
        <p:nvSpPr>
          <p:cNvPr id="5" name="CuadroTexto 4">
            <a:extLst>
              <a:ext uri="{FF2B5EF4-FFF2-40B4-BE49-F238E27FC236}">
                <a16:creationId xmlns:a16="http://schemas.microsoft.com/office/drawing/2014/main" id="{55F0990A-C931-43C2-A1BE-3891F07E2ED8}"/>
              </a:ext>
            </a:extLst>
          </p:cNvPr>
          <p:cNvSpPr txBox="1"/>
          <p:nvPr/>
        </p:nvSpPr>
        <p:spPr>
          <a:xfrm>
            <a:off x="7105073" y="5247924"/>
            <a:ext cx="3968074" cy="400110"/>
          </a:xfrm>
          <a:prstGeom prst="rect">
            <a:avLst/>
          </a:prstGeom>
          <a:noFill/>
        </p:spPr>
        <p:txBody>
          <a:bodyPr wrap="square" rtlCol="0">
            <a:spAutoFit/>
          </a:bodyPr>
          <a:lstStyle/>
          <a:p>
            <a:r>
              <a:rPr lang="es-ES" sz="1000" dirty="0"/>
              <a:t>Figura  20: En el primer nivel el jugador puede dialogar con los personajes no jugables [Imagen] (2017). Autoría propia.</a:t>
            </a:r>
          </a:p>
        </p:txBody>
      </p:sp>
    </p:spTree>
    <p:extLst>
      <p:ext uri="{BB962C8B-B14F-4D97-AF65-F5344CB8AC3E}">
        <p14:creationId xmlns:p14="http://schemas.microsoft.com/office/powerpoint/2010/main" val="78170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66D8087-F1EF-4769-88BF-B8F26D405AE5}"/>
              </a:ext>
            </a:extLst>
          </p:cNvPr>
          <p:cNvSpPr>
            <a:spLocks noGrp="1"/>
          </p:cNvSpPr>
          <p:nvPr>
            <p:ph type="title"/>
          </p:nvPr>
        </p:nvSpPr>
        <p:spPr/>
        <p:txBody>
          <a:bodyPr/>
          <a:lstStyle/>
          <a:p>
            <a:r>
              <a:rPr lang="es-ES" dirty="0"/>
              <a:t>observaciones</a:t>
            </a:r>
          </a:p>
        </p:txBody>
      </p:sp>
      <p:sp>
        <p:nvSpPr>
          <p:cNvPr id="5" name="Marcador de texto 4">
            <a:extLst>
              <a:ext uri="{FF2B5EF4-FFF2-40B4-BE49-F238E27FC236}">
                <a16:creationId xmlns:a16="http://schemas.microsoft.com/office/drawing/2014/main" id="{E3FB724A-22D7-466D-A2F0-70D33F3CECFA}"/>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114706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5E05B-BA72-4FDC-8A08-86687B6842D6}"/>
              </a:ext>
            </a:extLst>
          </p:cNvPr>
          <p:cNvSpPr>
            <a:spLocks noGrp="1"/>
          </p:cNvSpPr>
          <p:nvPr>
            <p:ph type="title"/>
          </p:nvPr>
        </p:nvSpPr>
        <p:spPr/>
        <p:txBody>
          <a:bodyPr/>
          <a:lstStyle/>
          <a:p>
            <a:r>
              <a:rPr lang="es-ES" dirty="0"/>
              <a:t>observaciones</a:t>
            </a:r>
          </a:p>
        </p:txBody>
      </p:sp>
      <p:sp>
        <p:nvSpPr>
          <p:cNvPr id="3" name="Marcador de contenido 2">
            <a:extLst>
              <a:ext uri="{FF2B5EF4-FFF2-40B4-BE49-F238E27FC236}">
                <a16:creationId xmlns:a16="http://schemas.microsoft.com/office/drawing/2014/main" id="{A8BE1DFD-A3A2-4B0C-A597-E1F3AF8B96A3}"/>
              </a:ext>
            </a:extLst>
          </p:cNvPr>
          <p:cNvSpPr>
            <a:spLocks noGrp="1"/>
          </p:cNvSpPr>
          <p:nvPr>
            <p:ph idx="1"/>
          </p:nvPr>
        </p:nvSpPr>
        <p:spPr/>
        <p:txBody>
          <a:bodyPr/>
          <a:lstStyle/>
          <a:p>
            <a:pPr algn="just"/>
            <a:r>
              <a:rPr lang="es-ES" dirty="0"/>
              <a:t>Unity permite un desarrollo ágil, por lo que se continuará utilizando para las etapas posteriores del desarrollo.</a:t>
            </a:r>
          </a:p>
          <a:p>
            <a:pPr algn="just"/>
            <a:r>
              <a:rPr lang="es-ES" dirty="0"/>
              <a:t>Las plantillas que ofrece </a:t>
            </a:r>
            <a:r>
              <a:rPr lang="es-ES" dirty="0" err="1"/>
              <a:t>Huddle</a:t>
            </a:r>
            <a:r>
              <a:rPr lang="es-ES" dirty="0"/>
              <a:t> para la documentación de algunos elementos como personajes, no cubren todas las especificaciones necesarias para </a:t>
            </a:r>
            <a:r>
              <a:rPr lang="es-ES" dirty="0" err="1"/>
              <a:t>Yolotl</a:t>
            </a:r>
            <a:r>
              <a:rPr lang="es-ES" dirty="0"/>
              <a:t> por lo que se le tuvieron que hacer las modificaciones pertinentes.</a:t>
            </a:r>
          </a:p>
          <a:p>
            <a:pPr algn="just"/>
            <a:r>
              <a:rPr lang="es-ES" dirty="0"/>
              <a:t>Utilizar software especializado en animación 2D podría agilizar la creación de </a:t>
            </a:r>
            <a:r>
              <a:rPr lang="es-ES" dirty="0" err="1"/>
              <a:t>sprites</a:t>
            </a:r>
            <a:r>
              <a:rPr lang="es-ES" dirty="0"/>
              <a:t>, por lo que es importante revisar su funcionamiento.</a:t>
            </a:r>
          </a:p>
        </p:txBody>
      </p:sp>
    </p:spTree>
    <p:extLst>
      <p:ext uri="{BB962C8B-B14F-4D97-AF65-F5344CB8AC3E}">
        <p14:creationId xmlns:p14="http://schemas.microsoft.com/office/powerpoint/2010/main" val="613066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8E8EEF2-D958-48BA-B19F-774C4F593F99}"/>
              </a:ext>
            </a:extLst>
          </p:cNvPr>
          <p:cNvSpPr>
            <a:spLocks noGrp="1"/>
          </p:cNvSpPr>
          <p:nvPr>
            <p:ph type="title"/>
          </p:nvPr>
        </p:nvSpPr>
        <p:spPr>
          <a:xfrm>
            <a:off x="488428" y="3573997"/>
            <a:ext cx="11029615" cy="1497507"/>
          </a:xfrm>
        </p:spPr>
        <p:txBody>
          <a:bodyPr/>
          <a:lstStyle/>
          <a:p>
            <a:r>
              <a:rPr lang="es-ES" dirty="0"/>
              <a:t>Gracias por su atención</a:t>
            </a:r>
          </a:p>
        </p:txBody>
      </p:sp>
      <p:pic>
        <p:nvPicPr>
          <p:cNvPr id="9" name="Imagen 8">
            <a:extLst>
              <a:ext uri="{FF2B5EF4-FFF2-40B4-BE49-F238E27FC236}">
                <a16:creationId xmlns:a16="http://schemas.microsoft.com/office/drawing/2014/main" id="{95928092-6D0D-44D5-A162-1C26CDF18CF7}"/>
              </a:ext>
            </a:extLst>
          </p:cNvPr>
          <p:cNvPicPr>
            <a:picLocks noChangeAspect="1"/>
          </p:cNvPicPr>
          <p:nvPr/>
        </p:nvPicPr>
        <p:blipFill rotWithShape="1">
          <a:blip r:embed="rId2"/>
          <a:srcRect l="4240" t="2125" r="17699" b="22320"/>
          <a:stretch/>
        </p:blipFill>
        <p:spPr>
          <a:xfrm>
            <a:off x="6667746" y="1395182"/>
            <a:ext cx="4850297" cy="3441862"/>
          </a:xfrm>
          <a:prstGeom prst="rect">
            <a:avLst/>
          </a:prstGeom>
        </p:spPr>
      </p:pic>
    </p:spTree>
    <p:extLst>
      <p:ext uri="{BB962C8B-B14F-4D97-AF65-F5344CB8AC3E}">
        <p14:creationId xmlns:p14="http://schemas.microsoft.com/office/powerpoint/2010/main" val="2135270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FDB95-A5F5-4FAD-B868-CF0CB4890C2E}"/>
              </a:ext>
            </a:extLst>
          </p:cNvPr>
          <p:cNvSpPr>
            <a:spLocks noGrp="1"/>
          </p:cNvSpPr>
          <p:nvPr>
            <p:ph type="title"/>
          </p:nvPr>
        </p:nvSpPr>
        <p:spPr/>
        <p:txBody>
          <a:bodyPr/>
          <a:lstStyle/>
          <a:p>
            <a:r>
              <a:rPr lang="es-ES" dirty="0"/>
              <a:t>referencias</a:t>
            </a:r>
          </a:p>
        </p:txBody>
      </p:sp>
      <p:sp>
        <p:nvSpPr>
          <p:cNvPr id="3" name="Marcador de contenido 2">
            <a:extLst>
              <a:ext uri="{FF2B5EF4-FFF2-40B4-BE49-F238E27FC236}">
                <a16:creationId xmlns:a16="http://schemas.microsoft.com/office/drawing/2014/main" id="{FCB8582E-BA49-4A46-983C-6ED7742FF01B}"/>
              </a:ext>
            </a:extLst>
          </p:cNvPr>
          <p:cNvSpPr>
            <a:spLocks noGrp="1"/>
          </p:cNvSpPr>
          <p:nvPr>
            <p:ph idx="1"/>
          </p:nvPr>
        </p:nvSpPr>
        <p:spPr/>
        <p:txBody>
          <a:bodyPr/>
          <a:lstStyle/>
          <a:p>
            <a:r>
              <a:rPr lang="es-ES" dirty="0"/>
              <a:t>[1] B. </a:t>
            </a:r>
            <a:r>
              <a:rPr lang="es-ES" dirty="0" err="1"/>
              <a:t>Pelaez</a:t>
            </a:r>
            <a:r>
              <a:rPr lang="es-ES" dirty="0"/>
              <a:t>. , (2007). “La importancia del videojuego como medio de comunicación”. México. </a:t>
            </a:r>
            <a:r>
              <a:rPr lang="es-ES" dirty="0" err="1"/>
              <a:t>Revistacomunicologia</a:t>
            </a:r>
            <a:r>
              <a:rPr lang="es-ES" dirty="0"/>
              <a:t>. Disponible en: </a:t>
            </a:r>
            <a:r>
              <a:rPr lang="es-ES" dirty="0">
                <a:hlinkClick r:id="rId2"/>
              </a:rPr>
              <a:t>http://www.tecnologiahechapalabra.com/sociedad/sociologia_comunicacion/articulo.asp?i=1718</a:t>
            </a:r>
            <a:endParaRPr lang="es-ES" dirty="0"/>
          </a:p>
          <a:p>
            <a:r>
              <a:rPr lang="es-ES" dirty="0"/>
              <a:t>[2] El mundo de </a:t>
            </a:r>
            <a:r>
              <a:rPr lang="es-ES" dirty="0" err="1"/>
              <a:t>Tehuacan</a:t>
            </a:r>
            <a:r>
              <a:rPr lang="es-ES" dirty="0"/>
              <a:t>., (2017). “Tipos de cultura y cultura híbrida”. El mundo de </a:t>
            </a:r>
            <a:r>
              <a:rPr lang="es-ES" dirty="0" err="1"/>
              <a:t>Tehuacan</a:t>
            </a:r>
            <a:r>
              <a:rPr lang="es-ES" dirty="0"/>
              <a:t>. Disponible en: </a:t>
            </a:r>
            <a:r>
              <a:rPr lang="es-ES" dirty="0">
                <a:hlinkClick r:id="rId3"/>
              </a:rPr>
              <a:t>http://www.elmundodetehuacan.com/index.php/opinion/opinion-conten-ini/28997-Tipos-de-cultura-y-cultura-h%C3%ADbrida</a:t>
            </a:r>
            <a:endParaRPr lang="es-ES" dirty="0"/>
          </a:p>
          <a:p>
            <a:r>
              <a:rPr lang="es-ES" dirty="0"/>
              <a:t>[3] </a:t>
            </a:r>
            <a:r>
              <a:rPr lang="es-ES" dirty="0" err="1"/>
              <a:t>GrupoFórmula</a:t>
            </a:r>
            <a:r>
              <a:rPr lang="es-ES" dirty="0"/>
              <a:t>., (2017). “Encuesta UNAM revela mexicanos saben poco de la Constitución”. </a:t>
            </a:r>
            <a:r>
              <a:rPr lang="es-ES" dirty="0" err="1"/>
              <a:t>GrupoFórmula</a:t>
            </a:r>
            <a:r>
              <a:rPr lang="es-ES" dirty="0"/>
              <a:t>. Disponible en: </a:t>
            </a:r>
            <a:r>
              <a:rPr lang="es-ES" dirty="0">
                <a:hlinkClick r:id="rId4"/>
              </a:rPr>
              <a:t>http://www.radioformula.com.mx/notas.asp?Idn=660351&amp;idFC=2017#</a:t>
            </a:r>
            <a:endParaRPr lang="es-ES" dirty="0"/>
          </a:p>
          <a:p>
            <a:r>
              <a:rPr lang="es-ES" dirty="0"/>
              <a:t>[4] </a:t>
            </a:r>
            <a:r>
              <a:rPr lang="es-ES" dirty="0" err="1"/>
              <a:t>Parametría</a:t>
            </a:r>
            <a:r>
              <a:rPr lang="es-ES" dirty="0"/>
              <a:t>., (2015). “Desconocen de qué país se independizó México”. </a:t>
            </a:r>
            <a:r>
              <a:rPr lang="es-ES" dirty="0" err="1"/>
              <a:t>Parametría</a:t>
            </a:r>
            <a:r>
              <a:rPr lang="es-ES" dirty="0"/>
              <a:t>. Disponible en: http://www.parametria.com.mx/carta_parametrica.php?cp=4803</a:t>
            </a:r>
          </a:p>
          <a:p>
            <a:endParaRPr lang="es-ES" dirty="0"/>
          </a:p>
        </p:txBody>
      </p:sp>
    </p:spTree>
    <p:extLst>
      <p:ext uri="{BB962C8B-B14F-4D97-AF65-F5344CB8AC3E}">
        <p14:creationId xmlns:p14="http://schemas.microsoft.com/office/powerpoint/2010/main" val="172225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FDB95-A5F5-4FAD-B868-CF0CB4890C2E}"/>
              </a:ext>
            </a:extLst>
          </p:cNvPr>
          <p:cNvSpPr>
            <a:spLocks noGrp="1"/>
          </p:cNvSpPr>
          <p:nvPr>
            <p:ph type="title"/>
          </p:nvPr>
        </p:nvSpPr>
        <p:spPr/>
        <p:txBody>
          <a:bodyPr/>
          <a:lstStyle/>
          <a:p>
            <a:r>
              <a:rPr lang="es-ES" dirty="0"/>
              <a:t>referencias</a:t>
            </a:r>
          </a:p>
        </p:txBody>
      </p:sp>
      <p:sp>
        <p:nvSpPr>
          <p:cNvPr id="3" name="Marcador de contenido 2">
            <a:extLst>
              <a:ext uri="{FF2B5EF4-FFF2-40B4-BE49-F238E27FC236}">
                <a16:creationId xmlns:a16="http://schemas.microsoft.com/office/drawing/2014/main" id="{FCB8582E-BA49-4A46-983C-6ED7742FF01B}"/>
              </a:ext>
            </a:extLst>
          </p:cNvPr>
          <p:cNvSpPr>
            <a:spLocks noGrp="1"/>
          </p:cNvSpPr>
          <p:nvPr>
            <p:ph idx="1"/>
          </p:nvPr>
        </p:nvSpPr>
        <p:spPr/>
        <p:txBody>
          <a:bodyPr/>
          <a:lstStyle/>
          <a:p>
            <a:r>
              <a:rPr lang="es-ES" dirty="0"/>
              <a:t>[5] M. U. </a:t>
            </a:r>
            <a:r>
              <a:rPr lang="pt-BR" dirty="0"/>
              <a:t>Gerardo Abraham, N. L. Claudia Esther., (2010).  “</a:t>
            </a:r>
            <a:r>
              <a:rPr lang="es-ES" dirty="0"/>
              <a:t>Proceso de desarrollo para videojuegos</a:t>
            </a:r>
            <a:r>
              <a:rPr lang="pt-BR" dirty="0"/>
              <a:t>”. México. </a:t>
            </a:r>
            <a:r>
              <a:rPr lang="es-ES" dirty="0"/>
              <a:t>Universidad Autónoma de Ciudad Juárez. Disponible en: erevistas.uacj.mx/</a:t>
            </a:r>
            <a:r>
              <a:rPr lang="es-ES" dirty="0" err="1"/>
              <a:t>ojs</a:t>
            </a:r>
            <a:r>
              <a:rPr lang="es-ES" dirty="0"/>
              <a:t>/</a:t>
            </a:r>
            <a:r>
              <a:rPr lang="es-ES" dirty="0" err="1"/>
              <a:t>index.php</a:t>
            </a:r>
            <a:r>
              <a:rPr lang="es-ES" dirty="0"/>
              <a:t>/</a:t>
            </a:r>
            <a:r>
              <a:rPr lang="es-ES" dirty="0" err="1"/>
              <a:t>culcyt</a:t>
            </a:r>
            <a:r>
              <a:rPr lang="es-ES" dirty="0"/>
              <a:t>/</a:t>
            </a:r>
            <a:r>
              <a:rPr lang="es-ES" dirty="0" err="1"/>
              <a:t>article</a:t>
            </a:r>
            <a:r>
              <a:rPr lang="es-ES" dirty="0"/>
              <a:t>/</a:t>
            </a:r>
            <a:r>
              <a:rPr lang="es-ES" dirty="0" err="1"/>
              <a:t>download</a:t>
            </a:r>
            <a:r>
              <a:rPr lang="es-ES" dirty="0"/>
              <a:t>/299/283</a:t>
            </a:r>
          </a:p>
          <a:p>
            <a:endParaRPr lang="es-ES" dirty="0"/>
          </a:p>
        </p:txBody>
      </p:sp>
    </p:spTree>
    <p:extLst>
      <p:ext uri="{BB962C8B-B14F-4D97-AF65-F5344CB8AC3E}">
        <p14:creationId xmlns:p14="http://schemas.microsoft.com/office/powerpoint/2010/main" val="229517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8B2A666-B988-4102-B896-FD30EB7531A3}"/>
              </a:ext>
            </a:extLst>
          </p:cNvPr>
          <p:cNvSpPr>
            <a:spLocks noGrp="1"/>
          </p:cNvSpPr>
          <p:nvPr>
            <p:ph type="title"/>
          </p:nvPr>
        </p:nvSpPr>
        <p:spPr>
          <a:xfrm>
            <a:off x="581192" y="702156"/>
            <a:ext cx="11029616" cy="1013800"/>
          </a:xfrm>
        </p:spPr>
        <p:txBody>
          <a:bodyPr/>
          <a:lstStyle/>
          <a:p>
            <a:r>
              <a:rPr lang="es-ES"/>
              <a:t>Videojuego como medio de difusión de un mensaje.</a:t>
            </a:r>
            <a:endParaRPr lang="es-ES" dirty="0"/>
          </a:p>
        </p:txBody>
      </p:sp>
      <p:sp>
        <p:nvSpPr>
          <p:cNvPr id="5" name="Marcador de contenido 4">
            <a:extLst>
              <a:ext uri="{FF2B5EF4-FFF2-40B4-BE49-F238E27FC236}">
                <a16:creationId xmlns:a16="http://schemas.microsoft.com/office/drawing/2014/main" id="{662A4457-1C31-4585-B2BC-64080FB02A75}"/>
              </a:ext>
            </a:extLst>
          </p:cNvPr>
          <p:cNvSpPr>
            <a:spLocks noGrp="1"/>
          </p:cNvSpPr>
          <p:nvPr>
            <p:ph idx="1"/>
          </p:nvPr>
        </p:nvSpPr>
        <p:spPr>
          <a:xfrm>
            <a:off x="581192" y="2180496"/>
            <a:ext cx="5143747" cy="3678303"/>
          </a:xfrm>
        </p:spPr>
        <p:txBody>
          <a:bodyPr/>
          <a:lstStyle/>
          <a:p>
            <a:pPr marL="0" indent="0">
              <a:buNone/>
            </a:pPr>
            <a:r>
              <a:rPr lang="es-ES" dirty="0"/>
              <a:t>“El videojuego, como medio masivo que es, también tiene la capacidad de llevar mensajes, expresar las ideas, críticas y consternaciones sociales/políticas de un autor o autores.  A la vez que también es capaz  de llevar toda una ideología como sucede en el cine y la televisión”[1].</a:t>
            </a:r>
          </a:p>
        </p:txBody>
      </p:sp>
      <p:sp>
        <p:nvSpPr>
          <p:cNvPr id="6" name="CuadroTexto 5">
            <a:extLst>
              <a:ext uri="{FF2B5EF4-FFF2-40B4-BE49-F238E27FC236}">
                <a16:creationId xmlns:a16="http://schemas.microsoft.com/office/drawing/2014/main" id="{06521E91-F2B7-4A3F-9685-EB2B83726FE2}"/>
              </a:ext>
            </a:extLst>
          </p:cNvPr>
          <p:cNvSpPr txBox="1"/>
          <p:nvPr/>
        </p:nvSpPr>
        <p:spPr>
          <a:xfrm>
            <a:off x="7023652" y="5138778"/>
            <a:ext cx="4587156" cy="553998"/>
          </a:xfrm>
          <a:prstGeom prst="rect">
            <a:avLst/>
          </a:prstGeom>
          <a:noFill/>
        </p:spPr>
        <p:txBody>
          <a:bodyPr wrap="square" rtlCol="0">
            <a:spAutoFit/>
          </a:bodyPr>
          <a:lstStyle/>
          <a:p>
            <a:r>
              <a:rPr lang="es-ES" sz="1000" dirty="0"/>
              <a:t>Figura  1: </a:t>
            </a:r>
            <a:r>
              <a:rPr lang="es-ES" sz="1000" dirty="0" err="1"/>
              <a:t>Videogames</a:t>
            </a:r>
            <a:r>
              <a:rPr lang="es-ES" sz="1000" dirty="0"/>
              <a:t> and </a:t>
            </a:r>
            <a:r>
              <a:rPr lang="es-ES" sz="1000" dirty="0" err="1"/>
              <a:t>Motivation</a:t>
            </a:r>
            <a:r>
              <a:rPr lang="es-ES" sz="1000" dirty="0"/>
              <a:t> [Imagen] (2016). Recuperado de https://www.innovatia.net/wp-content/uploads/2016/09/AdobeStock_80051843-1024x670.jpeg </a:t>
            </a:r>
          </a:p>
        </p:txBody>
      </p:sp>
      <p:pic>
        <p:nvPicPr>
          <p:cNvPr id="7" name="Picture 6" descr="https://www.innovatia.net/wp-content/uploads/2016/09/AdobeStock_80051843-1024x670.jpeg">
            <a:extLst>
              <a:ext uri="{FF2B5EF4-FFF2-40B4-BE49-F238E27FC236}">
                <a16:creationId xmlns:a16="http://schemas.microsoft.com/office/drawing/2014/main" id="{8E411FA5-B575-4C40-82D5-B72DC710D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652" y="2197836"/>
            <a:ext cx="4479235" cy="273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20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0B0A3-BB5E-4CD4-82E9-47AF1DF0D861}"/>
              </a:ext>
            </a:extLst>
          </p:cNvPr>
          <p:cNvSpPr>
            <a:spLocks noGrp="1"/>
          </p:cNvSpPr>
          <p:nvPr>
            <p:ph type="title"/>
          </p:nvPr>
        </p:nvSpPr>
        <p:spPr/>
        <p:txBody>
          <a:bodyPr/>
          <a:lstStyle/>
          <a:p>
            <a:r>
              <a:rPr lang="es-ES" dirty="0"/>
              <a:t>Cultura histórica.</a:t>
            </a:r>
          </a:p>
        </p:txBody>
      </p:sp>
      <p:sp>
        <p:nvSpPr>
          <p:cNvPr id="3" name="Marcador de contenido 2">
            <a:extLst>
              <a:ext uri="{FF2B5EF4-FFF2-40B4-BE49-F238E27FC236}">
                <a16:creationId xmlns:a16="http://schemas.microsoft.com/office/drawing/2014/main" id="{DBE44D1E-CA63-4316-A9EF-926D60541CE7}"/>
              </a:ext>
            </a:extLst>
          </p:cNvPr>
          <p:cNvSpPr>
            <a:spLocks noGrp="1"/>
          </p:cNvSpPr>
          <p:nvPr>
            <p:ph idx="1"/>
          </p:nvPr>
        </p:nvSpPr>
        <p:spPr>
          <a:xfrm>
            <a:off x="581192" y="2180496"/>
            <a:ext cx="5581069" cy="3678303"/>
          </a:xfrm>
        </p:spPr>
        <p:txBody>
          <a:bodyPr/>
          <a:lstStyle/>
          <a:p>
            <a:pPr marL="0" indent="0">
              <a:buNone/>
            </a:pPr>
            <a:r>
              <a:rPr lang="es-ES" dirty="0"/>
              <a:t>Con base en la clasificación de la cultura por su definición, la cultura histórica es la relación que tiene la sociedad con su pasado, es decir su herencia social [2].</a:t>
            </a:r>
          </a:p>
        </p:txBody>
      </p:sp>
      <p:pic>
        <p:nvPicPr>
          <p:cNvPr id="2051" name="Picture 3" descr="http://www.inba.gob.mx/multimedia/espacios-culturales/46/46-EC-BG-museo_mural_diego_rivera.jpg">
            <a:extLst>
              <a:ext uri="{FF2B5EF4-FFF2-40B4-BE49-F238E27FC236}">
                <a16:creationId xmlns:a16="http://schemas.microsoft.com/office/drawing/2014/main" id="{297B6C49-F435-4C53-8D42-8E5070E7F7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14" t="10714" r="32895"/>
          <a:stretch/>
        </p:blipFill>
        <p:spPr bwMode="auto">
          <a:xfrm>
            <a:off x="7966448" y="2081888"/>
            <a:ext cx="3138874" cy="333388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A435FD0A-268A-483C-ACA1-62F0BA6E7154}"/>
              </a:ext>
            </a:extLst>
          </p:cNvPr>
          <p:cNvSpPr txBox="1"/>
          <p:nvPr/>
        </p:nvSpPr>
        <p:spPr>
          <a:xfrm>
            <a:off x="7023652" y="5581800"/>
            <a:ext cx="4587156" cy="553998"/>
          </a:xfrm>
          <a:prstGeom prst="rect">
            <a:avLst/>
          </a:prstGeom>
          <a:noFill/>
        </p:spPr>
        <p:txBody>
          <a:bodyPr wrap="square" rtlCol="0">
            <a:spAutoFit/>
          </a:bodyPr>
          <a:lstStyle/>
          <a:p>
            <a:r>
              <a:rPr lang="es-ES" sz="1000" dirty="0"/>
              <a:t>Figura  2: Sueño de una Tarde Dominical en la Alameda Central  [Imagen] (2016). Recuperado de http://www.inba.gob.mx/multimedia/espacios-culturales/46/46-EC-BG-museo_mural_diego_rivera.jpg</a:t>
            </a:r>
          </a:p>
        </p:txBody>
      </p:sp>
    </p:spTree>
    <p:extLst>
      <p:ext uri="{BB962C8B-B14F-4D97-AF65-F5344CB8AC3E}">
        <p14:creationId xmlns:p14="http://schemas.microsoft.com/office/powerpoint/2010/main" val="48080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C89A361-9743-4B68-9956-1C18759770E7}"/>
              </a:ext>
            </a:extLst>
          </p:cNvPr>
          <p:cNvSpPr>
            <a:spLocks noGrp="1"/>
          </p:cNvSpPr>
          <p:nvPr>
            <p:ph type="title"/>
          </p:nvPr>
        </p:nvSpPr>
        <p:spPr/>
        <p:txBody>
          <a:bodyPr/>
          <a:lstStyle/>
          <a:p>
            <a:r>
              <a:rPr lang="es-ES" dirty="0"/>
              <a:t>Planteamiento del problema</a:t>
            </a:r>
          </a:p>
        </p:txBody>
      </p:sp>
    </p:spTree>
    <p:extLst>
      <p:ext uri="{BB962C8B-B14F-4D97-AF65-F5344CB8AC3E}">
        <p14:creationId xmlns:p14="http://schemas.microsoft.com/office/powerpoint/2010/main" val="338551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EFC2437-1CB6-43C2-8279-CBCF38F943B2}"/>
              </a:ext>
            </a:extLst>
          </p:cNvPr>
          <p:cNvSpPr>
            <a:spLocks noGrp="1"/>
          </p:cNvSpPr>
          <p:nvPr>
            <p:ph type="title"/>
          </p:nvPr>
        </p:nvSpPr>
        <p:spPr/>
        <p:txBody>
          <a:bodyPr/>
          <a:lstStyle/>
          <a:p>
            <a:r>
              <a:rPr lang="es-ES" dirty="0"/>
              <a:t>Planteamiento del problema</a:t>
            </a:r>
          </a:p>
        </p:txBody>
      </p:sp>
      <p:sp>
        <p:nvSpPr>
          <p:cNvPr id="5" name="Marcador de contenido 4">
            <a:extLst>
              <a:ext uri="{FF2B5EF4-FFF2-40B4-BE49-F238E27FC236}">
                <a16:creationId xmlns:a16="http://schemas.microsoft.com/office/drawing/2014/main" id="{E685B34F-37B2-4ECB-B966-69B7287E548D}"/>
              </a:ext>
            </a:extLst>
          </p:cNvPr>
          <p:cNvSpPr>
            <a:spLocks noGrp="1"/>
          </p:cNvSpPr>
          <p:nvPr>
            <p:ph idx="1"/>
          </p:nvPr>
        </p:nvSpPr>
        <p:spPr>
          <a:xfrm>
            <a:off x="581193" y="2180496"/>
            <a:ext cx="5938878" cy="3678303"/>
          </a:xfrm>
        </p:spPr>
        <p:txBody>
          <a:bodyPr/>
          <a:lstStyle/>
          <a:p>
            <a:pPr marL="0" indent="0">
              <a:buNone/>
            </a:pPr>
            <a:r>
              <a:rPr lang="es-ES" dirty="0"/>
              <a:t>En México existe un fuerte desinterés y desconocimiento hacia su cultura e historia nacional. </a:t>
            </a:r>
          </a:p>
        </p:txBody>
      </p:sp>
    </p:spTree>
    <p:extLst>
      <p:ext uri="{BB962C8B-B14F-4D97-AF65-F5344CB8AC3E}">
        <p14:creationId xmlns:p14="http://schemas.microsoft.com/office/powerpoint/2010/main" val="364303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587425-58B8-4E5D-A0A1-8B1FBA82E9E6}"/>
              </a:ext>
            </a:extLst>
          </p:cNvPr>
          <p:cNvSpPr>
            <a:spLocks noGrp="1"/>
          </p:cNvSpPr>
          <p:nvPr>
            <p:ph type="title"/>
          </p:nvPr>
        </p:nvSpPr>
        <p:spPr/>
        <p:txBody>
          <a:bodyPr/>
          <a:lstStyle/>
          <a:p>
            <a:r>
              <a:rPr lang="es-ES" dirty="0"/>
              <a:t>Justificación del problema</a:t>
            </a:r>
          </a:p>
        </p:txBody>
      </p:sp>
      <p:sp>
        <p:nvSpPr>
          <p:cNvPr id="3" name="Marcador de contenido 2">
            <a:extLst>
              <a:ext uri="{FF2B5EF4-FFF2-40B4-BE49-F238E27FC236}">
                <a16:creationId xmlns:a16="http://schemas.microsoft.com/office/drawing/2014/main" id="{E7C2A290-9881-414B-8639-D6AE141FDC28}"/>
              </a:ext>
            </a:extLst>
          </p:cNvPr>
          <p:cNvSpPr>
            <a:spLocks noGrp="1"/>
          </p:cNvSpPr>
          <p:nvPr>
            <p:ph idx="1"/>
          </p:nvPr>
        </p:nvSpPr>
        <p:spPr>
          <a:xfrm>
            <a:off x="581193" y="2180496"/>
            <a:ext cx="5819608" cy="3678303"/>
          </a:xfrm>
        </p:spPr>
        <p:txBody>
          <a:bodyPr/>
          <a:lstStyle/>
          <a:p>
            <a:pPr marL="0" indent="0" algn="just">
              <a:buNone/>
            </a:pPr>
            <a:r>
              <a:rPr lang="es-ES" dirty="0"/>
              <a:t>De acuerdo con la Tercera Encuesta Nacional de Cultura Constitucional, el 52.7 % de los encuestados desconoce el año en que se aprobó la constitución nacional y no la relaciona con la Revolución Mexicana[3]. </a:t>
            </a:r>
          </a:p>
          <a:p>
            <a:pPr marL="0" indent="0" algn="just">
              <a:buNone/>
            </a:pPr>
            <a:r>
              <a:rPr lang="es-ES" dirty="0"/>
              <a:t>Con base en la encuesta realizada por </a:t>
            </a:r>
            <a:r>
              <a:rPr lang="es-ES" dirty="0" err="1"/>
              <a:t>Parametría</a:t>
            </a:r>
            <a:r>
              <a:rPr lang="es-ES" dirty="0"/>
              <a:t>, empresa dedicada a la investigación estratégica de la opinión y análisis de resultados, solo el 32% de su encuestados supo que México se independizó de España, el 51% desconoce el país del que se independizó México, mientras que el resto del porcentaje de los encuestados piensa que México se independizó de otro país que no es España[4].</a:t>
            </a:r>
          </a:p>
        </p:txBody>
      </p:sp>
      <p:pic>
        <p:nvPicPr>
          <p:cNvPr id="4" name="Imagen 3">
            <a:extLst>
              <a:ext uri="{FF2B5EF4-FFF2-40B4-BE49-F238E27FC236}">
                <a16:creationId xmlns:a16="http://schemas.microsoft.com/office/drawing/2014/main" id="{485BB956-5491-4AAF-8FB7-E139A9DA844D}"/>
              </a:ext>
            </a:extLst>
          </p:cNvPr>
          <p:cNvPicPr>
            <a:picLocks noChangeAspect="1"/>
          </p:cNvPicPr>
          <p:nvPr/>
        </p:nvPicPr>
        <p:blipFill>
          <a:blip r:embed="rId2"/>
          <a:stretch>
            <a:fillRect/>
          </a:stretch>
        </p:blipFill>
        <p:spPr>
          <a:xfrm>
            <a:off x="7229013" y="2046514"/>
            <a:ext cx="4381795" cy="3287486"/>
          </a:xfrm>
          <a:prstGeom prst="rect">
            <a:avLst/>
          </a:prstGeom>
        </p:spPr>
      </p:pic>
      <p:sp>
        <p:nvSpPr>
          <p:cNvPr id="5" name="CuadroTexto 4">
            <a:extLst>
              <a:ext uri="{FF2B5EF4-FFF2-40B4-BE49-F238E27FC236}">
                <a16:creationId xmlns:a16="http://schemas.microsoft.com/office/drawing/2014/main" id="{931080A4-7788-438F-9667-2BCB3905A274}"/>
              </a:ext>
            </a:extLst>
          </p:cNvPr>
          <p:cNvSpPr txBox="1"/>
          <p:nvPr/>
        </p:nvSpPr>
        <p:spPr>
          <a:xfrm>
            <a:off x="7023652" y="5581800"/>
            <a:ext cx="4587156" cy="400110"/>
          </a:xfrm>
          <a:prstGeom prst="rect">
            <a:avLst/>
          </a:prstGeom>
          <a:noFill/>
        </p:spPr>
        <p:txBody>
          <a:bodyPr wrap="square" rtlCol="0">
            <a:spAutoFit/>
          </a:bodyPr>
          <a:lstStyle/>
          <a:p>
            <a:r>
              <a:rPr lang="es-ES" sz="1000" dirty="0"/>
              <a:t>Figura  4: Resultados de encuesta [Imagen] (2015). Recuperado de http://www.parametria.com.mx/carta_parametrica.php?cp=4803</a:t>
            </a:r>
          </a:p>
        </p:txBody>
      </p:sp>
    </p:spTree>
    <p:extLst>
      <p:ext uri="{BB962C8B-B14F-4D97-AF65-F5344CB8AC3E}">
        <p14:creationId xmlns:p14="http://schemas.microsoft.com/office/powerpoint/2010/main" val="328994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88753A9-3A9D-4B6E-AF12-147EC380B5CF}"/>
              </a:ext>
            </a:extLst>
          </p:cNvPr>
          <p:cNvSpPr>
            <a:spLocks noGrp="1"/>
          </p:cNvSpPr>
          <p:nvPr>
            <p:ph type="title"/>
          </p:nvPr>
        </p:nvSpPr>
        <p:spPr/>
        <p:txBody>
          <a:bodyPr/>
          <a:lstStyle/>
          <a:p>
            <a:r>
              <a:rPr lang="es-ES" dirty="0"/>
              <a:t>Solución del problema</a:t>
            </a:r>
          </a:p>
        </p:txBody>
      </p:sp>
    </p:spTree>
    <p:extLst>
      <p:ext uri="{BB962C8B-B14F-4D97-AF65-F5344CB8AC3E}">
        <p14:creationId xmlns:p14="http://schemas.microsoft.com/office/powerpoint/2010/main" val="3247205883"/>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TM03457464[[fn=Dividendo]]</Template>
  <TotalTime>584</TotalTime>
  <Words>1538</Words>
  <Application>Microsoft Office PowerPoint</Application>
  <PresentationFormat>Panorámica</PresentationFormat>
  <Paragraphs>171</Paragraphs>
  <Slides>35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Arial</vt:lpstr>
      <vt:lpstr>Gill Sans MT</vt:lpstr>
      <vt:lpstr>Wingdings 2</vt:lpstr>
      <vt:lpstr>Dividendo</vt:lpstr>
      <vt:lpstr>Yolotl: un videojuego para promover la cultura</vt:lpstr>
      <vt:lpstr>contenido</vt:lpstr>
      <vt:lpstr>Antecedentes.</vt:lpstr>
      <vt:lpstr>Videojuego como medio de difusión de un mensaje.</vt:lpstr>
      <vt:lpstr>Cultura histórica.</vt:lpstr>
      <vt:lpstr>Planteamiento del problema</vt:lpstr>
      <vt:lpstr>Planteamiento del problema</vt:lpstr>
      <vt:lpstr>Justificación del problema</vt:lpstr>
      <vt:lpstr>Solución del problema</vt:lpstr>
      <vt:lpstr>Planteamiento de la solución</vt:lpstr>
      <vt:lpstr>Estado del arte</vt:lpstr>
      <vt:lpstr>Análisis del videojuego</vt:lpstr>
      <vt:lpstr>plataforma</vt:lpstr>
      <vt:lpstr>metodología</vt:lpstr>
      <vt:lpstr>arquitectura</vt:lpstr>
      <vt:lpstr>Motor de juego</vt:lpstr>
      <vt:lpstr>Diagrama de clases</vt:lpstr>
      <vt:lpstr>Diseño del videojuego</vt:lpstr>
      <vt:lpstr>Mecánica de juego</vt:lpstr>
      <vt:lpstr>Interfaces</vt:lpstr>
      <vt:lpstr>Niveles</vt:lpstr>
      <vt:lpstr>Progresión</vt:lpstr>
      <vt:lpstr>Progresión</vt:lpstr>
      <vt:lpstr>personajes</vt:lpstr>
      <vt:lpstr>pruebas.</vt:lpstr>
      <vt:lpstr>Pruebas clase player</vt:lpstr>
      <vt:lpstr>Pruebas clase followedcharacter</vt:lpstr>
      <vt:lpstr>resultados</vt:lpstr>
      <vt:lpstr>Prototipo 1</vt:lpstr>
      <vt:lpstr>Prototipo 2</vt:lpstr>
      <vt:lpstr>observaciones</vt:lpstr>
      <vt:lpstr>observaciones</vt:lpstr>
      <vt:lpstr>Gracias por su atención</vt:lpstr>
      <vt:lpstr>referencias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Yolotl: un videojuego para promover la cultura</dc:title>
  <dc:creator>Yas</dc:creator>
  <cp:lastModifiedBy>Yas</cp:lastModifiedBy>
  <cp:revision>39</cp:revision>
  <dcterms:created xsi:type="dcterms:W3CDTF">2017-11-20T20:19:49Z</dcterms:created>
  <dcterms:modified xsi:type="dcterms:W3CDTF">2017-11-21T06:04:13Z</dcterms:modified>
</cp:coreProperties>
</file>