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80" r:id="rId2"/>
    <p:sldId id="269" r:id="rId3"/>
    <p:sldId id="270" r:id="rId4"/>
    <p:sldId id="271" r:id="rId5"/>
    <p:sldId id="272" r:id="rId6"/>
    <p:sldId id="273" r:id="rId7"/>
    <p:sldId id="274" r:id="rId8"/>
    <p:sldId id="275" r:id="rId9"/>
    <p:sldId id="276" r:id="rId10"/>
    <p:sldId id="277" r:id="rId11"/>
    <p:sldId id="278" r:id="rId12"/>
    <p:sldId id="279" r:id="rId1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20" y="488"/>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37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D6183B-A9F9-4C1B-8414-5CA052AA06BE}" type="datetime1">
              <a:rPr lang="en-US" altLang="ja-JP" smtClean="0">
                <a:latin typeface="Meiryo UI" panose="020B0604030504040204" pitchFamily="50" charset="-128"/>
                <a:ea typeface="Meiryo UI" panose="020B0604030504040204" pitchFamily="50" charset="-128"/>
              </a:rPr>
              <a:t>5/18/2023</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80BE5A-9D85-4716-9443-9D9E66ACB5E5}"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B1A431C3-D696-4F91-AC6E-48A025CAD092}" type="datetime1">
              <a:rPr lang="en-US" altLang="ja-JP" noProof="0" smtClean="0"/>
              <a:pPr/>
              <a:t>5/18/2023</a:t>
            </a:fld>
            <a:endParaRPr lang="ja-JP" altLang="en-US" noProof="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F1E05635-4EFD-4447-A451-86C57984FA89}" type="slidenum">
              <a:rPr lang="en-US" altLang="ja-JP" noProof="0" smtClean="0"/>
              <a:pPr/>
              <a:t>‹#›</a:t>
            </a:fld>
            <a:endParaRPr lang="ja-JP" altLang="en-US" noProof="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1</a:t>
            </a:fld>
            <a:endParaRPr lang="ja-JP" altLang="en-US"/>
          </a:p>
        </p:txBody>
      </p:sp>
    </p:spTree>
    <p:extLst>
      <p:ext uri="{BB962C8B-B14F-4D97-AF65-F5344CB8AC3E}">
        <p14:creationId xmlns:p14="http://schemas.microsoft.com/office/powerpoint/2010/main" val="3128625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10</a:t>
            </a:fld>
            <a:endParaRPr lang="ja-JP" altLang="en-US"/>
          </a:p>
        </p:txBody>
      </p:sp>
    </p:spTree>
    <p:extLst>
      <p:ext uri="{BB962C8B-B14F-4D97-AF65-F5344CB8AC3E}">
        <p14:creationId xmlns:p14="http://schemas.microsoft.com/office/powerpoint/2010/main" val="3763071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11</a:t>
            </a:fld>
            <a:endParaRPr lang="ja-JP" altLang="en-US"/>
          </a:p>
        </p:txBody>
      </p:sp>
    </p:spTree>
    <p:extLst>
      <p:ext uri="{BB962C8B-B14F-4D97-AF65-F5344CB8AC3E}">
        <p14:creationId xmlns:p14="http://schemas.microsoft.com/office/powerpoint/2010/main" val="77139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12</a:t>
            </a:fld>
            <a:endParaRPr lang="ja-JP" altLang="en-US"/>
          </a:p>
        </p:txBody>
      </p:sp>
    </p:spTree>
    <p:extLst>
      <p:ext uri="{BB962C8B-B14F-4D97-AF65-F5344CB8AC3E}">
        <p14:creationId xmlns:p14="http://schemas.microsoft.com/office/powerpoint/2010/main" val="63918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2</a:t>
            </a:fld>
            <a:endParaRPr lang="ja-JP" altLang="en-US"/>
          </a:p>
        </p:txBody>
      </p:sp>
    </p:spTree>
    <p:extLst>
      <p:ext uri="{BB962C8B-B14F-4D97-AF65-F5344CB8AC3E}">
        <p14:creationId xmlns:p14="http://schemas.microsoft.com/office/powerpoint/2010/main" val="274726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3</a:t>
            </a:fld>
            <a:endParaRPr lang="ja-JP" altLang="en-US"/>
          </a:p>
        </p:txBody>
      </p:sp>
    </p:spTree>
    <p:extLst>
      <p:ext uri="{BB962C8B-B14F-4D97-AF65-F5344CB8AC3E}">
        <p14:creationId xmlns:p14="http://schemas.microsoft.com/office/powerpoint/2010/main" val="114203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4</a:t>
            </a:fld>
            <a:endParaRPr lang="ja-JP" altLang="en-US"/>
          </a:p>
        </p:txBody>
      </p:sp>
    </p:spTree>
    <p:extLst>
      <p:ext uri="{BB962C8B-B14F-4D97-AF65-F5344CB8AC3E}">
        <p14:creationId xmlns:p14="http://schemas.microsoft.com/office/powerpoint/2010/main" val="163637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5</a:t>
            </a:fld>
            <a:endParaRPr lang="ja-JP" altLang="en-US"/>
          </a:p>
        </p:txBody>
      </p:sp>
    </p:spTree>
    <p:extLst>
      <p:ext uri="{BB962C8B-B14F-4D97-AF65-F5344CB8AC3E}">
        <p14:creationId xmlns:p14="http://schemas.microsoft.com/office/powerpoint/2010/main" val="398938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6</a:t>
            </a:fld>
            <a:endParaRPr lang="ja-JP" altLang="en-US"/>
          </a:p>
        </p:txBody>
      </p:sp>
    </p:spTree>
    <p:extLst>
      <p:ext uri="{BB962C8B-B14F-4D97-AF65-F5344CB8AC3E}">
        <p14:creationId xmlns:p14="http://schemas.microsoft.com/office/powerpoint/2010/main" val="412454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7</a:t>
            </a:fld>
            <a:endParaRPr lang="ja-JP" altLang="en-US"/>
          </a:p>
        </p:txBody>
      </p:sp>
    </p:spTree>
    <p:extLst>
      <p:ext uri="{BB962C8B-B14F-4D97-AF65-F5344CB8AC3E}">
        <p14:creationId xmlns:p14="http://schemas.microsoft.com/office/powerpoint/2010/main" val="58728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8</a:t>
            </a:fld>
            <a:endParaRPr lang="ja-JP" altLang="en-US"/>
          </a:p>
        </p:txBody>
      </p:sp>
    </p:spTree>
    <p:extLst>
      <p:ext uri="{BB962C8B-B14F-4D97-AF65-F5344CB8AC3E}">
        <p14:creationId xmlns:p14="http://schemas.microsoft.com/office/powerpoint/2010/main" val="388771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05635-4EFD-4447-A451-86C57984FA89}" type="slidenum">
              <a:rPr lang="en-US" altLang="ja-JP" smtClean="0"/>
              <a:pPr/>
              <a:t>9</a:t>
            </a:fld>
            <a:endParaRPr lang="ja-JP" altLang="en-US"/>
          </a:p>
        </p:txBody>
      </p:sp>
    </p:spTree>
    <p:extLst>
      <p:ext uri="{BB962C8B-B14F-4D97-AF65-F5344CB8AC3E}">
        <p14:creationId xmlns:p14="http://schemas.microsoft.com/office/powerpoint/2010/main" val="9118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2" name="長方形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useBgFill="1">
        <p:nvSpPr>
          <p:cNvPr id="13" name="角丸四角形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7" name="長方形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10" name="長方形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11" name="長方形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8" name="タイトル 7"/>
          <p:cNvSpPr>
            <a:spLocks noGrp="1"/>
          </p:cNvSpPr>
          <p:nvPr>
            <p:ph type="ctrTitle"/>
          </p:nvPr>
        </p:nvSpPr>
        <p:spPr>
          <a:xfrm>
            <a:off x="609600" y="1505931"/>
            <a:ext cx="10972800" cy="1470025"/>
          </a:xfrm>
        </p:spPr>
        <p:txBody>
          <a:bodyPr rtlCol="0" anchor="ctr"/>
          <a:lstStyle>
            <a:lvl1pPr algn="ctr">
              <a:defRPr lang="en-US" dirty="0">
                <a:solidFill>
                  <a:schemeClr val="bg1"/>
                </a:solidFill>
              </a:defRPr>
            </a:lvl1pPr>
          </a:lstStyle>
          <a:p>
            <a:pPr rtl="0"/>
            <a:r>
              <a:rPr lang="ja-JP" altLang="en-US" noProof="0"/>
              <a:t>マスター タイトルの書式設定</a:t>
            </a:r>
            <a:endParaRPr kumimoji="0" lang="ja-JP" altLang="en-US" noProof="0"/>
          </a:p>
        </p:txBody>
      </p:sp>
      <p:sp>
        <p:nvSpPr>
          <p:cNvPr id="9" name="サブタイトル 8"/>
          <p:cNvSpPr>
            <a:spLocks noGrp="1"/>
          </p:cNvSpPr>
          <p:nvPr>
            <p:ph type="subTitle" idx="1"/>
          </p:nvPr>
        </p:nvSpPr>
        <p:spPr>
          <a:xfrm>
            <a:off x="1727200" y="3200400"/>
            <a:ext cx="8534400" cy="1600200"/>
          </a:xfrm>
        </p:spPr>
        <p:txBody>
          <a:bodyPr rtlCol="0"/>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a:t>マスター サブタイトルの書式設定</a:t>
            </a:r>
            <a:endParaRPr kumimoji="0" lang="ja-JP" altLang="en-US" noProof="0"/>
          </a:p>
        </p:txBody>
      </p:sp>
      <p:sp>
        <p:nvSpPr>
          <p:cNvPr id="29" name="スライド番号プレースホルダー 28"/>
          <p:cNvSpPr>
            <a:spLocks noGrp="1"/>
          </p:cNvSpPr>
          <p:nvPr>
            <p:ph type="sldNum" sz="quarter" idx="12"/>
          </p:nvPr>
        </p:nvSpPr>
        <p:spPr>
          <a:solidFill>
            <a:schemeClr val="accent1">
              <a:lumMod val="75000"/>
            </a:schemeClr>
          </a:solidFill>
        </p:spPr>
        <p:txBody>
          <a:bodyPr lIns="0" tIns="0" rIns="0" bIns="0" rtlCol="0">
            <a:noAutofit/>
          </a:bodyPr>
          <a:lstStyle>
            <a:lvl1pPr>
              <a:defRPr sz="1400">
                <a:solidFill>
                  <a:srgbClr val="FFFFFF"/>
                </a:solidFill>
              </a:defRPr>
            </a:lvl1pPr>
          </a:lstStyle>
          <a:p>
            <a:pPr rtl="0"/>
            <a:fld id="{401CF334-2D5C-4859-84A6-CA7E6E43FAEB}" type="slidenum">
              <a:rPr lang="en-US" altLang="ja-JP" noProof="0" smtClean="0"/>
              <a:t>‹#›</a:t>
            </a:fld>
            <a:endParaRPr lang="ja-JP" altLang="en-US" noProof="0"/>
          </a:p>
        </p:txBody>
      </p:sp>
      <p:sp>
        <p:nvSpPr>
          <p:cNvPr id="17" name="フッター プレースホルダー 16"/>
          <p:cNvSpPr>
            <a:spLocks noGrp="1"/>
          </p:cNvSpPr>
          <p:nvPr>
            <p:ph type="ftr" sz="quarter" idx="11"/>
          </p:nvPr>
        </p:nvSpPr>
        <p:spPr/>
        <p:txBody>
          <a:bodyPr rtlCol="0"/>
          <a:lstStyle/>
          <a:p>
            <a:pPr rtl="0"/>
            <a:r>
              <a:rPr lang="ja-JP" altLang="en-US" noProof="0"/>
              <a:t>フッターを追加</a:t>
            </a:r>
          </a:p>
        </p:txBody>
      </p:sp>
      <p:sp>
        <p:nvSpPr>
          <p:cNvPr id="28" name="日付プレースホルダー 27"/>
          <p:cNvSpPr>
            <a:spLocks noGrp="1"/>
          </p:cNvSpPr>
          <p:nvPr>
            <p:ph type="dt" sz="half" idx="10"/>
          </p:nvPr>
        </p:nvSpPr>
        <p:spPr/>
        <p:txBody>
          <a:bodyPr rtlCol="0"/>
          <a:lstStyle/>
          <a:p>
            <a:pPr rtl="0"/>
            <a:fld id="{3FA1879C-6EE3-4C5E-BD99-16C5CCA07A04}" type="datetime1">
              <a:rPr lang="en-US" altLang="ja-JP" noProof="0" smtClean="0"/>
              <a:t>5/18/2023</a:t>
            </a:fld>
            <a:endParaRPr lang="ja-JP" altLang="en-US" noProof="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a:p>
        </p:txBody>
      </p:sp>
      <p:sp>
        <p:nvSpPr>
          <p:cNvPr id="3" name="縦書きテキスト プレースホルダー 2"/>
          <p:cNvSpPr>
            <a:spLocks noGrp="1"/>
          </p:cNvSpPr>
          <p:nvPr>
            <p:ph type="body" orient="vert" idx="1"/>
          </p:nvPr>
        </p:nvSpPr>
        <p:spPr/>
        <p:txBody>
          <a:bodyPr vert="eaVert"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F5694681-7E72-4101-B867-467B87ED38AE}" type="datetime1">
              <a:rPr lang="en-US" altLang="ja-JP" noProof="0" smtClean="0"/>
              <a:t>5/18/2023</a:t>
            </a:fld>
            <a:endParaRPr lang="ja-JP" altLang="en-US" noProof="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42"/>
            <a:ext cx="2682240" cy="5851525"/>
          </a:xfrm>
        </p:spPr>
        <p:txBody>
          <a:bodyPr vert="eaVert" rtlCol="0"/>
          <a:lstStyle/>
          <a:p>
            <a:pPr rtl="0"/>
            <a:r>
              <a:rPr lang="ja-JP" altLang="en-US" noProof="0"/>
              <a:t>マスター タイトルの書式設定</a:t>
            </a:r>
            <a:endParaRPr kumimoji="0" lang="ja-JP" altLang="en-US" noProof="0"/>
          </a:p>
        </p:txBody>
      </p:sp>
      <p:sp>
        <p:nvSpPr>
          <p:cNvPr id="3" name="縦書きテキスト プレースホルダー 2"/>
          <p:cNvSpPr>
            <a:spLocks noGrp="1"/>
          </p:cNvSpPr>
          <p:nvPr>
            <p:ph type="body" orient="vert" idx="1"/>
          </p:nvPr>
        </p:nvSpPr>
        <p:spPr>
          <a:xfrm>
            <a:off x="1219200" y="274641"/>
            <a:ext cx="7416800" cy="5851525"/>
          </a:xfrm>
        </p:spPr>
        <p:txBody>
          <a:bodyPr vert="eaVert"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E15F9A88-8200-48B5-9A1D-79BA59026C55}" type="datetime1">
              <a:rPr lang="en-US" altLang="ja-JP" noProof="0" smtClean="0"/>
              <a:t>5/18/2023</a:t>
            </a:fld>
            <a:endParaRPr lang="ja-JP" altLang="en-US" noProof="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a:p>
        </p:txBody>
      </p:sp>
      <p:sp>
        <p:nvSpPr>
          <p:cNvPr id="8" name="コンテンツ プレースホルダー 7"/>
          <p:cNvSpPr>
            <a:spLocks noGrp="1"/>
          </p:cNvSpPr>
          <p:nvPr>
            <p:ph sz="quarter" idx="1"/>
          </p:nvPr>
        </p:nvSpPr>
        <p:spPr>
          <a:xfrm>
            <a:off x="1219200" y="1447800"/>
            <a:ext cx="10363200" cy="4572000"/>
          </a:xfrm>
        </p:spPr>
        <p:txBody>
          <a:bodyPr vert="horz"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463A2B79-6E02-4545-98EB-7E685307C5B5}" type="datetime1">
              <a:rPr lang="en-US" altLang="ja-JP" noProof="0" smtClean="0"/>
              <a:t>5/18/2023</a:t>
            </a:fld>
            <a:endParaRPr lang="ja-JP" altLang="en-US" noProof="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spTree>
      <p:nvGrpSpPr>
        <p:cNvPr id="1" name=""/>
        <p:cNvGrpSpPr/>
        <p:nvPr/>
      </p:nvGrpSpPr>
      <p:grpSpPr>
        <a:xfrm>
          <a:off x="0" y="0"/>
          <a:ext cx="0" cy="0"/>
          <a:chOff x="0" y="0"/>
          <a:chExt cx="0" cy="0"/>
        </a:xfrm>
      </p:grpSpPr>
      <p:sp>
        <p:nvSpPr>
          <p:cNvPr id="11" name="長方形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useBgFill="1">
        <p:nvSpPr>
          <p:cNvPr id="10" name="角丸四角形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7" name="長方形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8" name="長方形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9" name="長方形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2" name="タイトル 1"/>
          <p:cNvSpPr>
            <a:spLocks noGrp="1"/>
          </p:cNvSpPr>
          <p:nvPr>
            <p:ph type="title"/>
          </p:nvPr>
        </p:nvSpPr>
        <p:spPr>
          <a:xfrm>
            <a:off x="963084" y="952501"/>
            <a:ext cx="10363200" cy="1362075"/>
          </a:xfrm>
        </p:spPr>
        <p:txBody>
          <a:bodyPr rtlCol="0" anchor="b" anchorCtr="0"/>
          <a:lstStyle>
            <a:lvl1pPr algn="l">
              <a:buNone/>
              <a:defRPr sz="4000" b="0" cap="none"/>
            </a:lvl1pPr>
          </a:lstStyle>
          <a:p>
            <a:pPr rtl="0"/>
            <a:r>
              <a:rPr lang="ja-JP" altLang="en-US" noProof="0"/>
              <a:t>マスター タイトルの書式設定</a:t>
            </a:r>
            <a:endParaRPr kumimoji="0" lang="ja-JP" altLang="en-US" noProof="0"/>
          </a:p>
        </p:txBody>
      </p:sp>
      <p:sp>
        <p:nvSpPr>
          <p:cNvPr id="3" name="テキスト プレースホルダー 2"/>
          <p:cNvSpPr>
            <a:spLocks noGrp="1"/>
          </p:cNvSpPr>
          <p:nvPr>
            <p:ph type="body" idx="1"/>
          </p:nvPr>
        </p:nvSpPr>
        <p:spPr>
          <a:xfrm>
            <a:off x="963084" y="2547938"/>
            <a:ext cx="10363200" cy="1338262"/>
          </a:xfrm>
        </p:spPr>
        <p:txBody>
          <a:bodyPr rtlCol="0"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a:t>マスター テキストの書式設定</a:t>
            </a:r>
          </a:p>
        </p:txBody>
      </p:sp>
      <p:sp>
        <p:nvSpPr>
          <p:cNvPr id="6" name="スライド番号プレースホルダー 5"/>
          <p:cNvSpPr>
            <a:spLocks noGrp="1"/>
          </p:cNvSpPr>
          <p:nvPr>
            <p:ph type="sldNum" sz="quarter" idx="12"/>
          </p:nvPr>
        </p:nvSpPr>
        <p:spPr>
          <a:xfrm>
            <a:off x="195072" y="6208776"/>
            <a:ext cx="609600" cy="457200"/>
          </a:xfrm>
        </p:spPr>
        <p:txBody>
          <a:bodyPr rtlCol="0"/>
          <a:lstStyle/>
          <a:p>
            <a:pPr rtl="0"/>
            <a:fld id="{401CF334-2D5C-4859-84A6-CA7E6E43FAEB}" type="slidenum">
              <a:rPr lang="en-US" altLang="ja-JP" noProof="0" smtClean="0"/>
              <a:t>‹#›</a:t>
            </a:fld>
            <a:endParaRPr lang="ja-JP" altLang="en-US" noProof="0"/>
          </a:p>
        </p:txBody>
      </p:sp>
      <p:sp>
        <p:nvSpPr>
          <p:cNvPr id="5" name="フッター プレースホルダー 4"/>
          <p:cNvSpPr>
            <a:spLocks noGrp="1"/>
          </p:cNvSpPr>
          <p:nvPr>
            <p:ph type="ftr" sz="quarter" idx="11"/>
          </p:nvPr>
        </p:nvSpPr>
        <p:spPr>
          <a:xfrm>
            <a:off x="1066800" y="6172200"/>
            <a:ext cx="5334000" cy="457200"/>
          </a:xfrm>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F77F5F9B-8E0B-4E98-B992-576B41811E8E}" type="datetime1">
              <a:rPr lang="en-US" altLang="ja-JP" noProof="0" smtClean="0"/>
              <a:t>5/18/2023</a:t>
            </a:fld>
            <a:endParaRPr lang="ja-JP" altLang="en-US" noProof="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a:p>
        </p:txBody>
      </p:sp>
      <p:sp>
        <p:nvSpPr>
          <p:cNvPr id="9" name="コンテンツ プレースホルダー 8"/>
          <p:cNvSpPr>
            <a:spLocks noGrp="1"/>
          </p:cNvSpPr>
          <p:nvPr>
            <p:ph sz="quarter" idx="1"/>
          </p:nvPr>
        </p:nvSpPr>
        <p:spPr>
          <a:xfrm>
            <a:off x="1219200" y="1447800"/>
            <a:ext cx="4998720" cy="4572000"/>
          </a:xfrm>
        </p:spPr>
        <p:txBody>
          <a:bodyPr vert="horz"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11" name="コンテンツ プレースホルダー 10"/>
          <p:cNvSpPr>
            <a:spLocks noGrp="1"/>
          </p:cNvSpPr>
          <p:nvPr>
            <p:ph sz="quarter" idx="2"/>
          </p:nvPr>
        </p:nvSpPr>
        <p:spPr>
          <a:xfrm>
            <a:off x="6578600" y="1447800"/>
            <a:ext cx="4998720" cy="4572000"/>
          </a:xfrm>
        </p:spPr>
        <p:txBody>
          <a:bodyPr vert="horz"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6" name="フッター プレースホルダー 5"/>
          <p:cNvSpPr>
            <a:spLocks noGrp="1"/>
          </p:cNvSpPr>
          <p:nvPr>
            <p:ph type="ftr" sz="quarter" idx="11"/>
          </p:nvPr>
        </p:nvSpPr>
        <p:spPr/>
        <p:txBody>
          <a:bodyPr rtlCol="0"/>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p>
            <a:pPr rtl="0"/>
            <a:fld id="{6997C2FF-6F0F-4D80-AC0A-C08B7A6FA684}" type="datetime1">
              <a:rPr lang="en-US" altLang="ja-JP" noProof="0" smtClean="0"/>
              <a:t>5/18/2023</a:t>
            </a:fld>
            <a:endParaRPr lang="ja-JP" altLang="en-US" noProof="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73050"/>
            <a:ext cx="10363200" cy="1143000"/>
          </a:xfrm>
        </p:spPr>
        <p:txBody>
          <a:bodyPr rtlCol="0" anchor="b" anchorCtr="0"/>
          <a:lstStyle>
            <a:lvl1pPr>
              <a:defRPr/>
            </a:lvl1pPr>
          </a:lstStyle>
          <a:p>
            <a:pPr rtl="0"/>
            <a:r>
              <a:rPr lang="ja-JP" altLang="en-US" noProof="0"/>
              <a:t>マスター タイトルの書式設定</a:t>
            </a:r>
            <a:endParaRPr kumimoji="0" lang="ja-JP" altLang="en-US" noProof="0"/>
          </a:p>
        </p:txBody>
      </p:sp>
      <p:sp>
        <p:nvSpPr>
          <p:cNvPr id="3" name="テキスト プレースホルダー 2"/>
          <p:cNvSpPr>
            <a:spLocks noGrp="1"/>
          </p:cNvSpPr>
          <p:nvPr>
            <p:ph type="body" idx="1"/>
          </p:nvPr>
        </p:nvSpPr>
        <p:spPr>
          <a:xfrm>
            <a:off x="1219200" y="1447800"/>
            <a:ext cx="4978400" cy="762000"/>
          </a:xfrm>
          <a:noFill/>
          <a:ln w="12700" cap="sq" cmpd="sng" algn="ctr">
            <a:noFill/>
            <a:prstDash val="solid"/>
          </a:ln>
        </p:spPr>
        <p:txBody>
          <a:bodyPr lIns="91440" rtlCol="0" anchor="b" anchorCtr="0">
            <a:noAutofit/>
          </a:bodyPr>
          <a:lstStyle>
            <a:lvl1pPr marL="0" indent="0">
              <a:buNone/>
              <a:defRPr sz="2400" b="1">
                <a:solidFill>
                  <a:schemeClr val="accent1">
                    <a:lumMod val="75000"/>
                  </a:schemeClr>
                </a:solidFill>
                <a:latin typeface="Meiryo UI" panose="020B0604030504040204" pitchFamily="50" charset="-128"/>
                <a:ea typeface="+mj-ea"/>
                <a:cs typeface="+mj-cs"/>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noProof="0"/>
              <a:t>マスター テキストの書式設定</a:t>
            </a:r>
          </a:p>
        </p:txBody>
      </p:sp>
      <p:sp>
        <p:nvSpPr>
          <p:cNvPr id="11" name="コンテンツ プレースホルダー 10"/>
          <p:cNvSpPr>
            <a:spLocks noGrp="1"/>
          </p:cNvSpPr>
          <p:nvPr>
            <p:ph sz="half" idx="2"/>
          </p:nvPr>
        </p:nvSpPr>
        <p:spPr>
          <a:xfrm>
            <a:off x="1219200" y="2247900"/>
            <a:ext cx="4978400" cy="3886200"/>
          </a:xfrm>
        </p:spPr>
        <p:txBody>
          <a:bodyPr vert="horz"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4" name="テキスト プレースホルダー 3"/>
          <p:cNvSpPr>
            <a:spLocks noGrp="1"/>
          </p:cNvSpPr>
          <p:nvPr>
            <p:ph type="body" sz="half" idx="3"/>
          </p:nvPr>
        </p:nvSpPr>
        <p:spPr>
          <a:xfrm>
            <a:off x="6604000" y="1447800"/>
            <a:ext cx="4978400" cy="762000"/>
          </a:xfrm>
          <a:noFill/>
          <a:ln w="12700" cap="sq" cmpd="sng" algn="ctr">
            <a:noFill/>
            <a:prstDash val="solid"/>
          </a:ln>
        </p:spPr>
        <p:txBody>
          <a:bodyPr lIns="91440" rtlCol="0" anchor="b" anchorCtr="0">
            <a:noAutofit/>
          </a:bodyPr>
          <a:lstStyle>
            <a:lvl1pPr marL="0" indent="0">
              <a:buNone/>
              <a:defRPr sz="2400" b="1">
                <a:solidFill>
                  <a:schemeClr val="accent1">
                    <a:lumMod val="75000"/>
                  </a:schemeClr>
                </a:solidFill>
                <a:latin typeface="Meiryo UI" panose="020B0604030504040204" pitchFamily="50" charset="-128"/>
                <a:ea typeface="+mj-ea"/>
                <a:cs typeface="+mj-cs"/>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noProof="0"/>
              <a:t>マスター テキストの書式設定</a:t>
            </a:r>
          </a:p>
        </p:txBody>
      </p:sp>
      <p:sp>
        <p:nvSpPr>
          <p:cNvPr id="13" name="コンテンツ プレースホルダー 12"/>
          <p:cNvSpPr>
            <a:spLocks noGrp="1"/>
          </p:cNvSpPr>
          <p:nvPr>
            <p:ph sz="half" idx="4"/>
          </p:nvPr>
        </p:nvSpPr>
        <p:spPr>
          <a:xfrm>
            <a:off x="6604000" y="2247900"/>
            <a:ext cx="4978400" cy="3886200"/>
          </a:xfrm>
        </p:spPr>
        <p:txBody>
          <a:bodyPr vert="horz"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8" name="フッター プレースホルダー 7"/>
          <p:cNvSpPr>
            <a:spLocks noGrp="1"/>
          </p:cNvSpPr>
          <p:nvPr>
            <p:ph type="ftr" sz="quarter" idx="11"/>
          </p:nvPr>
        </p:nvSpPr>
        <p:spPr/>
        <p:txBody>
          <a:bodyPr rtlCol="0"/>
          <a:lstStyle/>
          <a:p>
            <a:pPr rtl="0"/>
            <a:r>
              <a:rPr lang="ja-JP" altLang="en-US" noProof="0"/>
              <a:t>フッターを追加</a:t>
            </a:r>
          </a:p>
        </p:txBody>
      </p:sp>
      <p:sp>
        <p:nvSpPr>
          <p:cNvPr id="7" name="日付プレースホルダー 6"/>
          <p:cNvSpPr>
            <a:spLocks noGrp="1"/>
          </p:cNvSpPr>
          <p:nvPr>
            <p:ph type="dt" sz="half" idx="10"/>
          </p:nvPr>
        </p:nvSpPr>
        <p:spPr/>
        <p:txBody>
          <a:bodyPr rtlCol="0"/>
          <a:lstStyle/>
          <a:p>
            <a:pPr rtl="0"/>
            <a:fld id="{598A7A67-D97F-4A23-B345-730AC74D3241}" type="datetime1">
              <a:rPr lang="en-US" altLang="ja-JP" noProof="0" smtClean="0"/>
              <a:t>5/18/2023</a:t>
            </a:fld>
            <a:endParaRPr lang="ja-JP" altLang="en-US" noProof="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4" name="フッター プレースホルダー 3"/>
          <p:cNvSpPr>
            <a:spLocks noGrp="1"/>
          </p:cNvSpPr>
          <p:nvPr>
            <p:ph type="ftr" sz="quarter" idx="11"/>
          </p:nvPr>
        </p:nvSpPr>
        <p:spPr/>
        <p:txBody>
          <a:bodyPr rtlCol="0"/>
          <a:lstStyle/>
          <a:p>
            <a:pPr rtl="0"/>
            <a:r>
              <a:rPr lang="ja-JP" altLang="en-US" noProof="0"/>
              <a:t>フッターを追加</a:t>
            </a:r>
          </a:p>
        </p:txBody>
      </p:sp>
      <p:sp>
        <p:nvSpPr>
          <p:cNvPr id="3" name="日付プレースホルダー 2"/>
          <p:cNvSpPr>
            <a:spLocks noGrp="1"/>
          </p:cNvSpPr>
          <p:nvPr>
            <p:ph type="dt" sz="half" idx="10"/>
          </p:nvPr>
        </p:nvSpPr>
        <p:spPr/>
        <p:txBody>
          <a:bodyPr rtlCol="0"/>
          <a:lstStyle/>
          <a:p>
            <a:pPr rtl="0"/>
            <a:fld id="{0D738254-93ED-43AA-A98F-75F857A50EC7}" type="datetime1">
              <a:rPr lang="en-US" altLang="ja-JP" noProof="0" smtClean="0"/>
              <a:t>5/18/2023</a:t>
            </a:fld>
            <a:endParaRPr lang="ja-JP" altLang="en-US" noProof="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3" name="フッター プレースホルダー 2"/>
          <p:cNvSpPr>
            <a:spLocks noGrp="1"/>
          </p:cNvSpPr>
          <p:nvPr>
            <p:ph type="ftr" sz="quarter" idx="11"/>
          </p:nvPr>
        </p:nvSpPr>
        <p:spPr/>
        <p:txBody>
          <a:bodyPr rtlCol="0"/>
          <a:lstStyle/>
          <a:p>
            <a:pPr rtl="0"/>
            <a:r>
              <a:rPr lang="ja-JP" altLang="en-US" noProof="0"/>
              <a:t>フッターを追加</a:t>
            </a:r>
          </a:p>
        </p:txBody>
      </p:sp>
      <p:sp>
        <p:nvSpPr>
          <p:cNvPr id="2" name="日付プレースホルダー 1"/>
          <p:cNvSpPr>
            <a:spLocks noGrp="1"/>
          </p:cNvSpPr>
          <p:nvPr>
            <p:ph type="dt" sz="half" idx="10"/>
          </p:nvPr>
        </p:nvSpPr>
        <p:spPr/>
        <p:txBody>
          <a:bodyPr rtlCol="0"/>
          <a:lstStyle/>
          <a:p>
            <a:pPr rtl="0"/>
            <a:fld id="{D3FC5276-5A79-427E-8A1D-F038AAEE3C0B}" type="datetime1">
              <a:rPr lang="en-US" altLang="ja-JP" noProof="0" smtClean="0"/>
              <a:t>5/18/2023</a:t>
            </a:fld>
            <a:endParaRPr lang="ja-JP" altLang="en-US" noProof="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8" name="長方形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useBgFill="1">
        <p:nvSpPr>
          <p:cNvPr id="9" name="角丸四角形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2" name="タイトル 1"/>
          <p:cNvSpPr>
            <a:spLocks noGrp="1"/>
          </p:cNvSpPr>
          <p:nvPr>
            <p:ph type="title"/>
          </p:nvPr>
        </p:nvSpPr>
        <p:spPr>
          <a:xfrm>
            <a:off x="1219200" y="273050"/>
            <a:ext cx="10363200" cy="1143000"/>
          </a:xfrm>
        </p:spPr>
        <p:txBody>
          <a:bodyPr rtlCol="0" anchor="b" anchorCtr="0"/>
          <a:lstStyle>
            <a:lvl1pPr algn="l">
              <a:buNone/>
              <a:defRPr sz="4000" b="0"/>
            </a:lvl1pPr>
          </a:lstStyle>
          <a:p>
            <a:pPr rtl="0"/>
            <a:r>
              <a:rPr lang="ja-JP" altLang="en-US" noProof="0"/>
              <a:t>マスター タイトルの書式設定</a:t>
            </a:r>
            <a:endParaRPr kumimoji="0" lang="ja-JP" altLang="en-US" noProof="0"/>
          </a:p>
        </p:txBody>
      </p:sp>
      <p:sp>
        <p:nvSpPr>
          <p:cNvPr id="11" name="コンテンツ プレースホルダー 10"/>
          <p:cNvSpPr>
            <a:spLocks noGrp="1"/>
          </p:cNvSpPr>
          <p:nvPr>
            <p:ph sz="quarter" idx="1"/>
          </p:nvPr>
        </p:nvSpPr>
        <p:spPr>
          <a:xfrm>
            <a:off x="3962400" y="1600200"/>
            <a:ext cx="7620000" cy="4495800"/>
          </a:xfrm>
        </p:spPr>
        <p:txBody>
          <a:bodyPr vert="horz"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3" name="テキスト プレースホルダー 2"/>
          <p:cNvSpPr>
            <a:spLocks noGrp="1"/>
          </p:cNvSpPr>
          <p:nvPr>
            <p:ph type="body" idx="2"/>
          </p:nvPr>
        </p:nvSpPr>
        <p:spPr>
          <a:xfrm>
            <a:off x="1219200" y="1600200"/>
            <a:ext cx="2540000" cy="4495800"/>
          </a:xfrm>
        </p:spPr>
        <p:txBody>
          <a:bodyPr rtlCol="0"/>
          <a:lstStyle>
            <a:lvl1pPr marL="0" indent="0">
              <a:buNone/>
              <a:defRPr sz="1800"/>
            </a:lvl1pPr>
            <a:lvl2pPr>
              <a:buNone/>
              <a:defRPr sz="1200"/>
            </a:lvl2pPr>
            <a:lvl3pPr>
              <a:buNone/>
              <a:defRPr sz="1000"/>
            </a:lvl3pPr>
            <a:lvl4pPr>
              <a:buNone/>
              <a:defRPr sz="900"/>
            </a:lvl4pPr>
            <a:lvl5pPr>
              <a:buNone/>
              <a:defRPr sz="900"/>
            </a:lvl5pPr>
          </a:lstStyle>
          <a:p>
            <a:pPr lvl="0" rtl="0" eaLnBrk="1" latinLnBrk="0" hangingPunct="1"/>
            <a:r>
              <a:rPr lang="ja-JP" altLang="en-US" noProof="0"/>
              <a:t>マスター テキストの書式設定</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
        <p:nvSpPr>
          <p:cNvPr id="6" name="フッター プレースホルダー 5"/>
          <p:cNvSpPr>
            <a:spLocks noGrp="1"/>
          </p:cNvSpPr>
          <p:nvPr>
            <p:ph type="ftr" sz="quarter" idx="11"/>
          </p:nvPr>
        </p:nvSpPr>
        <p:spPr/>
        <p:txBody>
          <a:bodyPr rtlCol="0"/>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p>
            <a:pPr rtl="0"/>
            <a:fld id="{CEEA560D-2F48-427B-8BB2-EAB59A56ED44}" type="datetime1">
              <a:rPr lang="en-US" altLang="ja-JP" noProof="0" smtClean="0"/>
              <a:t>5/18/2023</a:t>
            </a:fld>
            <a:endParaRPr lang="ja-JP" altLang="en-US" noProof="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11" name="長方形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12" name="長方形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13" name="長方形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ndParaRPr>
          </a:p>
        </p:txBody>
      </p:sp>
      <p:sp>
        <p:nvSpPr>
          <p:cNvPr id="2" name="タイトル 1"/>
          <p:cNvSpPr>
            <a:spLocks noGrp="1"/>
          </p:cNvSpPr>
          <p:nvPr>
            <p:ph type="title"/>
          </p:nvPr>
        </p:nvSpPr>
        <p:spPr>
          <a:xfrm>
            <a:off x="1219200" y="4900550"/>
            <a:ext cx="9753600" cy="522288"/>
          </a:xfrm>
        </p:spPr>
        <p:txBody>
          <a:bodyPr rtlCol="0" anchor="ctr">
            <a:noAutofit/>
          </a:bodyPr>
          <a:lstStyle>
            <a:lvl1pPr algn="l">
              <a:buNone/>
              <a:defRPr sz="2800" b="0"/>
            </a:lvl1pPr>
          </a:lstStyle>
          <a:p>
            <a:pPr rtl="0"/>
            <a:r>
              <a:rPr lang="ja-JP" altLang="en-US" noProof="0"/>
              <a:t>マスター タイトルの書式設定</a:t>
            </a:r>
            <a:endParaRPr kumimoji="0" lang="ja-JP" altLang="en-US" noProof="0"/>
          </a:p>
        </p:txBody>
      </p:sp>
      <p:sp>
        <p:nvSpPr>
          <p:cNvPr id="3" name="図プレースホルダー 2" descr="画像を追加する空のプレースホルダー。プレースホルダーをクリックし、追加する画像を選択します"/>
          <p:cNvSpPr>
            <a:spLocks noGrp="1"/>
          </p:cNvSpPr>
          <p:nvPr>
            <p:ph type="pic" idx="1" hasCustomPrompt="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rtlCol="0"/>
          <a:lstStyle>
            <a:lvl1pPr marL="0" indent="0">
              <a:buNone/>
              <a:defRPr sz="3200"/>
            </a:lvl1pPr>
          </a:lstStyle>
          <a:p>
            <a:pPr rtl="0"/>
            <a:r>
              <a:rPr lang="ja-JP" altLang="en-US" noProof="0"/>
              <a:t>アイコンをクリックして画像を追加</a:t>
            </a:r>
            <a:endParaRPr kumimoji="0" lang="ja-JP" altLang="en-US" noProof="0"/>
          </a:p>
        </p:txBody>
      </p:sp>
      <p:sp>
        <p:nvSpPr>
          <p:cNvPr id="4" name="テキスト プレースホルダー 3"/>
          <p:cNvSpPr>
            <a:spLocks noGrp="1"/>
          </p:cNvSpPr>
          <p:nvPr>
            <p:ph type="body" sz="half" idx="2"/>
          </p:nvPr>
        </p:nvSpPr>
        <p:spPr>
          <a:xfrm>
            <a:off x="1219200" y="5445825"/>
            <a:ext cx="9753600" cy="685800"/>
          </a:xfrm>
        </p:spPr>
        <p:txBody>
          <a:bodyPr rtlCol="0"/>
          <a:lstStyle>
            <a:lvl1pPr marL="0" indent="0">
              <a:buFontTx/>
              <a:buNone/>
              <a:defRPr sz="1600"/>
            </a:lvl1pPr>
            <a:lvl2pPr>
              <a:defRPr sz="1200"/>
            </a:lvl2pPr>
            <a:lvl3pPr>
              <a:defRPr sz="1000"/>
            </a:lvl3pPr>
            <a:lvl4pPr>
              <a:defRPr sz="900"/>
            </a:lvl4pPr>
            <a:lvl5pPr>
              <a:defRPr sz="900"/>
            </a:lvl5pPr>
          </a:lstStyle>
          <a:p>
            <a:pPr lvl="0" rtl="0" eaLnBrk="1" latinLnBrk="0" hangingPunct="1"/>
            <a:r>
              <a:rPr lang="ja-JP" altLang="en-US" noProof="0"/>
              <a:t>マスター テキストの書式設定</a:t>
            </a:r>
          </a:p>
        </p:txBody>
      </p:sp>
      <p:sp>
        <p:nvSpPr>
          <p:cNvPr id="7" name="スライド番号プレースホルダー 6"/>
          <p:cNvSpPr>
            <a:spLocks noGrp="1"/>
          </p:cNvSpPr>
          <p:nvPr>
            <p:ph type="sldNum" sz="quarter" idx="12"/>
          </p:nvPr>
        </p:nvSpPr>
        <p:spPr>
          <a:xfrm>
            <a:off x="195072" y="6208776"/>
            <a:ext cx="609600" cy="457200"/>
          </a:xfrm>
        </p:spPr>
        <p:txBody>
          <a:bodyPr rtlCol="0"/>
          <a:lstStyle/>
          <a:p>
            <a:pPr rtl="0"/>
            <a:fld id="{401CF334-2D5C-4859-84A6-CA7E6E43FAEB}" type="slidenum">
              <a:rPr lang="en-US" altLang="ja-JP" noProof="0" smtClean="0"/>
              <a:t>‹#›</a:t>
            </a:fld>
            <a:endParaRPr lang="ja-JP" altLang="en-US" noProof="0"/>
          </a:p>
        </p:txBody>
      </p:sp>
      <p:sp>
        <p:nvSpPr>
          <p:cNvPr id="6" name="フッター プレースホルダー 5"/>
          <p:cNvSpPr>
            <a:spLocks noGrp="1"/>
          </p:cNvSpPr>
          <p:nvPr>
            <p:ph type="ftr" sz="quarter" idx="11"/>
          </p:nvPr>
        </p:nvSpPr>
        <p:spPr>
          <a:xfrm>
            <a:off x="1219200" y="6172200"/>
            <a:ext cx="5181600" cy="457200"/>
          </a:xfrm>
        </p:spPr>
        <p:txBody>
          <a:bodyPr rtlCol="0"/>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p>
            <a:pPr rtl="0"/>
            <a:fld id="{392F13AD-0EE7-4229-8D53-10D49F174246}" type="datetime1">
              <a:rPr lang="en-US" altLang="ja-JP" noProof="0" smtClean="0"/>
              <a:t>5/18/2023</a:t>
            </a:fld>
            <a:endParaRPr lang="ja-JP" altLang="en-US" noProof="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長方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a typeface="Meiryo UI" panose="020B0604030504040204" pitchFamily="50" charset="-128"/>
            </a:endParaRPr>
          </a:p>
        </p:txBody>
      </p:sp>
      <p:sp useBgFill="1">
        <p:nvSpPr>
          <p:cNvPr id="8" name="角丸四角形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rtlCol="0" anchor="ctr"/>
          <a:lstStyle/>
          <a:p>
            <a:pPr algn="ctr" rtl="0" eaLnBrk="1" latinLnBrk="0" hangingPunct="1"/>
            <a:endParaRPr kumimoji="0" lang="ja-JP" altLang="en-US" sz="1800" noProof="0">
              <a:latin typeface="Meiryo UI" panose="020B0604030504040204" pitchFamily="50" charset="-128"/>
              <a:ea typeface="Meiryo UI" panose="020B0604030504040204" pitchFamily="50" charset="-128"/>
            </a:endParaRPr>
          </a:p>
        </p:txBody>
      </p:sp>
      <p:sp>
        <p:nvSpPr>
          <p:cNvPr id="22" name="タイトル プレースホルダー 21"/>
          <p:cNvSpPr>
            <a:spLocks noGrp="1"/>
          </p:cNvSpPr>
          <p:nvPr>
            <p:ph type="title"/>
          </p:nvPr>
        </p:nvSpPr>
        <p:spPr>
          <a:xfrm>
            <a:off x="1219200" y="274638"/>
            <a:ext cx="10363200" cy="1143000"/>
          </a:xfrm>
          <a:prstGeom prst="rect">
            <a:avLst/>
          </a:prstGeom>
        </p:spPr>
        <p:txBody>
          <a:bodyPr bIns="91440" rtlCol="0" anchor="b" anchorCtr="0">
            <a:normAutofit/>
          </a:bodyPr>
          <a:lstStyle/>
          <a:p>
            <a:pPr rtl="0"/>
            <a:r>
              <a:rPr lang="ja-JP" altLang="en-US" noProof="0"/>
              <a:t>マスター タイトルの書式設定</a:t>
            </a:r>
            <a:endParaRPr kumimoji="0" lang="ja-JP" altLang="en-US" noProof="0"/>
          </a:p>
        </p:txBody>
      </p:sp>
      <p:sp>
        <p:nvSpPr>
          <p:cNvPr id="13" name="テキスト プレースホルダー 12"/>
          <p:cNvSpPr>
            <a:spLocks noGrp="1"/>
          </p:cNvSpPr>
          <p:nvPr>
            <p:ph type="body" idx="1"/>
          </p:nvPr>
        </p:nvSpPr>
        <p:spPr>
          <a:xfrm>
            <a:off x="1219200" y="1447800"/>
            <a:ext cx="10363200" cy="4572000"/>
          </a:xfrm>
          <a:prstGeom prst="rect">
            <a:avLst/>
          </a:prstGeom>
        </p:spPr>
        <p:txBody>
          <a:bodyPr rtlCol="0">
            <a:normAutofit/>
          </a:body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a:p>
        </p:txBody>
      </p:sp>
      <p:sp>
        <p:nvSpPr>
          <p:cNvPr id="23" name="スライド番号プレースホルダー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rtlCol="0" anchor="ctr" anchorCtr="1">
            <a:noAutofit/>
          </a:bodyPr>
          <a:lstStyle>
            <a:lvl1pPr algn="ctr" eaLnBrk="1" latinLnBrk="0" hangingPunct="1">
              <a:defRPr kumimoji="0" sz="1400">
                <a:solidFill>
                  <a:srgbClr val="FFFFFF"/>
                </a:solidFill>
                <a:latin typeface="Meiryo UI" panose="020B0604030504040204" pitchFamily="50" charset="-128"/>
                <a:ea typeface="Meiryo UI" panose="020B0604030504040204" pitchFamily="50" charset="-128"/>
                <a:cs typeface="+mj-cs"/>
              </a:defRPr>
            </a:lvl1pPr>
          </a:lstStyle>
          <a:p>
            <a:fld id="{401CF334-2D5C-4859-84A6-CA7E6E43FAEB}" type="slidenum">
              <a:rPr lang="en-US" altLang="ja-JP" noProof="0" smtClean="0"/>
              <a:pPr/>
              <a:t>‹#›</a:t>
            </a:fld>
            <a:endParaRPr lang="ja-JP" altLang="en-US" noProof="0"/>
          </a:p>
        </p:txBody>
      </p:sp>
      <p:sp>
        <p:nvSpPr>
          <p:cNvPr id="3" name="フッター プレースホルダー 2"/>
          <p:cNvSpPr>
            <a:spLocks noGrp="1"/>
          </p:cNvSpPr>
          <p:nvPr>
            <p:ph type="ftr" sz="quarter" idx="3"/>
          </p:nvPr>
        </p:nvSpPr>
        <p:spPr>
          <a:xfrm>
            <a:off x="1219200" y="6172200"/>
            <a:ext cx="5283200" cy="457200"/>
          </a:xfrm>
          <a:prstGeom prst="rect">
            <a:avLst/>
          </a:prstGeom>
        </p:spPr>
        <p:txBody>
          <a:bodyPr rtlCol="0" anchor="ctr" anchorCtr="0"/>
          <a:lstStyle>
            <a:lvl1pPr eaLnBrk="1" latinLnBrk="0" hangingPunct="1">
              <a:defRPr kumimoji="0" sz="1400">
                <a:solidFill>
                  <a:schemeClr val="tx2"/>
                </a:solidFill>
                <a:latin typeface="Meiryo UI" panose="020B0604030504040204" pitchFamily="50" charset="-128"/>
                <a:ea typeface="Meiryo UI" panose="020B0604030504040204" pitchFamily="50" charset="-128"/>
              </a:defRPr>
            </a:lvl1pPr>
          </a:lstStyle>
          <a:p>
            <a:r>
              <a:rPr lang="ja-JP" altLang="en-US" noProof="0"/>
              <a:t>フッターを追加</a:t>
            </a:r>
          </a:p>
        </p:txBody>
      </p:sp>
      <p:sp>
        <p:nvSpPr>
          <p:cNvPr id="14" name="日付プレースホルダー 13"/>
          <p:cNvSpPr>
            <a:spLocks noGrp="1"/>
          </p:cNvSpPr>
          <p:nvPr>
            <p:ph type="dt" sz="half" idx="2"/>
          </p:nvPr>
        </p:nvSpPr>
        <p:spPr>
          <a:xfrm>
            <a:off x="8229600" y="6191250"/>
            <a:ext cx="3302000" cy="476250"/>
          </a:xfrm>
          <a:prstGeom prst="rect">
            <a:avLst/>
          </a:prstGeom>
        </p:spPr>
        <p:txBody>
          <a:bodyPr rtlCol="0" anchor="ctr" anchorCtr="0"/>
          <a:lstStyle>
            <a:lvl1pPr algn="r" eaLnBrk="1" latinLnBrk="0" hangingPunct="1">
              <a:defRPr kumimoji="0" sz="1400">
                <a:solidFill>
                  <a:schemeClr val="tx2"/>
                </a:solidFill>
                <a:latin typeface="Meiryo UI" panose="020B0604030504040204" pitchFamily="50" charset="-128"/>
                <a:ea typeface="Meiryo UI" panose="020B0604030504040204" pitchFamily="50" charset="-128"/>
              </a:defRPr>
            </a:lvl1pPr>
          </a:lstStyle>
          <a:p>
            <a:fld id="{D8543676-42B3-47C3-B926-385E047DD790}" type="datetime1">
              <a:rPr lang="en-US" altLang="ja-JP" noProof="0" smtClean="0"/>
              <a:pPr/>
              <a:t>5/18/2023</a:t>
            </a:fld>
            <a:endParaRPr lang="ja-JP" altLang="en-US" noProof="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1" sz="4000" kern="1200">
          <a:solidFill>
            <a:schemeClr val="tx2"/>
          </a:solidFill>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1" sz="2600" kern="1200">
          <a:solidFill>
            <a:schemeClr val="tx1"/>
          </a:solidFill>
          <a:latin typeface="Meiryo UI" panose="020B0604030504040204" pitchFamily="50" charset="-128"/>
          <a:ea typeface="Meiryo UI" panose="020B0604030504040204" pitchFamily="50" charset="-128"/>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371600" indent="-228600" algn="l" rtl="0" eaLnBrk="1" latinLnBrk="0" hangingPunct="1">
        <a:spcBef>
          <a:spcPts val="370"/>
        </a:spcBef>
        <a:buClr>
          <a:schemeClr val="accent3">
            <a:lumMod val="75000"/>
          </a:schemeClr>
        </a:buClr>
        <a:buFontTx/>
        <a:buChar char="o"/>
        <a:defRPr kumimoji="1" sz="2000" kern="1200">
          <a:solidFill>
            <a:schemeClr val="tx1"/>
          </a:solidFill>
          <a:latin typeface="Meiryo UI" panose="020B0604030504040204" pitchFamily="50" charset="-128"/>
          <a:ea typeface="Meiryo UI" panose="020B0604030504040204" pitchFamily="50" charset="-128"/>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1"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rtlCol="0"/>
          <a:lstStyle/>
          <a:p>
            <a:pPr rtl="0"/>
            <a:r>
              <a:rPr lang="en-US" altLang="ja-JP" dirty="0"/>
              <a:t>D5</a:t>
            </a:r>
            <a:r>
              <a:rPr lang="ja-JP" altLang="en-US" dirty="0"/>
              <a:t>班　課題１中間発表</a:t>
            </a:r>
          </a:p>
        </p:txBody>
      </p:sp>
      <p:sp>
        <p:nvSpPr>
          <p:cNvPr id="4" name="サブタイトル 3"/>
          <p:cNvSpPr>
            <a:spLocks noGrp="1"/>
          </p:cNvSpPr>
          <p:nvPr>
            <p:ph type="subTitle" idx="1"/>
          </p:nvPr>
        </p:nvSpPr>
        <p:spPr>
          <a:xfrm>
            <a:off x="5962315" y="3147032"/>
            <a:ext cx="7272421" cy="1470025"/>
          </a:xfrm>
        </p:spPr>
        <p:txBody>
          <a:bodyPr rtlCol="0"/>
          <a:lstStyle/>
          <a:p>
            <a:pPr rtl="0"/>
            <a:r>
              <a:rPr lang="ja-JP" altLang="en-US" dirty="0"/>
              <a:t>：工藤舞子</a:t>
            </a:r>
            <a:endParaRPr lang="en-US" altLang="ja-JP" dirty="0"/>
          </a:p>
          <a:p>
            <a:pPr rtl="0"/>
            <a:r>
              <a:rPr lang="ja-JP" altLang="en-US" dirty="0"/>
              <a:t>　 ：田尾浩太郎</a:t>
            </a:r>
            <a:endParaRPr lang="en-US" altLang="ja-JP" dirty="0"/>
          </a:p>
          <a:p>
            <a:pPr rtl="0"/>
            <a:r>
              <a:rPr lang="ja-JP" altLang="en-US" dirty="0"/>
              <a:t>：山方龍之介</a:t>
            </a:r>
          </a:p>
        </p:txBody>
      </p:sp>
      <p:sp>
        <p:nvSpPr>
          <p:cNvPr id="2" name="テキスト ボックス 1">
            <a:extLst>
              <a:ext uri="{FF2B5EF4-FFF2-40B4-BE49-F238E27FC236}">
                <a16:creationId xmlns:a16="http://schemas.microsoft.com/office/drawing/2014/main" id="{C6CE6856-791A-9DBB-9003-5D283083AEF6}"/>
              </a:ext>
            </a:extLst>
          </p:cNvPr>
          <p:cNvSpPr txBox="1"/>
          <p:nvPr/>
        </p:nvSpPr>
        <p:spPr>
          <a:xfrm>
            <a:off x="5444833" y="3589656"/>
            <a:ext cx="3336757" cy="584775"/>
          </a:xfrm>
          <a:prstGeom prst="rect">
            <a:avLst/>
          </a:prstGeom>
          <a:noFill/>
          <a:ln>
            <a:solidFill>
              <a:schemeClr val="bg2"/>
            </a:solidFill>
          </a:ln>
        </p:spPr>
        <p:txBody>
          <a:bodyPr wrap="square" rtlCol="0" anchor="ctr" anchorCtr="1">
            <a:spAutoFit/>
          </a:bodyPr>
          <a:lstStyle/>
          <a:p>
            <a:r>
              <a:rPr lang="ja-JP" altLang="en-US" sz="3200" dirty="0">
                <a:solidFill>
                  <a:srgbClr val="FF0000"/>
                </a:solidFill>
              </a:rPr>
              <a:t>役割を書く→</a:t>
            </a:r>
            <a:endParaRPr kumimoji="1" lang="ja-JP" altLang="en-US" sz="3200" dirty="0">
              <a:solidFill>
                <a:srgbClr val="FF0000"/>
              </a:solidFill>
            </a:endParaRP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リソース要件</a:t>
            </a:r>
          </a:p>
        </p:txBody>
      </p:sp>
      <p:sp>
        <p:nvSpPr>
          <p:cNvPr id="2" name="コンテンツ プレースホルダー 1"/>
          <p:cNvSpPr>
            <a:spLocks noGrp="1"/>
          </p:cNvSpPr>
          <p:nvPr>
            <p:ph sz="quarter" idx="1"/>
          </p:nvPr>
        </p:nvSpPr>
        <p:spPr/>
        <p:txBody>
          <a:bodyPr rtlCol="0"/>
          <a:lstStyle/>
          <a:p>
            <a:pPr rtl="0"/>
            <a:r>
              <a:rPr lang="ja-JP" altLang="en-US"/>
              <a:t>次のリソース要件を列挙します。</a:t>
            </a:r>
          </a:p>
          <a:p>
            <a:pPr lvl="1" rtl="0"/>
            <a:r>
              <a:rPr lang="ja-JP" altLang="en-US"/>
              <a:t>担当者</a:t>
            </a:r>
          </a:p>
          <a:p>
            <a:pPr lvl="1" rtl="0"/>
            <a:r>
              <a:rPr lang="ja-JP" altLang="en-US"/>
              <a:t>テクノロジ</a:t>
            </a:r>
          </a:p>
          <a:p>
            <a:pPr lvl="1" rtl="0"/>
            <a:r>
              <a:rPr lang="ja-JP" altLang="en-US"/>
              <a:t>財務</a:t>
            </a:r>
          </a:p>
          <a:p>
            <a:pPr lvl="1" rtl="0"/>
            <a:r>
              <a:rPr lang="ja-JP" altLang="en-US"/>
              <a:t>流通</a:t>
            </a:r>
          </a:p>
          <a:p>
            <a:pPr lvl="1" rtl="0"/>
            <a:r>
              <a:rPr lang="ja-JP" altLang="en-US"/>
              <a:t>宣伝</a:t>
            </a:r>
          </a:p>
          <a:p>
            <a:pPr lvl="1" rtl="0"/>
            <a:r>
              <a:rPr lang="ja-JP" altLang="en-US"/>
              <a:t>製品</a:t>
            </a:r>
          </a:p>
          <a:p>
            <a:pPr lvl="1" rtl="0"/>
            <a:r>
              <a:rPr lang="ja-JP" altLang="en-US"/>
              <a:t>サービス</a:t>
            </a:r>
          </a:p>
          <a:p>
            <a:pPr rtl="0"/>
            <a:endParaRPr lang="ja-JP" altLang="en-US"/>
          </a:p>
        </p:txBody>
      </p:sp>
    </p:spTree>
    <p:extLst>
      <p:ext uri="{BB962C8B-B14F-4D97-AF65-F5344CB8AC3E}">
        <p14:creationId xmlns:p14="http://schemas.microsoft.com/office/powerpoint/2010/main" val="19809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リスクと利益</a:t>
            </a:r>
          </a:p>
        </p:txBody>
      </p:sp>
      <p:sp>
        <p:nvSpPr>
          <p:cNvPr id="2" name="コンテンツ プレースホルダー 1"/>
          <p:cNvSpPr>
            <a:spLocks noGrp="1"/>
          </p:cNvSpPr>
          <p:nvPr>
            <p:ph sz="quarter" idx="1"/>
          </p:nvPr>
        </p:nvSpPr>
        <p:spPr/>
        <p:txBody>
          <a:bodyPr rtlCol="0"/>
          <a:lstStyle/>
          <a:p>
            <a:pPr rtl="0"/>
            <a:r>
              <a:rPr lang="ja-JP" altLang="en-US"/>
              <a:t>提案したプロジェクトのリスクとその対処方法を要約します。</a:t>
            </a:r>
          </a:p>
          <a:p>
            <a:pPr rtl="0"/>
            <a:r>
              <a:rPr lang="ja-JP" altLang="en-US"/>
              <a:t>特に資金調達を希望する場合は、予想される利益を見積もります。</a:t>
            </a:r>
          </a:p>
          <a:p>
            <a:pPr rtl="0"/>
            <a:endParaRPr lang="ja-JP" altLang="en-US"/>
          </a:p>
        </p:txBody>
      </p:sp>
    </p:spTree>
    <p:extLst>
      <p:ext uri="{BB962C8B-B14F-4D97-AF65-F5344CB8AC3E}">
        <p14:creationId xmlns:p14="http://schemas.microsoft.com/office/powerpoint/2010/main" val="181500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主な問題</a:t>
            </a:r>
          </a:p>
        </p:txBody>
      </p:sp>
      <p:sp>
        <p:nvSpPr>
          <p:cNvPr id="2" name="コンテンツ プレースホルダー 1"/>
          <p:cNvSpPr>
            <a:spLocks noGrp="1"/>
          </p:cNvSpPr>
          <p:nvPr>
            <p:ph sz="quarter" idx="1"/>
          </p:nvPr>
        </p:nvSpPr>
        <p:spPr/>
        <p:txBody>
          <a:bodyPr rtlCol="0"/>
          <a:lstStyle/>
          <a:p>
            <a:pPr rtl="0"/>
            <a:r>
              <a:rPr lang="ja-JP" altLang="en-US"/>
              <a:t>近い将来</a:t>
            </a:r>
          </a:p>
          <a:p>
            <a:pPr lvl="1" rtl="0"/>
            <a:r>
              <a:rPr lang="ja-JP" altLang="en-US"/>
              <a:t>即時または短期的な解決を必要とする重要な決定および問題を特定します。</a:t>
            </a:r>
          </a:p>
          <a:p>
            <a:pPr lvl="1" rtl="0"/>
            <a:r>
              <a:rPr lang="ja-JP" altLang="en-US"/>
              <a:t>意思決定が遅れた場合の結果を説明します。</a:t>
            </a:r>
          </a:p>
          <a:p>
            <a:pPr rtl="0"/>
            <a:r>
              <a:rPr lang="ja-JP" altLang="en-US"/>
              <a:t>長期</a:t>
            </a:r>
          </a:p>
          <a:p>
            <a:pPr lvl="1" rtl="0"/>
            <a:r>
              <a:rPr lang="ja-JP" altLang="en-US"/>
              <a:t>長期的な解決が必要な問題を特定します。</a:t>
            </a:r>
          </a:p>
          <a:p>
            <a:pPr lvl="1" rtl="0"/>
            <a:r>
              <a:rPr lang="ja-JP" altLang="en-US"/>
              <a:t>意思決定が遅れた場合の結果を説明します。</a:t>
            </a:r>
          </a:p>
          <a:p>
            <a:pPr rtl="0"/>
            <a:r>
              <a:rPr lang="ja-JP" altLang="en-US"/>
              <a:t>資金調達を希望する場合は、解決のために資金を必要とする問題について具体的に説明します。</a:t>
            </a:r>
          </a:p>
        </p:txBody>
      </p:sp>
    </p:spTree>
    <p:extLst>
      <p:ext uri="{BB962C8B-B14F-4D97-AF65-F5344CB8AC3E}">
        <p14:creationId xmlns:p14="http://schemas.microsoft.com/office/powerpoint/2010/main" val="38996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t>企業方針</a:t>
            </a:r>
          </a:p>
        </p:txBody>
      </p:sp>
      <p:sp>
        <p:nvSpPr>
          <p:cNvPr id="2" name="コンテンツ プレースホルダー 1"/>
          <p:cNvSpPr>
            <a:spLocks noGrp="1"/>
          </p:cNvSpPr>
          <p:nvPr>
            <p:ph sz="quarter" idx="1"/>
          </p:nvPr>
        </p:nvSpPr>
        <p:spPr/>
        <p:txBody>
          <a:bodyPr rtlCol="0"/>
          <a:lstStyle/>
          <a:p>
            <a:pPr rtl="0"/>
            <a:r>
              <a:rPr lang="ja-JP" altLang="en-US"/>
              <a:t>会社の長期的な方針を明確に記述します。</a:t>
            </a:r>
          </a:p>
          <a:p>
            <a:pPr lvl="1" rtl="0"/>
            <a:r>
              <a:rPr lang="ja-JP" altLang="en-US"/>
              <a:t>会社を成長に導く、可能な限り簡潔な言葉を使いましょう。</a:t>
            </a:r>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チーム</a:t>
            </a:r>
          </a:p>
        </p:txBody>
      </p:sp>
      <p:sp>
        <p:nvSpPr>
          <p:cNvPr id="2" name="コンテンツ プレースホルダー 1"/>
          <p:cNvSpPr>
            <a:spLocks noGrp="1"/>
          </p:cNvSpPr>
          <p:nvPr>
            <p:ph sz="quarter" idx="1"/>
          </p:nvPr>
        </p:nvSpPr>
        <p:spPr/>
        <p:txBody>
          <a:bodyPr rtlCol="0"/>
          <a:lstStyle/>
          <a:p>
            <a:pPr rtl="0"/>
            <a:r>
              <a:rPr lang="en-US" altLang="ja-JP">
                <a:latin typeface="Meiryo UI" panose="020B0604030504040204" pitchFamily="50" charset="-128"/>
                <a:ea typeface="Meiryo UI" panose="020B0604030504040204" pitchFamily="50" charset="-128"/>
              </a:rPr>
              <a:t>CEO </a:t>
            </a:r>
            <a:r>
              <a:rPr lang="ja-JP" altLang="en-US">
                <a:latin typeface="Meiryo UI" panose="020B0604030504040204" pitchFamily="50" charset="-128"/>
                <a:ea typeface="Meiryo UI" panose="020B0604030504040204" pitchFamily="50" charset="-128"/>
              </a:rPr>
              <a:t>と主要な上層部の名前を列挙します。</a:t>
            </a:r>
          </a:p>
          <a:p>
            <a:pPr rtl="0"/>
            <a:r>
              <a:rPr lang="ja-JP" altLang="en-US">
                <a:latin typeface="Meiryo UI" panose="020B0604030504040204" pitchFamily="50" charset="-128"/>
                <a:ea typeface="Meiryo UI" panose="020B0604030504040204" pitchFamily="50" charset="-128"/>
              </a:rPr>
              <a:t>過去の実績を含めて、これらの人員が成功歴を持つことを示します。</a:t>
            </a:r>
          </a:p>
          <a:p>
            <a:pPr rtl="0"/>
            <a:r>
              <a:rPr lang="ja-JP" altLang="en-US">
                <a:latin typeface="Meiryo UI" panose="020B0604030504040204" pitchFamily="50" charset="-128"/>
                <a:ea typeface="Meiryo UI" panose="020B0604030504040204" pitchFamily="50" charset="-128"/>
              </a:rPr>
              <a:t>この分野の経験年数を要約します。</a:t>
            </a:r>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市場の概要</a:t>
            </a:r>
          </a:p>
        </p:txBody>
      </p:sp>
      <p:sp>
        <p:nvSpPr>
          <p:cNvPr id="2" name="コンテンツ プレースホルダー 1"/>
          <p:cNvSpPr>
            <a:spLocks noGrp="1"/>
          </p:cNvSpPr>
          <p:nvPr>
            <p:ph sz="quarter" idx="1"/>
          </p:nvPr>
        </p:nvSpPr>
        <p:spPr/>
        <p:txBody>
          <a:bodyPr rtlCol="0"/>
          <a:lstStyle/>
          <a:p>
            <a:pPr rtl="0"/>
            <a:r>
              <a:rPr lang="ja-JP" altLang="en-US"/>
              <a:t>過去、現在、未来の市場を要約します。</a:t>
            </a:r>
          </a:p>
          <a:p>
            <a:pPr lvl="1" rtl="0"/>
            <a:r>
              <a:rPr lang="ja-JP" altLang="en-US"/>
              <a:t>市場シェア、リーダーシップ、関係する会社、マーケット シフト、コスト、価格設定、または競合関係の変化について確認し、会社が成功する機会を提供します。</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機会</a:t>
            </a:r>
          </a:p>
        </p:txBody>
      </p:sp>
      <p:sp>
        <p:nvSpPr>
          <p:cNvPr id="2" name="コンテンツ プレースホルダー 1"/>
          <p:cNvSpPr>
            <a:spLocks noGrp="1"/>
          </p:cNvSpPr>
          <p:nvPr>
            <p:ph sz="quarter" idx="1"/>
          </p:nvPr>
        </p:nvSpPr>
        <p:spPr/>
        <p:txBody>
          <a:bodyPr rtlCol="0"/>
          <a:lstStyle/>
          <a:p>
            <a:pPr rtl="0"/>
            <a:r>
              <a:rPr lang="ja-JP" altLang="en-US"/>
              <a:t>問題と機会を特定します。</a:t>
            </a:r>
          </a:p>
          <a:p>
            <a:pPr lvl="1" rtl="0"/>
            <a:r>
              <a:rPr lang="ja-JP" altLang="en-US"/>
              <a:t>消費者の問題を示し、その問題によって生み出される製品やサービスの機会の性質を定義します。</a:t>
            </a:r>
          </a:p>
          <a:p>
            <a:pPr rtl="0"/>
            <a:endParaRPr lang="ja-JP" altLang="en-US"/>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ビジネスの概念</a:t>
            </a:r>
          </a:p>
        </p:txBody>
      </p:sp>
      <p:sp>
        <p:nvSpPr>
          <p:cNvPr id="2" name="コンテンツ プレースホルダー 1"/>
          <p:cNvSpPr>
            <a:spLocks noGrp="1"/>
          </p:cNvSpPr>
          <p:nvPr>
            <p:ph sz="quarter" idx="1"/>
          </p:nvPr>
        </p:nvSpPr>
        <p:spPr/>
        <p:txBody>
          <a:bodyPr rtlCol="0"/>
          <a:lstStyle/>
          <a:p>
            <a:pPr rtl="0"/>
            <a:r>
              <a:rPr lang="ja-JP" altLang="en-US"/>
              <a:t>ビジネスの基となる主なテクノロジ、概念、または戦略の概要について説明します。</a:t>
            </a:r>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競合関係</a:t>
            </a:r>
          </a:p>
        </p:txBody>
      </p:sp>
      <p:sp>
        <p:nvSpPr>
          <p:cNvPr id="2" name="コンテンツ プレースホルダー 1"/>
          <p:cNvSpPr>
            <a:spLocks noGrp="1"/>
          </p:cNvSpPr>
          <p:nvPr>
            <p:ph sz="quarter" idx="1"/>
          </p:nvPr>
        </p:nvSpPr>
        <p:spPr/>
        <p:txBody>
          <a:bodyPr rtlCol="0"/>
          <a:lstStyle/>
          <a:p>
            <a:pPr rtl="0"/>
            <a:r>
              <a:rPr lang="ja-JP" altLang="en-US"/>
              <a:t>競合関係について要約します。</a:t>
            </a:r>
          </a:p>
          <a:p>
            <a:pPr rtl="0"/>
            <a:r>
              <a:rPr lang="ja-JP" altLang="en-US"/>
              <a:t>自社が競合企業より優れている点の概要について説明します。</a:t>
            </a:r>
          </a:p>
        </p:txBody>
      </p:sp>
    </p:spTree>
    <p:extLst>
      <p:ext uri="{BB962C8B-B14F-4D97-AF65-F5344CB8AC3E}">
        <p14:creationId xmlns:p14="http://schemas.microsoft.com/office/powerpoint/2010/main" val="14210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目標と目的</a:t>
            </a:r>
          </a:p>
        </p:txBody>
      </p:sp>
      <p:sp>
        <p:nvSpPr>
          <p:cNvPr id="2" name="コンテンツ プレースホルダー 1"/>
          <p:cNvSpPr>
            <a:spLocks noGrp="1"/>
          </p:cNvSpPr>
          <p:nvPr>
            <p:ph sz="quarter" idx="1"/>
          </p:nvPr>
        </p:nvSpPr>
        <p:spPr/>
        <p:txBody>
          <a:bodyPr rtlCol="0"/>
          <a:lstStyle/>
          <a:p>
            <a:pPr rtl="0"/>
            <a:r>
              <a:rPr lang="en-US" altLang="ja-JP"/>
              <a:t>5 </a:t>
            </a:r>
            <a:r>
              <a:rPr lang="ja-JP" altLang="en-US"/>
              <a:t>年間の目標を列挙します。</a:t>
            </a:r>
          </a:p>
          <a:p>
            <a:pPr rtl="0"/>
            <a:r>
              <a:rPr lang="en-US" altLang="ja-JP"/>
              <a:t>5 </a:t>
            </a:r>
            <a:r>
              <a:rPr lang="ja-JP" altLang="en-US"/>
              <a:t>年間の目標を達成するための具体的で測定可能な目標を示します。</a:t>
            </a:r>
          </a:p>
          <a:p>
            <a:pPr lvl="1" rtl="0"/>
            <a:r>
              <a:rPr lang="ja-JP" altLang="en-US"/>
              <a:t>市場シェアの目標を列挙します。</a:t>
            </a:r>
          </a:p>
          <a:p>
            <a:pPr lvl="1" rtl="0"/>
            <a:r>
              <a:rPr lang="ja-JP" altLang="en-US"/>
              <a:t>収入</a:t>
            </a:r>
            <a:r>
              <a:rPr lang="en-US" altLang="ja-JP"/>
              <a:t>/</a:t>
            </a:r>
            <a:r>
              <a:rPr lang="ja-JP" altLang="en-US"/>
              <a:t>収益性の目標を列挙します。</a:t>
            </a:r>
          </a:p>
        </p:txBody>
      </p:sp>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a:t>財務計画</a:t>
            </a:r>
          </a:p>
        </p:txBody>
      </p:sp>
      <p:sp>
        <p:nvSpPr>
          <p:cNvPr id="2" name="コンテンツ プレースホルダー 1"/>
          <p:cNvSpPr>
            <a:spLocks noGrp="1"/>
          </p:cNvSpPr>
          <p:nvPr>
            <p:ph sz="quarter" idx="1"/>
          </p:nvPr>
        </p:nvSpPr>
        <p:spPr/>
        <p:txBody>
          <a:bodyPr rtlCol="0"/>
          <a:lstStyle/>
          <a:p>
            <a:pPr rtl="0"/>
            <a:r>
              <a:rPr lang="ja-JP" altLang="en-US"/>
              <a:t>財務モデルと価格設定の前提条件を定義する財務計画の概要について説明します。 </a:t>
            </a:r>
          </a:p>
          <a:p>
            <a:pPr lvl="1" rtl="0"/>
            <a:r>
              <a:rPr lang="ja-JP" altLang="en-US"/>
              <a:t>この計画には、今後 </a:t>
            </a:r>
            <a:r>
              <a:rPr lang="en-US" altLang="ja-JP"/>
              <a:t>3 </a:t>
            </a:r>
            <a:r>
              <a:rPr lang="ja-JP" altLang="en-US"/>
              <a:t>年間に予想される年間売上高と利益を含めるようにします。</a:t>
            </a:r>
          </a:p>
          <a:p>
            <a:pPr lvl="1" rtl="0"/>
            <a:r>
              <a:rPr lang="ja-JP" altLang="en-US"/>
              <a:t>複数枚のスライドを使ってこの資料を適切に示します。</a:t>
            </a:r>
          </a:p>
        </p:txBody>
      </p:sp>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プランのプレゼンテーション">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26627873_TF03460662" id="{93C62D46-8CC1-4D7A-882B-4F923AACE7AD}" vid="{A7661A98-C4F7-43B4-B7E0-D0D0D2806F4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プランのプレゼンテーション</Template>
  <TotalTime>15</TotalTime>
  <Words>462</Words>
  <Application>Microsoft Office PowerPoint</Application>
  <PresentationFormat>ワイド画面</PresentationFormat>
  <Paragraphs>64</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 UI</vt:lpstr>
      <vt:lpstr>Arial</vt:lpstr>
      <vt:lpstr>Calibri</vt:lpstr>
      <vt:lpstr>Wingdings 2</vt:lpstr>
      <vt:lpstr>ビジネス プランのプレゼンテーション</vt:lpstr>
      <vt:lpstr>D5班　課題１中間発表</vt:lpstr>
      <vt:lpstr>企業方針</vt:lpstr>
      <vt:lpstr>チーム</vt:lpstr>
      <vt:lpstr>市場の概要</vt:lpstr>
      <vt:lpstr>機会</vt:lpstr>
      <vt:lpstr>ビジネスの概念</vt:lpstr>
      <vt:lpstr>競合関係</vt:lpstr>
      <vt:lpstr>目標と目的</vt:lpstr>
      <vt:lpstr>財務計画</vt:lpstr>
      <vt:lpstr>リソース要件</vt:lpstr>
      <vt:lpstr>リスクと利益</vt:lpstr>
      <vt:lpstr>主な問題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D5班　課題１中間発表</dc:title>
  <dc:creator>KUDO Maiko</dc:creator>
  <cp:lastModifiedBy>KUDO Maiko</cp:lastModifiedBy>
  <cp:revision>1</cp:revision>
  <dcterms:created xsi:type="dcterms:W3CDTF">2023-05-18T04:13:45Z</dcterms:created>
  <dcterms:modified xsi:type="dcterms:W3CDTF">2023-05-18T04:28:57Z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