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e2f4ed4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e2f4ed4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e2f4ed4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e2f4ed4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e2f4ed4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e2f4ed4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2f4ed4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2f4ed4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de2f4ed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de2f4ed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e2f4ed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e2f4ed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e2f4ed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e2f4ed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e2f4ed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e2f4ed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e2f4ed4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e2f4ed4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e2f4ed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e2f4ed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e2f4ed4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e2f4ed4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e2f4ed4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e2f4ed4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78303" y="98075"/>
            <a:ext cx="53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SquareTanks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75450" y="1460975"/>
            <a:ext cx="59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dk1"/>
                </a:solidFill>
              </a:rPr>
              <a:t>Проект PyGame</a:t>
            </a:r>
            <a:endParaRPr sz="4800"/>
          </a:p>
        </p:txBody>
      </p:sp>
      <p:sp>
        <p:nvSpPr>
          <p:cNvPr id="56" name="Google Shape;56;p13"/>
          <p:cNvSpPr txBox="1"/>
          <p:nvPr/>
        </p:nvSpPr>
        <p:spPr>
          <a:xfrm>
            <a:off x="2242500" y="2302800"/>
            <a:ext cx="46590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Автор: Байрамов Азамат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3162300"/>
            <a:ext cx="46958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Функции программы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err="1" smtClean="0"/>
              <a:t>sin</a:t>
            </a:r>
            <a:r>
              <a:rPr lang="ru-RU" dirty="0" smtClean="0"/>
              <a:t>, </a:t>
            </a:r>
            <a:r>
              <a:rPr lang="ru-RU" dirty="0" err="1" smtClean="0"/>
              <a:t>cos</a:t>
            </a:r>
            <a:r>
              <a:rPr lang="ru-RU" dirty="0" smtClean="0"/>
              <a:t>, </a:t>
            </a:r>
            <a:r>
              <a:rPr lang="ru-RU" dirty="0" err="1" smtClean="0"/>
              <a:t>hypotenus</a:t>
            </a:r>
            <a:r>
              <a:rPr lang="ru-RU" dirty="0" smtClean="0"/>
              <a:t> – геометрические функции используемые для вычисления скорости, направления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" dirty="0" smtClean="0"/>
              <a:t>load_image </a:t>
            </a:r>
            <a:r>
              <a:rPr lang="ru" dirty="0"/>
              <a:t>- загрузка картинок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get_level_list и load_level - получение списка уровней и загрузка уровней соответсвенно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new_match - запуск нового матча с обнулением результатов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new_round - основная функция с игровым циклом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start_screen - главное меню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16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Технологии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789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проекте широко использовалась библиотека PyGame.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Познакомился с модулем pygame.mixer для работы со звуком.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Также используются math, os, sys, random</a:t>
            </a:r>
            <a:endParaRPr dirty="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75" y="2334200"/>
            <a:ext cx="7195537" cy="2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над проектом дала мне новый опыт разработки игр. Я хорошо познакомился с библиотекой PyGame, порисовал в пиксельном редакторе. Надеюсь эти знания в будущем мне пригодятся. Также теперь у меня есть игра, чтобы весело поиграть с друзьями.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Игру можно доработать, добавив туда шкалу здоровья, брони, суперспособности, классы танков, порталы, спец-снаряды по-типу разрывных или самонаводящихся ракет. Также интересно было бы попробовать превратить игру в сетевую.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17400" y="1844400"/>
            <a:ext cx="7309200" cy="14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endParaRPr sz="48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38" y="2914850"/>
            <a:ext cx="4383525" cy="22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Для своего проекта я решил сделать игру в танчики, но не простую, а для двоих игроков. Ведь, я думаю, все же любят поиграть, а тем более посоревноваться с друзьями)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650" y="1152475"/>
            <a:ext cx="4636199" cy="32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9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Правила и описание игры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Два игрока, находясь за одним компьютером, управляют своими танками. Танки находятся внутри лабиринта, состоящего из блоков. Танки могут ездить в 4 направлениях, крутить башней и, как ни странно, стрелять(вааау). При попадании снаряда в танк, танк взрывается. Начинается новый раунд. Победившему игроку добавляют один балл. Игра поделена на матчи. После запуска игры и после каждого выхода в главное меню начинается матч с обнулением результатов. Танки, блоки квадратные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t="1700"/>
          <a:stretch/>
        </p:blipFill>
        <p:spPr>
          <a:xfrm>
            <a:off x="0" y="3106050"/>
            <a:ext cx="9144001" cy="20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4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программы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97975" y="825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Программа состоит из двух частей: главного меню и самой игры. На главном меню есть правила игры и гайд по управлению. После нажатия любой кнопки начинается новый матч. В главном меню играет военный марш, а переход между окнами сопровождается звуками. В самой игре тоже есть звуковое сопровождение. Звук выстрелов, взрывов. Все для </a:t>
            </a:r>
            <a:r>
              <a:rPr lang="ru" strike="sngStrike" dirty="0"/>
              <a:t>флешбеков</a:t>
            </a:r>
            <a:r>
              <a:rPr lang="ru" dirty="0"/>
              <a:t> качественного погружения в игру.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53" y="2571750"/>
            <a:ext cx="516644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3625"/>
            <a:ext cx="3977549" cy="19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 программы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 программе 675 строк вместе с комментариями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Программа </a:t>
            </a:r>
            <a:r>
              <a:rPr lang="ru" dirty="0"/>
              <a:t>состоит из 5 классов: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Tank - класс танка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Bullet - класс снаряда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Block - класс блока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Explosion - класс взрыва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Border - класс барьера(края карты)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50" y="-12"/>
            <a:ext cx="29908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2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Tank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697150"/>
            <a:ext cx="373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Состоит из функций: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action - функция для взаимодействия с танком,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fire, rotate_gun, move - функции вызываемые функцией action,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update - обновляет кадр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draw_body, draw_gun - отвечают за отрисовку танка,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и другие(__init__, boom, control_collision, check_destroy).</a:t>
            </a:r>
            <a:endParaRPr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095" y="2283220"/>
            <a:ext cx="4985750" cy="28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625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150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675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200" y="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613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0125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59650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49188" y="531250"/>
            <a:ext cx="6762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649300" y="0"/>
            <a:ext cx="34947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Танки состоят из двух изображений - башня и корпус.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Bullet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Состоит из функций: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update - обновляет местоположение снаряда, проверяет столкновения и тд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destroy - уничтожает снаряд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draw - отрисовка снаряда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__init__ - при инициализации передаются координаты, скорость, направление</a:t>
            </a:r>
            <a:endParaRPr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681" y="42750"/>
            <a:ext cx="33187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Block, Border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Два класса с примерно одним функционалом, почти ничего не пропускают(барьеры пропускают снаряды). Только одна функция - инициализация</a:t>
            </a:r>
            <a:endParaRPr dirty="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377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127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2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547727"/>
            <a:ext cx="1595750" cy="1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6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Класс Explosion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Класс взрыва. При инициализации передается в качестве параметров координаты взрыва и коэффициент уменьшения/увеличения. Состоит из 9 изображений, которые меняются. </a:t>
            </a:r>
            <a:endParaRPr dirty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63675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4161198"/>
            <a:ext cx="971550" cy="97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00" y="4162878"/>
            <a:ext cx="971550" cy="984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650" y="4202293"/>
            <a:ext cx="971550" cy="95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800" y="4495222"/>
            <a:ext cx="599975" cy="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8475" y="4495225"/>
            <a:ext cx="578089" cy="6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6575" y="4202300"/>
            <a:ext cx="914686" cy="9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1247" y="4213669"/>
            <a:ext cx="914675" cy="92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05925" y="4207294"/>
            <a:ext cx="914675" cy="92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540</Words>
  <Application>Microsoft Office PowerPoint</Application>
  <PresentationFormat>Экран (16:9)</PresentationFormat>
  <Paragraphs>51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Light</vt:lpstr>
      <vt:lpstr>SquareTanks </vt:lpstr>
      <vt:lpstr>Идея проекта</vt:lpstr>
      <vt:lpstr>Правила и описание игры </vt:lpstr>
      <vt:lpstr>Описание программы</vt:lpstr>
      <vt:lpstr>Реализация программы</vt:lpstr>
      <vt:lpstr>Класс Tank</vt:lpstr>
      <vt:lpstr>Класс Bullet</vt:lpstr>
      <vt:lpstr>Класс Block, Border</vt:lpstr>
      <vt:lpstr>Класс Explosion</vt:lpstr>
      <vt:lpstr>Функции программы</vt:lpstr>
      <vt:lpstr>Технологии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SquareTanks </dc:title>
  <cp:lastModifiedBy>AZIK</cp:lastModifiedBy>
  <cp:revision>2</cp:revision>
  <dcterms:modified xsi:type="dcterms:W3CDTF">2020-01-21T20:01:28Z</dcterms:modified>
</cp:coreProperties>
</file>