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b40141e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b40141e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b40141e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b40141e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b40141e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b40141e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b40141e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b40141e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b40141e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b40141e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b40141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b40141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b40141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b40141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b40141e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b40141e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b40141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b40141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b40141e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b40141e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b40141e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b40141e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b40141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b40141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b40141e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b40141e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69350" y="263600"/>
            <a:ext cx="4005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ПостИЛайк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63300" y="1060275"/>
            <a:ext cx="4817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Байрамова Азамата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38" y="1759575"/>
            <a:ext cx="3079125" cy="3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1" cy="446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6322"/>
            <a:ext cx="9144001" cy="116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3978"/>
            <a:ext cx="9144000" cy="137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2149"/>
            <a:ext cx="9144001" cy="20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5">
            <a:alphaModFix/>
          </a:blip>
          <a:srcRect t="2611" b="4122"/>
          <a:stretch/>
        </p:blipFill>
        <p:spPr>
          <a:xfrm>
            <a:off x="10" y="3074325"/>
            <a:ext cx="7336740" cy="20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550" y="3069900"/>
            <a:ext cx="2625450" cy="3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6150" y="4666200"/>
            <a:ext cx="2147850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82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8949"/>
            <a:ext cx="9144000" cy="118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Благодаря этому проекту, я укрепил свои знания по библиотеке Flask, поближе познакомился с разработкой веб-приложений и получил огромный опыт, который, надеюсь, в будущем мне пригодится.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Проект можно доработать, добавив туда разные дополнения, отдельный модуль сообщений и групп.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345200" y="1850825"/>
            <a:ext cx="64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Спасибо за внимание</a:t>
            </a:r>
            <a:endParaRPr sz="4500"/>
          </a:p>
        </p:txBody>
      </p:sp>
      <p:sp>
        <p:nvSpPr>
          <p:cNvPr id="149" name="Google Shape;149;p26"/>
          <p:cNvSpPr txBox="1"/>
          <p:nvPr/>
        </p:nvSpPr>
        <p:spPr>
          <a:xfrm>
            <a:off x="7280700" y="4623450"/>
            <a:ext cx="177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Байрамов Азамат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цели проекта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проект создан для выражения и передачи своих мыслей и чувств с помощью постов.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Идея: на сайте можно зарегистрироваться и начать писать посты. Другие люди могут подписываться на вас и читать посты, лайкая их(если им понравится).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сайта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582575"/>
            <a:ext cx="8520600" cy="4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сайте вы можете зарегистрироваться и потом авторизовываться под своим аккаунтом с помощью логина и пароля.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 можете изменить аватарку, логин и описание своего профиля, а также сделать его приватным или изменить пароль. Также вы можете создавать новые посты, редактировать и удалять их.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 сайте есть поиск, благодаря которому вы можете найти пользователей и подписаться на них(отправить запрос на подписку если профиль приватный).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После подписки у вас в ленте на Главной странице будут появляться новые посты из ваших подписок. Вы можете их лайкать.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Также есть возможность зайти в раздел мои подписки и просмотреть посты определенного пользователя.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41500" y="77275"/>
            <a:ext cx="85206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составляющая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26500" y="604550"/>
            <a:ext cx="8550600" cy="4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sz="1600" dirty="0"/>
              <a:t>Проект написан с использованием библиотеки Flask. Также в проекте используются модули datetime, math, os</a:t>
            </a:r>
            <a:r>
              <a:rPr lang="ru" sz="1600" dirty="0" smtClean="0"/>
              <a:t>.</a:t>
            </a:r>
            <a:r>
              <a:rPr lang="ru-RU" sz="1600" dirty="0" smtClean="0"/>
              <a:t> Использован </a:t>
            </a:r>
            <a:r>
              <a:rPr lang="en-US" sz="1600" dirty="0" smtClean="0"/>
              <a:t>Bootstrap, </a:t>
            </a:r>
            <a:r>
              <a:rPr lang="en-US" sz="1600" dirty="0" err="1" smtClean="0"/>
              <a:t>чтобы</a:t>
            </a:r>
            <a:r>
              <a:rPr lang="en-US" sz="1600" dirty="0" smtClean="0"/>
              <a:t> </a:t>
            </a:r>
            <a:r>
              <a:rPr lang="en-US" sz="1600" dirty="0" err="1" smtClean="0"/>
              <a:t>сделать</a:t>
            </a:r>
            <a:r>
              <a:rPr lang="en-US" sz="1600" dirty="0" smtClean="0"/>
              <a:t> </a:t>
            </a:r>
            <a:r>
              <a:rPr lang="en-US" sz="1600" dirty="0" err="1" smtClean="0"/>
              <a:t>сайт</a:t>
            </a:r>
            <a:r>
              <a:rPr lang="en-US" sz="1600" dirty="0" smtClean="0"/>
              <a:t> </a:t>
            </a:r>
            <a:r>
              <a:rPr lang="en-US" sz="1600" dirty="0" err="1" smtClean="0"/>
              <a:t>красивее</a:t>
            </a:r>
            <a:r>
              <a:rPr lang="ba-RU" sz="1600" dirty="0" smtClean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/>
              <a:t>Составляющие проекта(количество строк учитывается с комментариями и отступами в соответствии с PEP 8):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/>
              <a:t>main.py - основной файл, в котором находится почти весь программный код приложения.(~670 строк кода)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/>
              <a:t>forms.py - файл с Flask WTF формами, которые используются на страницах приложения.(~70 строк кода)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/>
              <a:t>users_resourse.py - файл API для получения информации об одном или нескольких пользователях.(~35 строк кода)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/>
              <a:t>users_api_test.py - файл с тестами API(~15 строк кода)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requirements.txt - файл со всеми зависимостями проекта.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49600" y="6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составляющая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4125" y="640175"/>
            <a:ext cx="9079800" cy="4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Папка data, которая состоит из: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__all_models.py - файл с импортом нужных моделей(1 строка кода)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db_session.py - файл с функциями базы данных(~35 строк кода)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post.py - файл с моделью поста(~30 строк кода)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users.py - файл с моделью пользователя(~90 строк кода)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Папка templates, состоящая из 21 html-файлов. В них присутствует программный код благодаря </a:t>
            </a:r>
            <a:r>
              <a:rPr lang="ru" sz="1600">
                <a:solidFill>
                  <a:srgbClr val="4D4D4D"/>
                </a:solidFill>
              </a:rPr>
              <a:t>Jinja2. Общий объем которого ~50 строк кода.</a:t>
            </a:r>
            <a:endParaRPr sz="160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4D4D"/>
                </a:solidFill>
              </a:rPr>
              <a:t>Папка static для хранения файлов сайта. Там хранятся аватарки пользователей</a:t>
            </a:r>
            <a:endParaRPr sz="160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D4D4D"/>
                </a:solidFill>
              </a:rPr>
              <a:t>Папка db в которой хранится сама база данных.</a:t>
            </a:r>
            <a:endParaRPr sz="160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solidFill>
                  <a:srgbClr val="4D4D4D"/>
                </a:solidFill>
              </a:rPr>
              <a:t>Итого:</a:t>
            </a:r>
            <a:r>
              <a:rPr lang="ru" sz="1600">
                <a:solidFill>
                  <a:srgbClr val="4D4D4D"/>
                </a:solidFill>
              </a:rPr>
              <a:t> 950 строк программного кода.</a:t>
            </a:r>
            <a:endParaRPr sz="16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Составляющая проекта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Вот составляющая проекта на изображении: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62" y="0"/>
            <a:ext cx="28919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24200"/>
            <a:ext cx="272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96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крутится вокруг двух моделей: пользователь и пост. У каждого свой класс модели в соответствующих файлах.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Пользователи могут активно взаимодействовать друг с другом. Для этого в их моделях большое количество разных списков. Каждый пользователь находится в каком-нибудь списке одного пользователя и наоборот, если они хоть как-то взаимодействовали между собой.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Обычные пользователи могут лайкать пост, а у автора есть возможность их изменить.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Все эти действия делаются благодаря кнопкам с запросами. Сервер после обработки запроса возвращает их на страницу, с которой был сделан запрос. URL этой страницы передается в самом запросе.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24200"/>
            <a:ext cx="272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796900"/>
            <a:ext cx="8520600" cy="4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в проекте много проверок данных. Проверка надежности пароля, проверка наличия пользователя с таким логином, проверка заполнения полей, проверка соответствия отправляемых аватарок на тип jpg и многое другое. Все это происходит или благодаря программному коду или благодаря валидаторам в формах.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коде есть функции для редиректа(перенаправления) с простых ссылок типа /my_user, /user/1 на основные /user/1/1. Кроме пользователей это распространяется на мои подписчики, мои подписки и тд. Это создано для удобства написания кода, так как при попытке изменить код и поменять расположение(URL) страницы, нужно было бы во всем коде и во всех html страницах менять ссылки.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-6"/>
            <a:ext cx="4169700" cy="15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700" y="0"/>
            <a:ext cx="4974299" cy="196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09625"/>
            <a:ext cx="4169701" cy="145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9700" y="1969700"/>
            <a:ext cx="4974301" cy="147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7">
            <a:alphaModFix/>
          </a:blip>
          <a:srcRect l="2480" r="8297"/>
          <a:stretch/>
        </p:blipFill>
        <p:spPr>
          <a:xfrm>
            <a:off x="0" y="2963750"/>
            <a:ext cx="4164463" cy="21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8">
            <a:alphaModFix/>
          </a:blip>
          <a:srcRect r="11504"/>
          <a:stretch/>
        </p:blipFill>
        <p:spPr>
          <a:xfrm>
            <a:off x="4164475" y="3445450"/>
            <a:ext cx="4979526" cy="16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Экран (16:9)</PresentationFormat>
  <Paragraphs>44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Light</vt:lpstr>
      <vt:lpstr>ПостИЛайк</vt:lpstr>
      <vt:lpstr>Идея и цели проекта</vt:lpstr>
      <vt:lpstr>Возможности сайта</vt:lpstr>
      <vt:lpstr>Техническая составляющая</vt:lpstr>
      <vt:lpstr>Техническая составляющая</vt:lpstr>
      <vt:lpstr>Составляющая проекта</vt:lpstr>
      <vt:lpstr>Реализация</vt:lpstr>
      <vt:lpstr>Реализация</vt:lpstr>
      <vt:lpstr>Слайд 9</vt:lpstr>
      <vt:lpstr>Слайд 10</vt:lpstr>
      <vt:lpstr>Слайд 11</vt:lpstr>
      <vt:lpstr>Слайд 12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ПостИЛайк</dc:title>
  <cp:lastModifiedBy>AZIK</cp:lastModifiedBy>
  <cp:revision>1</cp:revision>
  <dcterms:modified xsi:type="dcterms:W3CDTF">2020-05-05T10:23:49Z</dcterms:modified>
</cp:coreProperties>
</file>