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bcdd332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bcdd33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96" name="Google Shape;96;p13"/>
          <p:cNvSpPr txBox="1"/>
          <p:nvPr/>
        </p:nvSpPr>
        <p:spPr>
          <a:xfrm>
            <a:off x="1457865" y="1431985"/>
            <a:ext cx="96098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CONTIGUOUS   MEMORY   ALLOCATION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381000" y="4641011"/>
            <a:ext cx="45446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 </a:t>
            </a:r>
            <a:r>
              <a:rPr lang="en-IN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VISHWAAK CHANDRAN   18154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YASWANT R                       18162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KV SAI SAMPATH                18124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 sz="4600"/>
              <a:t>FIRST-FIT</a:t>
            </a:r>
            <a:endParaRPr sz="46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525" y="1794925"/>
            <a:ext cx="8396476" cy="50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00" y="541175"/>
            <a:ext cx="6659000" cy="61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1232725" y="80885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latin typeface="Twentieth Century"/>
                <a:ea typeface="Twentieth Century"/>
                <a:cs typeface="Twentieth Century"/>
                <a:sym typeface="Twentieth Century"/>
              </a:rPr>
              <a:t>BEST FIT</a:t>
            </a:r>
            <a:endParaRPr sz="4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WORST FIT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50" y="152400"/>
            <a:ext cx="6969250" cy="67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lang="en-IN" sz="4800"/>
              <a:t>OUTPUT:-</a:t>
            </a:r>
            <a:endParaRPr sz="66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413" y="425534"/>
            <a:ext cx="5617588" cy="60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024125" y="585245"/>
            <a:ext cx="9720000" cy="47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lang="en-IN"/>
              <a:t>VARIABLE SIZE PARTITIONING (OR) DYNAMIC PARTITIONING IMPLEMENTATION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551" y="0"/>
            <a:ext cx="83884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890425" y="648675"/>
            <a:ext cx="36615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latin typeface="Twentieth Century"/>
                <a:ea typeface="Twentieth Century"/>
                <a:cs typeface="Twentieth Century"/>
                <a:sym typeface="Twentieth Century"/>
              </a:rPr>
              <a:t>FIRST FIT</a:t>
            </a:r>
            <a:endParaRPr sz="4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375" y="0"/>
            <a:ext cx="669663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991550" y="749825"/>
            <a:ext cx="97914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latin typeface="Twentieth Century"/>
                <a:ea typeface="Twentieth Century"/>
                <a:cs typeface="Twentieth Century"/>
                <a:sym typeface="Twentieth Century"/>
              </a:rPr>
              <a:t>BEST FIT</a:t>
            </a:r>
            <a:endParaRPr sz="4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WORST FIT</a:t>
            </a:r>
            <a:endParaRPr sz="4800"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300" y="-6"/>
            <a:ext cx="698370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lang="en-IN" sz="3200"/>
              <a:t>OUTPUT:-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05" y="0"/>
            <a:ext cx="5695771" cy="6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Source Code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https://github.com/Vishwaak/curly-memory-guide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lang="en-IN" sz="3200"/>
              <a:t>WHAT IS </a:t>
            </a:r>
            <a:r>
              <a:rPr lang="en-IN" sz="3200"/>
              <a:t>CONTIGUOUS</a:t>
            </a:r>
            <a:r>
              <a:rPr lang="en-IN" sz="3200"/>
              <a:t> MEMORY ALLOCATION?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b="1" lang="en-IN"/>
              <a:t>* The </a:t>
            </a:r>
            <a:r>
              <a:rPr lang="en-IN"/>
              <a:t>main memory has to allocate both the operating system and the user space from secondary memory</a:t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IN"/>
              <a:t>* </a:t>
            </a:r>
            <a:r>
              <a:rPr b="1" lang="en-IN"/>
              <a:t>Contiguous</a:t>
            </a:r>
            <a:r>
              <a:rPr b="1" lang="en-IN"/>
              <a:t> memory allocation</a:t>
            </a:r>
            <a:r>
              <a:rPr lang="en-IN"/>
              <a:t> is a </a:t>
            </a:r>
            <a:r>
              <a:rPr b="1" lang="en-IN"/>
              <a:t>memory allocation</a:t>
            </a:r>
            <a:r>
              <a:rPr lang="en-IN"/>
              <a:t> method that      allocates a single </a:t>
            </a:r>
            <a:r>
              <a:rPr b="1" lang="en-IN"/>
              <a:t>contiguous</a:t>
            </a:r>
            <a:r>
              <a:rPr lang="en-IN"/>
              <a:t> section (to keep in sequence) of </a:t>
            </a:r>
            <a:r>
              <a:rPr b="1" lang="en-IN"/>
              <a:t>memory</a:t>
            </a:r>
            <a:r>
              <a:rPr lang="en-IN"/>
              <a:t> to a process or a file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In Contiguous memory allocation,  when the process arrives from the ready queue to the main memory for execution, the contiguous memory blocks are allocated to the process according to its requirement.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lang="en-IN" sz="3200"/>
              <a:t>ADVANTAGES AND DISADVANTAGES OF CONTIGUOUS MEMORY ALLOCATION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b="1" lang="en-IN"/>
              <a:t>Advantages:-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Address translation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Increases the processing speed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Access is easy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IN"/>
              <a:t>Disadvantages:-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It always suffer from external fragmentation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</a:t>
            </a:r>
            <a:r>
              <a:rPr b="1" lang="en-IN"/>
              <a:t> </a:t>
            </a:r>
            <a:r>
              <a:rPr lang="en-IN"/>
              <a:t>Inflexibility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IN"/>
              <a:t>External fragmentation:- </a:t>
            </a:r>
            <a:r>
              <a:rPr lang="en-IN"/>
              <a:t>The total space which is required is available but not in contiguous fashion, so it suffers from external fragmentation.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lang="en-IN" sz="3200"/>
              <a:t>TYPES OF CONTIGUOUS MEMORY ALLOCATION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There are two types of contiguous memory allocation-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IN"/>
              <a:t>* Fixed size partitioning (or) Static partitioning</a:t>
            </a:r>
            <a:endParaRPr b="1"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IN"/>
              <a:t>* Variable size partitioning (or) Dynamic partitioning</a:t>
            </a:r>
            <a:endParaRPr/>
          </a:p>
          <a:p>
            <a:pPr indent="-1778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i="1" lang="en-IN" sz="2800"/>
              <a:t>Fixed size partitioning (or) Static partitioning:-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In which the memory is divided into certain partitions and the size of each partitions      will be fixed and cannot be changed. </a:t>
            </a:r>
            <a:r>
              <a:rPr lang="en-IN"/>
              <a:t>Administrator</a:t>
            </a:r>
            <a:r>
              <a:rPr lang="en-IN"/>
              <a:t> decides the size of the partitions.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IN"/>
              <a:t>Advantages:-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Easy to implement</a:t>
            </a:r>
            <a:endParaRPr/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Little OS overhead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lang="en-IN" sz="3200"/>
              <a:t>TYPES OF CONTIGUOUS MEMORY ALLOCATION(CONTD…)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b="1" lang="en-IN" sz="2200"/>
              <a:t>Disadvantages:-</a:t>
            </a:r>
            <a:endParaRPr/>
          </a:p>
          <a:p>
            <a:pPr indent="-13970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 sz="2200"/>
              <a:t>* </a:t>
            </a:r>
            <a:r>
              <a:rPr b="1" lang="en-IN" sz="2200"/>
              <a:t>Internal fragmentation- </a:t>
            </a:r>
            <a:r>
              <a:rPr lang="en-IN" sz="2200"/>
              <a:t>Main memory use is inefficient. Any program, no matter how small, occupies an entire partition. This can cause internal fragmentation.</a:t>
            </a:r>
            <a:endParaRPr/>
          </a:p>
          <a:p>
            <a:pPr indent="-13970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 sz="2200"/>
              <a:t>* External fragmentation</a:t>
            </a:r>
            <a:endParaRPr/>
          </a:p>
          <a:p>
            <a:pPr indent="-13970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 sz="2200"/>
              <a:t>* Limit process size</a:t>
            </a:r>
            <a:endParaRPr/>
          </a:p>
          <a:p>
            <a:pPr indent="-13970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 sz="2200"/>
              <a:t>* Limitation on Degree of Multiprogramming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1" lang="en-IN" sz="2800"/>
              <a:t> </a:t>
            </a:r>
            <a:r>
              <a:rPr b="1" i="1" lang="en-IN" sz="2800"/>
              <a:t>Variable size partitioning (or) Dynamic partitioning:-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IN" sz="2200"/>
              <a:t>* It doesn’t have partitions. The partitions is made after allocating the process.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b="1" lang="en-IN" sz="2200"/>
              <a:t>Advantages:-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IN" sz="2200"/>
              <a:t>* No internal fragmentation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375"/>
              <a:buNone/>
            </a:pPr>
            <a:r>
              <a:rPr lang="en-IN" sz="1375"/>
              <a:t>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550"/>
              <a:buNone/>
            </a:pPr>
            <a:r>
              <a:t/>
            </a:r>
            <a:endParaRPr b="1" sz="550"/>
          </a:p>
          <a:p>
            <a:pPr indent="-56514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550"/>
              <a:buNone/>
            </a:pPr>
            <a:r>
              <a:t/>
            </a:r>
            <a:endParaRPr sz="5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lang="en-IN" sz="3200"/>
              <a:t>TYPES OF CONTIGUOUS MEMORY ALLOCATION(CONTD…)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No restriction on Degree of Multiprogramming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No Limitation on the size of the process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IN"/>
              <a:t>Disadvantages:-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Difficult implementation.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External fragmentation.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lang="en-IN" sz="3200"/>
              <a:t>ALGORITHMS FOR PARTITION ALLOCATION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4097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20"/>
              <a:buChar char=" "/>
            </a:pPr>
            <a:r>
              <a:rPr lang="en-IN" sz="2220"/>
              <a:t>There are three types of algorithms:-</a:t>
            </a:r>
            <a:endParaRPr/>
          </a:p>
          <a:p>
            <a:pPr indent="-14097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b="1" lang="en-IN" sz="2220"/>
              <a:t>* First fit algorithm</a:t>
            </a:r>
            <a:endParaRPr/>
          </a:p>
          <a:p>
            <a:pPr indent="-14097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b="1" lang="en-IN" sz="2220"/>
              <a:t>* Best fit algorithm </a:t>
            </a:r>
            <a:endParaRPr/>
          </a:p>
          <a:p>
            <a:pPr indent="-14097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b="1" lang="en-IN" sz="2220"/>
              <a:t>* Worst fit algorithm</a:t>
            </a:r>
            <a:endParaRPr/>
          </a:p>
          <a:p>
            <a:pPr indent="-176212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775"/>
              <a:buChar char=" "/>
            </a:pPr>
            <a:r>
              <a:rPr b="1" i="1" lang="en-IN" sz="2775"/>
              <a:t>First fit algorithm:-</a:t>
            </a:r>
            <a:endParaRPr/>
          </a:p>
          <a:p>
            <a:pPr indent="-14097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lang="en-IN" sz="2220"/>
              <a:t>* This algorithm starts scanning the partitions serially from the starting.</a:t>
            </a:r>
            <a:endParaRPr/>
          </a:p>
          <a:p>
            <a:pPr indent="-14097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lang="en-IN" sz="2220"/>
              <a:t>* When an empty partition that is big enough to store the process is found, it is allocated to the process.</a:t>
            </a:r>
            <a:endParaRPr/>
          </a:p>
          <a:p>
            <a:pPr indent="-14097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lang="en-IN" sz="2220"/>
              <a:t>* Obviously, the partition size has to be greater than or at least equal to the process size.</a:t>
            </a:r>
            <a:endParaRPr/>
          </a:p>
          <a:p>
            <a:pPr indent="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b="1" i="1" sz="259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lang="en-IN" sz="3200"/>
              <a:t>ALGORITHMS FOR PARTITION ALLOCATION(CONTD…)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i="1" lang="en-IN" sz="2800"/>
              <a:t>Best fit algorithm:-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This algorithm first scans all the empty partitions.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It then allocates the smallest size partition to the process.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i="1" lang="en-IN" sz="2800"/>
              <a:t>Worst fit algorithm:-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This algorithm first scans all the empty partitions.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IN"/>
              <a:t>* It then allocates the largest size partition to the process.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84900" y="1560750"/>
            <a:ext cx="100038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wentieth Century"/>
              <a:buNone/>
            </a:pPr>
            <a:r>
              <a:rPr lang="en-IN"/>
              <a:t>FIXED SIZE PARTITIONING (OR) STATIC PARTITIONING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