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3" r:id="rId9"/>
    <p:sldId id="269" r:id="rId10"/>
    <p:sldId id="270" r:id="rId11"/>
    <p:sldId id="271" r:id="rId12"/>
    <p:sldId id="264" r:id="rId13"/>
    <p:sldId id="272" r:id="rId14"/>
    <p:sldId id="273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>
        <p:scale>
          <a:sx n="68" d="100"/>
          <a:sy n="68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7AE9-D869-4461-8D34-19873220F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FAKE NEWS DETECTION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4F2D1-222A-4BD3-BD64-4C5E61579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Sanchit</a:t>
            </a:r>
            <a:r>
              <a:rPr lang="en-US" dirty="0"/>
              <a:t> Kumar</a:t>
            </a:r>
          </a:p>
          <a:p>
            <a:r>
              <a:rPr lang="en-US" dirty="0"/>
              <a:t>Alekya Karicherla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512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BC25-5F44-4D00-8C44-D4C612659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35" y="1127464"/>
            <a:ext cx="4258094" cy="485608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5500"/>
              <a:t>TF-IDF VECTORIZER</a:t>
            </a:r>
          </a:p>
          <a:p>
            <a:r>
              <a:rPr lang="en-US" sz="3800"/>
              <a:t>To calculate word frequencies, and by far the most popular method is called TF-IDF</a:t>
            </a:r>
            <a:r>
              <a:rPr lang="en-US" sz="3800" u="sng"/>
              <a:t>(</a:t>
            </a:r>
            <a:r>
              <a:rPr lang="en-CA" sz="3800" i="1"/>
              <a:t>Term Frequency – Inverse Document).</a:t>
            </a:r>
          </a:p>
          <a:p>
            <a:pPr fontAlgn="base"/>
            <a:r>
              <a:rPr lang="en-US" sz="3800" b="1"/>
              <a:t>Term Frequency</a:t>
            </a:r>
            <a:r>
              <a:rPr lang="en-US" sz="3800"/>
              <a:t>: This summarizes how often a given word appears within a document.</a:t>
            </a:r>
          </a:p>
          <a:p>
            <a:pPr fontAlgn="base"/>
            <a:r>
              <a:rPr lang="en-US" sz="3800" b="1"/>
              <a:t>Inverse Document Frequency</a:t>
            </a:r>
            <a:r>
              <a:rPr lang="en-US" sz="3800"/>
              <a:t>: This downscales words that appear a lot across documents.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874C28-ED7B-4D40-A518-E301A7BEC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997596"/>
            <a:ext cx="6833118" cy="4031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2DEDC7-5905-40F6-8709-49ADD69A6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771" y="5137475"/>
            <a:ext cx="1994002" cy="571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1005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FAD2-9FEA-411E-9E1D-261A43D51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89" y="919003"/>
            <a:ext cx="4305505" cy="476270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200"/>
              <a:t>HASHING VECTORIZER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One limitation with the other two vectorizers is that the vocabulary can become very large.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To reduce that, we use hash of words to convert them to integers.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Instead of storing the tokens as strings, the vectorizer applies the hashing trick to encode them as numerical indexes.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downside of this method is that once vectorized, the features’ names can no longer be retrieved.</a:t>
            </a:r>
          </a:p>
          <a:p>
            <a:pPr>
              <a:lnSpc>
                <a:spcPct val="90000"/>
              </a:lnSpc>
            </a:pPr>
            <a:endParaRPr lang="en-CA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839B4-9307-4E55-88A5-067FDBDF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391" y="1021107"/>
            <a:ext cx="6690211" cy="351318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987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7634-ABF6-419B-B039-E7FA9051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C155-2016-43CA-A81F-FCE391AE0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85365"/>
          </a:xfrm>
        </p:spPr>
        <p:txBody>
          <a:bodyPr/>
          <a:lstStyle/>
          <a:p>
            <a:r>
              <a:rPr lang="en-US" dirty="0"/>
              <a:t>Classifiers separates observations into groups based on their characteristics.</a:t>
            </a:r>
          </a:p>
          <a:p>
            <a:r>
              <a:rPr lang="en-US" dirty="0"/>
              <a:t>For data classification, the following three classifiers are used</a:t>
            </a:r>
            <a:r>
              <a:rPr lang="en-CA" dirty="0"/>
              <a:t>.</a:t>
            </a:r>
          </a:p>
          <a:p>
            <a:pPr lvl="1"/>
            <a:r>
              <a:rPr lang="en-US" dirty="0"/>
              <a:t>Multinomial N</a:t>
            </a:r>
            <a:r>
              <a:rPr lang="en-CA" dirty="0" err="1"/>
              <a:t>aïve</a:t>
            </a:r>
            <a:r>
              <a:rPr lang="en-CA" dirty="0"/>
              <a:t>-Bayes</a:t>
            </a:r>
          </a:p>
          <a:p>
            <a:pPr lvl="1"/>
            <a:r>
              <a:rPr lang="en-US"/>
              <a:t>S</a:t>
            </a:r>
            <a:r>
              <a:rPr lang="en-CA"/>
              <a:t>VM</a:t>
            </a:r>
            <a:endParaRPr lang="en-CA" dirty="0"/>
          </a:p>
          <a:p>
            <a:pPr lvl="1"/>
            <a:r>
              <a:rPr lang="en-US"/>
              <a:t>P</a:t>
            </a:r>
            <a:r>
              <a:rPr lang="en-CA"/>
              <a:t>assive </a:t>
            </a:r>
            <a:r>
              <a:rPr lang="en-CA" dirty="0"/>
              <a:t>Aggressive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0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8496B-F084-4862-9182-989D0FB5A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83" y="674702"/>
            <a:ext cx="10131425" cy="2622975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000"/>
              <a:t>Multinomial N</a:t>
            </a:r>
            <a:r>
              <a:rPr lang="en-CA" sz="3000"/>
              <a:t>aïve-Bayes Classifier</a:t>
            </a:r>
          </a:p>
          <a:p>
            <a:pPr marL="457200" lvl="1" indent="0">
              <a:buNone/>
            </a:pPr>
            <a:r>
              <a:rPr lang="en-US" sz="2400"/>
              <a:t>This is mostly used for document classification problem, i.e whether a document belongs to the category of sports, politics, technology etc. </a:t>
            </a:r>
            <a:r>
              <a:rPr lang="en-US" sz="2400" dirty="0"/>
              <a:t>The features/predictors used by the classifier are the frequency of the words present in the document.</a:t>
            </a:r>
            <a:endParaRPr lang="en-CA" sz="240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2A9A9-2235-4DD7-A818-359EA8B7C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61" y="3127696"/>
            <a:ext cx="7610475" cy="15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307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D1391-B59A-480A-BED5-B5D7D204F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48" y="792661"/>
            <a:ext cx="10131425" cy="2154725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SVM Classifier</a:t>
            </a:r>
          </a:p>
          <a:p>
            <a:r>
              <a:rPr lang="en-US" dirty="0"/>
              <a:t>Supervised Machine learning algorithm</a:t>
            </a:r>
          </a:p>
          <a:p>
            <a:r>
              <a:rPr lang="en-US" dirty="0"/>
              <a:t>each data item is plotted as a point in n-dimensional space (where n is number of features you have) with the value of each feature being the value of a particular coordinate.</a:t>
            </a:r>
          </a:p>
          <a:p>
            <a:r>
              <a:rPr lang="en-US" dirty="0"/>
              <a:t>Using linear Kernel, which is best suited for text classification and computationally very cheap.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1026" name="Picture 2" descr="Image result for support vector machine for text classification">
            <a:extLst>
              <a:ext uri="{FF2B5EF4-FFF2-40B4-BE49-F238E27FC236}">
                <a16:creationId xmlns:a16="http://schemas.microsoft.com/office/drawing/2014/main" id="{FA56CA3C-9D2D-4D16-AC2F-4D7742C8A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996" y="2756138"/>
            <a:ext cx="2857500" cy="2781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877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EF58-E36E-496E-AF7B-66E59C42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C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FD1A71-CB27-4634-B6D9-0838F2635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1752" y="2141538"/>
            <a:ext cx="5524108" cy="3649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957128-9D82-4C5B-BBE1-0B95EB8D2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2" y="2141539"/>
            <a:ext cx="5658141" cy="3649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0151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E84C-6FBF-4E49-AF5D-BB078E64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5075270" cy="1453363"/>
          </a:xfrm>
        </p:spPr>
        <p:txBody>
          <a:bodyPr>
            <a:normAutofit/>
          </a:bodyPr>
          <a:lstStyle/>
          <a:p>
            <a:br>
              <a:rPr lang="en-US" sz="2200" dirty="0"/>
            </a:br>
            <a:r>
              <a:rPr lang="en-US" sz="3200" b="1" dirty="0"/>
              <a:t>MAX Voting classifier</a:t>
            </a:r>
            <a:endParaRPr lang="en-CA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90E54-535E-4143-83C3-AD564A729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We are using </a:t>
            </a:r>
            <a:r>
              <a:rPr lang="en-US" dirty="0" err="1"/>
              <a:t>sklearn</a:t>
            </a:r>
            <a:r>
              <a:rPr lang="en-US" dirty="0"/>
              <a:t> inbuild </a:t>
            </a:r>
            <a:r>
              <a:rPr lang="en-CA" b="1" dirty="0" err="1"/>
              <a:t>VotingClassifier</a:t>
            </a:r>
            <a:r>
              <a:rPr lang="en-CA" b="1" dirty="0"/>
              <a:t>.</a:t>
            </a:r>
          </a:p>
          <a:p>
            <a:r>
              <a:rPr lang="en-US" dirty="0"/>
              <a:t> Hard/Majority voting is used for the classification.</a:t>
            </a:r>
          </a:p>
          <a:p>
            <a:endParaRPr lang="en-CA" dirty="0"/>
          </a:p>
        </p:txBody>
      </p:sp>
      <p:pic>
        <p:nvPicPr>
          <p:cNvPr id="2052" name="Picture 4" descr="Image result for sklearn voting classifier">
            <a:extLst>
              <a:ext uri="{FF2B5EF4-FFF2-40B4-BE49-F238E27FC236}">
                <a16:creationId xmlns:a16="http://schemas.microsoft.com/office/drawing/2014/main" id="{E08DD60A-AE1A-400C-A1B3-BB7101006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94" y="808055"/>
            <a:ext cx="2919046" cy="2539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DE9F5B-841C-4CDB-B361-C3D6F662B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144" y="3817552"/>
            <a:ext cx="5378726" cy="24702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5277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48E8-B956-40CF-8602-A56B66E0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results</a:t>
            </a:r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138D2B-C76A-4889-9CF2-4CA1E3E80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3395" y="2065867"/>
            <a:ext cx="4476781" cy="3649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869492-AE2B-4372-9D39-C864C8439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141539"/>
            <a:ext cx="5658141" cy="3649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106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2E1E-405A-4CD7-855D-1F618A49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FAKE NEWS?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8AC7-9416-4F62-8B59-932DC2D63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40023"/>
            <a:ext cx="10131425" cy="2334827"/>
          </a:xfrm>
        </p:spPr>
        <p:txBody>
          <a:bodyPr>
            <a:normAutofit/>
          </a:bodyPr>
          <a:lstStyle/>
          <a:p>
            <a:r>
              <a:rPr lang="en-US" sz="2400" dirty="0"/>
              <a:t>Fake news is false, made-up information which is circulated as real news.</a:t>
            </a:r>
          </a:p>
          <a:p>
            <a:r>
              <a:rPr lang="en-US" sz="2400" dirty="0"/>
              <a:t>Fake news is not a recent one.</a:t>
            </a:r>
          </a:p>
          <a:p>
            <a:r>
              <a:rPr lang="en-US" sz="2400" dirty="0"/>
              <a:t>But in Recent days it increased a lot due to social media where anyone can create , modify and spread the news.</a:t>
            </a:r>
          </a:p>
        </p:txBody>
      </p:sp>
    </p:spTree>
    <p:extLst>
      <p:ext uri="{BB962C8B-B14F-4D97-AF65-F5344CB8AC3E}">
        <p14:creationId xmlns:p14="http://schemas.microsoft.com/office/powerpoint/2010/main" val="211826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5AFC-837F-4DCD-A740-9F99433F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43991"/>
          </a:xfrm>
        </p:spPr>
        <p:txBody>
          <a:bodyPr/>
          <a:lstStyle/>
          <a:p>
            <a:r>
              <a:rPr lang="en-US" dirty="0"/>
              <a:t>PROBLEM STATEMENT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71DD4-0C7C-4517-BFDE-78F818C7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7" y="2370338"/>
            <a:ext cx="10231300" cy="3420862"/>
          </a:xfrm>
        </p:spPr>
        <p:txBody>
          <a:bodyPr>
            <a:noAutofit/>
          </a:bodyPr>
          <a:lstStyle/>
          <a:p>
            <a:r>
              <a:rPr lang="en-US" sz="2400" dirty="0"/>
              <a:t>With the wide spread of fake news results in Negative influence over people.</a:t>
            </a:r>
          </a:p>
          <a:p>
            <a:pPr lvl="1"/>
            <a:r>
              <a:rPr lang="en-US" sz="2400" dirty="0"/>
              <a:t>Political events</a:t>
            </a:r>
          </a:p>
          <a:p>
            <a:pPr lvl="1"/>
            <a:r>
              <a:rPr lang="en-US" sz="2400" dirty="0"/>
              <a:t>Racism</a:t>
            </a:r>
          </a:p>
          <a:p>
            <a:pPr marL="457200" lvl="1" indent="0">
              <a:buNone/>
            </a:pPr>
            <a:r>
              <a:rPr lang="en-US" sz="3600" dirty="0">
                <a:latin typeface="+mj-lt"/>
              </a:rPr>
              <a:t>GOAL</a:t>
            </a:r>
          </a:p>
          <a:p>
            <a:r>
              <a:rPr lang="en-US" sz="2400" dirty="0"/>
              <a:t>To reduce the impact of fake news, it is important to identify and filter it out from reaching the public, for the well-being of society.</a:t>
            </a:r>
          </a:p>
          <a:p>
            <a:r>
              <a:rPr lang="en-US" sz="2400" dirty="0"/>
              <a:t>We use different algorithms to detect, collect and filter the fake news from being wide-spread.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3658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56DE-9873-44EE-97C7-AA41970A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92B7-CD5B-43F6-B6C4-0BD51482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048193"/>
          </a:xfrm>
        </p:spPr>
        <p:txBody>
          <a:bodyPr>
            <a:noAutofit/>
          </a:bodyPr>
          <a:lstStyle/>
          <a:p>
            <a:r>
              <a:rPr lang="en-US" sz="2400" dirty="0"/>
              <a:t>Selection of data set</a:t>
            </a:r>
          </a:p>
          <a:p>
            <a:r>
              <a:rPr lang="en-US" sz="2400" dirty="0"/>
              <a:t>Preprocessing </a:t>
            </a:r>
          </a:p>
          <a:p>
            <a:r>
              <a:rPr lang="en-US" sz="2400" dirty="0"/>
              <a:t>Feature Extraction</a:t>
            </a:r>
          </a:p>
          <a:p>
            <a:r>
              <a:rPr lang="en-US" sz="2400" dirty="0"/>
              <a:t>Model Selection</a:t>
            </a:r>
          </a:p>
          <a:p>
            <a:r>
              <a:rPr lang="en-US" sz="2400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187676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0253-11A3-430E-B223-4FB3F563A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1437-EED5-4F69-BE8F-0794A2E46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814749" cy="3649133"/>
          </a:xfrm>
        </p:spPr>
        <p:txBody>
          <a:bodyPr>
            <a:normAutofit/>
          </a:bodyPr>
          <a:lstStyle/>
          <a:p>
            <a:r>
              <a:rPr lang="en-US" sz="2400" dirty="0"/>
              <a:t>The data set being used is downloaded from Kaggle. </a:t>
            </a:r>
          </a:p>
          <a:p>
            <a:r>
              <a:rPr lang="en-US" sz="2400" dirty="0"/>
              <a:t>It contains the following headers:</a:t>
            </a:r>
          </a:p>
          <a:p>
            <a:pPr lvl="1"/>
            <a:r>
              <a:rPr lang="en-US" sz="2400" dirty="0"/>
              <a:t>Id</a:t>
            </a:r>
          </a:p>
          <a:p>
            <a:pPr lvl="1"/>
            <a:r>
              <a:rPr lang="en-US" sz="2400" dirty="0"/>
              <a:t>Title</a:t>
            </a:r>
          </a:p>
          <a:p>
            <a:pPr lvl="1"/>
            <a:r>
              <a:rPr lang="en-US" sz="2400" dirty="0"/>
              <a:t>Text</a:t>
            </a:r>
          </a:p>
          <a:p>
            <a:pPr lvl="1"/>
            <a:r>
              <a:rPr lang="en-US" sz="2400" dirty="0"/>
              <a:t>Label</a:t>
            </a:r>
          </a:p>
          <a:p>
            <a:endParaRPr lang="en-CA" sz="2400" dirty="0"/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099FF7E9-CDEF-44B3-87B0-50170C4C8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6172" y="639097"/>
            <a:ext cx="3398290" cy="5575438"/>
          </a:xfrm>
          <a:prstGeom prst="roundRect">
            <a:avLst>
              <a:gd name="adj" fmla="val 5442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E057B-F5B4-4BFA-A1F0-47D33B9C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390" y="733077"/>
            <a:ext cx="2123737" cy="2636590"/>
          </a:xfrm>
          <a:prstGeom prst="roundRect">
            <a:avLst>
              <a:gd name="adj" fmla="val 5170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D79063-7B4B-4169-90B0-04B92B8E3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597" y="3483966"/>
            <a:ext cx="3093322" cy="2636590"/>
          </a:xfrm>
          <a:prstGeom prst="roundRect">
            <a:avLst>
              <a:gd name="adj" fmla="val 5170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321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C4D6-8A45-48C1-B751-6953882E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Pre-processing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29DB5-366A-4623-BF85-40FBE6887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24816"/>
            <a:ext cx="10131425" cy="3228923"/>
          </a:xfrm>
        </p:spPr>
        <p:txBody>
          <a:bodyPr>
            <a:noAutofit/>
          </a:bodyPr>
          <a:lstStyle/>
          <a:p>
            <a:r>
              <a:rPr lang="en-US" sz="2400"/>
              <a:t>Pre-processing involves</a:t>
            </a:r>
          </a:p>
          <a:p>
            <a:pPr lvl="1"/>
            <a:r>
              <a:rPr lang="en-US" sz="2400" dirty="0"/>
              <a:t>Removal of special characters</a:t>
            </a:r>
          </a:p>
          <a:p>
            <a:pPr lvl="1"/>
            <a:r>
              <a:rPr lang="en-US" sz="2400" dirty="0"/>
              <a:t>Removal of punctuation marks </a:t>
            </a:r>
          </a:p>
          <a:p>
            <a:pPr lvl="1"/>
            <a:r>
              <a:rPr lang="en-US" sz="2400" dirty="0"/>
              <a:t>Spell checking</a:t>
            </a:r>
          </a:p>
          <a:p>
            <a:pPr lvl="1"/>
            <a:r>
              <a:rPr lang="en-US" sz="2400" dirty="0"/>
              <a:t>Stemming words </a:t>
            </a:r>
          </a:p>
          <a:p>
            <a:pPr lvl="1"/>
            <a:r>
              <a:rPr lang="en-US" sz="2400" dirty="0"/>
              <a:t>Removal of stop words</a:t>
            </a:r>
            <a:endParaRPr lang="en-CA" sz="24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3A362-6119-4FE0-BF32-F60384F64F8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3" y="1587795"/>
            <a:ext cx="6125501" cy="18412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B751DC-CABB-4171-9EEB-5E7A572FF19B}"/>
              </a:ext>
            </a:extLst>
          </p:cNvPr>
          <p:cNvSpPr txBox="1"/>
          <p:nvPr/>
        </p:nvSpPr>
        <p:spPr>
          <a:xfrm>
            <a:off x="6371946" y="3774896"/>
            <a:ext cx="4123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Special Characters and Punctuation marks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95849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E378-9476-471D-9452-52ABFDF8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SPELL Checking</a:t>
            </a:r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0AC8BB-5784-4AED-8ED7-04256B068E4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63" y="2107392"/>
            <a:ext cx="6775798" cy="10795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1F3082-0A4A-41DF-9559-5DC0CA4022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62" y="4091940"/>
            <a:ext cx="6775797" cy="126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C33BDB-461A-43A7-A558-EA3F1BB24C50}"/>
              </a:ext>
            </a:extLst>
          </p:cNvPr>
          <p:cNvSpPr txBox="1"/>
          <p:nvPr/>
        </p:nvSpPr>
        <p:spPr>
          <a:xfrm>
            <a:off x="3062796" y="3270111"/>
            <a:ext cx="344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Before spell-checking</a:t>
            </a:r>
            <a:endParaRPr lang="en-CA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446C0-CB92-412D-BBBB-F1E7B6E28E48}"/>
              </a:ext>
            </a:extLst>
          </p:cNvPr>
          <p:cNvSpPr/>
          <p:nvPr/>
        </p:nvSpPr>
        <p:spPr>
          <a:xfrm>
            <a:off x="3141647" y="5356860"/>
            <a:ext cx="1625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After spell-checking</a:t>
            </a: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287743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24C9-C1C7-496F-A3E2-FE940A07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extraction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8DE2-48E4-429B-A18D-E111149E0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655051"/>
          </a:xfrm>
        </p:spPr>
        <p:txBody>
          <a:bodyPr>
            <a:noAutofit/>
          </a:bodyPr>
          <a:lstStyle/>
          <a:p>
            <a:r>
              <a:rPr lang="en-US" sz="2400" dirty="0"/>
              <a:t>The pre-processed data is  transformed into set of features.</a:t>
            </a:r>
          </a:p>
          <a:p>
            <a:r>
              <a:rPr lang="en-US" sz="2400" b="1" dirty="0"/>
              <a:t>Vectorization</a:t>
            </a:r>
            <a:r>
              <a:rPr lang="en-US" sz="2400" dirty="0"/>
              <a:t> is the process of turning a collection of data into numerical feature vectors.</a:t>
            </a:r>
          </a:p>
          <a:p>
            <a:r>
              <a:rPr lang="en-US" sz="2400" dirty="0"/>
              <a:t>Features derived are </a:t>
            </a:r>
          </a:p>
          <a:p>
            <a:pPr lvl="1"/>
            <a:r>
              <a:rPr lang="en-US" sz="2400" dirty="0"/>
              <a:t>Count Vectorizer</a:t>
            </a:r>
            <a:endParaRPr lang="en-CA" sz="2400" dirty="0"/>
          </a:p>
          <a:p>
            <a:pPr lvl="1"/>
            <a:r>
              <a:rPr lang="en-US" sz="2400" dirty="0"/>
              <a:t>T</a:t>
            </a:r>
            <a:r>
              <a:rPr lang="en-CA" sz="2400" dirty="0"/>
              <a:t>F-IDF Vectorizer</a:t>
            </a:r>
          </a:p>
          <a:p>
            <a:pPr lvl="1"/>
            <a:r>
              <a:rPr lang="en-US" sz="2400" dirty="0"/>
              <a:t>H</a:t>
            </a:r>
            <a:r>
              <a:rPr lang="en-CA" sz="2400" dirty="0"/>
              <a:t>ash Vectorizer</a:t>
            </a:r>
          </a:p>
          <a:p>
            <a:pPr marL="457200" lvl="1" indent="0">
              <a:buNone/>
            </a:pPr>
            <a:r>
              <a:rPr lang="en-US" sz="2400" dirty="0"/>
              <a:t>N</a:t>
            </a:r>
            <a:r>
              <a:rPr lang="en-CA" sz="2400"/>
              <a:t>-grams: Sequence of N-words is </a:t>
            </a:r>
            <a:r>
              <a:rPr lang="en-CA" sz="2400" dirty="0"/>
              <a:t>also used in-order to </a:t>
            </a:r>
            <a:r>
              <a:rPr lang="en-CA" sz="2400"/>
              <a:t>specify the word sequence </a:t>
            </a:r>
            <a:r>
              <a:rPr lang="en-CA" sz="2400" dirty="0"/>
              <a:t>in Count </a:t>
            </a:r>
            <a:r>
              <a:rPr lang="en-CA" sz="2400"/>
              <a:t>vectorizer and TF-IDF Vectorizer.</a:t>
            </a:r>
          </a:p>
          <a:p>
            <a:pPr lvl="1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7699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C04857D-B1C1-41ED-B1B4-E3D6E3C7C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F4624-4806-4889-9018-D35E1D3B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64" y="1130013"/>
            <a:ext cx="4099947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COUNT VECTORIZER</a:t>
            </a:r>
          </a:p>
          <a:p>
            <a:r>
              <a:rPr lang="en-US" sz="2400" dirty="0"/>
              <a:t>Converts text to word count vectors. </a:t>
            </a:r>
          </a:p>
          <a:p>
            <a:r>
              <a:rPr lang="en-US" sz="2400" dirty="0"/>
              <a:t>Builds a vocabulary of known words with the given data-set.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8" name="Rounded Rectangle 32">
            <a:extLst>
              <a:ext uri="{FF2B5EF4-FFF2-40B4-BE49-F238E27FC236}">
                <a16:creationId xmlns:a16="http://schemas.microsoft.com/office/drawing/2014/main" id="{E5A9FA1E-7A9B-4CDA-91BB-87575F63E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585" y="639097"/>
            <a:ext cx="5433751" cy="5575438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D6139B-BEAB-4941-A541-CBE515784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192" y="1291581"/>
            <a:ext cx="5239936" cy="1861193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D2FB4C-5EBB-44E8-8D9F-6D30EF5F2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192" y="3962401"/>
            <a:ext cx="5239935" cy="704850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121837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469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FAKE NEWS DETECTION</vt:lpstr>
      <vt:lpstr>WHAT IS FAKE NEWS?</vt:lpstr>
      <vt:lpstr>PROBLEM STATEMENT </vt:lpstr>
      <vt:lpstr>STEPS Involved</vt:lpstr>
      <vt:lpstr>DATA SET</vt:lpstr>
      <vt:lpstr>DATA Pre-processing</vt:lpstr>
      <vt:lpstr>SPELL Checking</vt:lpstr>
      <vt:lpstr>Feature extraction</vt:lpstr>
      <vt:lpstr>PowerPoint Presentation</vt:lpstr>
      <vt:lpstr>PowerPoint Presentation</vt:lpstr>
      <vt:lpstr>PowerPoint Presentation</vt:lpstr>
      <vt:lpstr>Model selection</vt:lpstr>
      <vt:lpstr>PowerPoint Presentation</vt:lpstr>
      <vt:lpstr>PowerPoint Presentation</vt:lpstr>
      <vt:lpstr>results</vt:lpstr>
      <vt:lpstr> MAX Voting classifier</vt:lpstr>
      <vt:lpstr>Final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sanchit kumar</dc:creator>
  <cp:lastModifiedBy>sanchit kumar</cp:lastModifiedBy>
  <cp:revision>7</cp:revision>
  <dcterms:created xsi:type="dcterms:W3CDTF">2019-04-03T05:41:25Z</dcterms:created>
  <dcterms:modified xsi:type="dcterms:W3CDTF">2019-04-03T06:05:34Z</dcterms:modified>
</cp:coreProperties>
</file>