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60" r:id="rId4"/>
    <p:sldId id="267" r:id="rId5"/>
    <p:sldId id="303" r:id="rId6"/>
    <p:sldId id="265" r:id="rId7"/>
    <p:sldId id="304" r:id="rId8"/>
    <p:sldId id="262" r:id="rId9"/>
    <p:sldId id="277" r:id="rId10"/>
    <p:sldId id="310" r:id="rId11"/>
    <p:sldId id="311" r:id="rId12"/>
    <p:sldId id="312" r:id="rId13"/>
    <p:sldId id="305" r:id="rId14"/>
    <p:sldId id="266" r:id="rId15"/>
    <p:sldId id="309" r:id="rId16"/>
    <p:sldId id="306" r:id="rId17"/>
    <p:sldId id="307" r:id="rId18"/>
    <p:sldId id="278" r:id="rId19"/>
    <p:sldId id="270" r:id="rId20"/>
    <p:sldId id="281" r:id="rId21"/>
  </p:sldIdLst>
  <p:sldSz cx="9144000" cy="5143500" type="screen16x9"/>
  <p:notesSz cx="6858000" cy="91440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-52"/>
      <p:regular r:id="rId27"/>
      <p:bold r:id="rId28"/>
      <p:italic r:id="rId29"/>
      <p:boldItalic r:id="rId30"/>
    </p:embeddedFont>
    <p:embeddedFont>
      <p:font typeface="Montserrat Black" panose="00000A00000000000000" pitchFamily="2" charset="-52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76CF7-216C-4B65-B4D3-95A12B2B13BE}" v="28" dt="2023-01-23T18:16:54.238"/>
  </p1510:revLst>
</p1510:revInfo>
</file>

<file path=ppt/tableStyles.xml><?xml version="1.0" encoding="utf-8"?>
<a:tblStyleLst xmlns:a="http://schemas.openxmlformats.org/drawingml/2006/main" def="{C851F165-6D7C-4339-A3B7-29E3AA4FED95}">
  <a:tblStyle styleId="{C851F165-6D7C-4339-A3B7-29E3AA4FE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f2b728c2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f2b728c2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5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Google Shape;5143;gf2eaa9e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4" name="Google Shape;5144;gf2eaa9e9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8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Google Shape;5143;gf2eaa9e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4" name="Google Shape;5144;gf2eaa9e9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92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f2b728c2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f2b728c2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6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f2b728c2ae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f2b728c2ae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f2b728c2ae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f2b728c2ae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259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f2b728c2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f2b728c2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055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f2b728c2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f2b728c2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850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Google Shape;5235;gf2eaa9e93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6" name="Google Shape;5236;gf2eaa9e93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gf2b728c2a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1" name="Google Shape;4751;gf2b728c2a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ee102c79aa_0_3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ee102c79aa_0_3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8" name="Google Shape;5448;gf2eaa9e93c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9" name="Google Shape;5449;gf2eaa9e93c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f2b728c2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f2b728c2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5" name="Google Shape;4615;gf2b728c2ae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6" name="Google Shape;4616;gf2b728c2ae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f2b728c2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f2b728c2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7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gf2b728c2ae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0" name="Google Shape;4420;gf2b728c2ae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f2b728c2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f2b728c2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34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gf2b728c2a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8" name="Google Shape;4238;gf2b728c2a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Google Shape;5143;gf2eaa9e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4" name="Google Shape;5144;gf2eaa9e9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9425512">
            <a:off x="-2970369" y="517267"/>
            <a:ext cx="10308464" cy="4108983"/>
            <a:chOff x="297400" y="1910975"/>
            <a:chExt cx="3410350" cy="1359375"/>
          </a:xfrm>
        </p:grpSpPr>
        <p:sp>
          <p:nvSpPr>
            <p:cNvPr id="10" name="Google Shape;10;p2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 rot="-10570271">
            <a:off x="3812653" y="-472651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 rot="9923769">
            <a:off x="1318995" y="-4109558"/>
            <a:ext cx="11447605" cy="11391139"/>
            <a:chOff x="3899125" y="1769725"/>
            <a:chExt cx="2025925" cy="2015950"/>
          </a:xfrm>
        </p:grpSpPr>
        <p:sp>
          <p:nvSpPr>
            <p:cNvPr id="84" name="Google Shape;84;p2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"/>
          <p:cNvSpPr/>
          <p:nvPr/>
        </p:nvSpPr>
        <p:spPr>
          <a:xfrm rot="8730485">
            <a:off x="1301475" y="-501439"/>
            <a:ext cx="4723849" cy="5822811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ctrTitle"/>
          </p:nvPr>
        </p:nvSpPr>
        <p:spPr>
          <a:xfrm flipH="1">
            <a:off x="709800" y="2040388"/>
            <a:ext cx="35940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 i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subTitle" idx="1"/>
          </p:nvPr>
        </p:nvSpPr>
        <p:spPr>
          <a:xfrm>
            <a:off x="5145325" y="3622325"/>
            <a:ext cx="26676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" name="Google Shape;2816;p25"/>
          <p:cNvGrpSpPr/>
          <p:nvPr/>
        </p:nvGrpSpPr>
        <p:grpSpPr>
          <a:xfrm rot="-7423038">
            <a:off x="-1529488" y="-4360029"/>
            <a:ext cx="13362600" cy="13296472"/>
            <a:chOff x="3899125" y="1769725"/>
            <a:chExt cx="2025925" cy="2015950"/>
          </a:xfrm>
        </p:grpSpPr>
        <p:sp>
          <p:nvSpPr>
            <p:cNvPr id="2817" name="Google Shape;2817;p25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5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5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5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5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5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5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5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5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5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5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5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5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5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5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5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5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5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5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5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5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5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5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5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5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5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5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5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5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5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5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5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5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5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5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5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5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5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5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5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5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5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5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5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5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5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5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5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5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5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5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5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5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5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5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5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5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5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5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5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9" name="Google Shape;2889;p25"/>
          <p:cNvSpPr txBox="1">
            <a:spLocks noGrp="1"/>
          </p:cNvSpPr>
          <p:nvPr>
            <p:ph type="ctrTitle"/>
          </p:nvPr>
        </p:nvSpPr>
        <p:spPr>
          <a:xfrm flipH="1">
            <a:off x="2923350" y="445025"/>
            <a:ext cx="3297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90" name="Google Shape;2890;p25"/>
          <p:cNvSpPr/>
          <p:nvPr/>
        </p:nvSpPr>
        <p:spPr>
          <a:xfrm rot="-7508672">
            <a:off x="5234381" y="4132269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25"/>
          <p:cNvSpPr/>
          <p:nvPr/>
        </p:nvSpPr>
        <p:spPr>
          <a:xfrm rot="-9807865">
            <a:off x="4339316" y="1327178"/>
            <a:ext cx="4723829" cy="5822724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25"/>
          <p:cNvSpPr txBox="1">
            <a:spLocks noGrp="1"/>
          </p:cNvSpPr>
          <p:nvPr>
            <p:ph type="title" idx="2"/>
          </p:nvPr>
        </p:nvSpPr>
        <p:spPr>
          <a:xfrm>
            <a:off x="6509700" y="1887997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3" name="Google Shape;2893;p25"/>
          <p:cNvSpPr txBox="1">
            <a:spLocks noGrp="1"/>
          </p:cNvSpPr>
          <p:nvPr>
            <p:ph type="subTitle" idx="1"/>
          </p:nvPr>
        </p:nvSpPr>
        <p:spPr>
          <a:xfrm>
            <a:off x="6509700" y="2297947"/>
            <a:ext cx="1924500" cy="754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4" name="Google Shape;2894;p25"/>
          <p:cNvSpPr txBox="1">
            <a:spLocks noGrp="1"/>
          </p:cNvSpPr>
          <p:nvPr>
            <p:ph type="title" idx="3"/>
          </p:nvPr>
        </p:nvSpPr>
        <p:spPr>
          <a:xfrm>
            <a:off x="6509700" y="3187947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5" name="Google Shape;2895;p25"/>
          <p:cNvSpPr txBox="1">
            <a:spLocks noGrp="1"/>
          </p:cNvSpPr>
          <p:nvPr>
            <p:ph type="subTitle" idx="4"/>
          </p:nvPr>
        </p:nvSpPr>
        <p:spPr>
          <a:xfrm>
            <a:off x="6509700" y="3597897"/>
            <a:ext cx="1924500" cy="754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6" name="Google Shape;2896;p25"/>
          <p:cNvSpPr txBox="1">
            <a:spLocks noGrp="1"/>
          </p:cNvSpPr>
          <p:nvPr>
            <p:ph type="title" idx="5"/>
          </p:nvPr>
        </p:nvSpPr>
        <p:spPr>
          <a:xfrm>
            <a:off x="709800" y="1887997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7" name="Google Shape;2897;p25"/>
          <p:cNvSpPr txBox="1">
            <a:spLocks noGrp="1"/>
          </p:cNvSpPr>
          <p:nvPr>
            <p:ph type="subTitle" idx="6"/>
          </p:nvPr>
        </p:nvSpPr>
        <p:spPr>
          <a:xfrm>
            <a:off x="709800" y="2297947"/>
            <a:ext cx="1924500" cy="754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8" name="Google Shape;2898;p25"/>
          <p:cNvSpPr txBox="1">
            <a:spLocks noGrp="1"/>
          </p:cNvSpPr>
          <p:nvPr>
            <p:ph type="title" idx="7"/>
          </p:nvPr>
        </p:nvSpPr>
        <p:spPr>
          <a:xfrm>
            <a:off x="709800" y="3187947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9" name="Google Shape;2899;p25"/>
          <p:cNvSpPr txBox="1">
            <a:spLocks noGrp="1"/>
          </p:cNvSpPr>
          <p:nvPr>
            <p:ph type="subTitle" idx="8"/>
          </p:nvPr>
        </p:nvSpPr>
        <p:spPr>
          <a:xfrm>
            <a:off x="709800" y="3597897"/>
            <a:ext cx="1924500" cy="754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Google Shape;2901;p26"/>
          <p:cNvGrpSpPr/>
          <p:nvPr/>
        </p:nvGrpSpPr>
        <p:grpSpPr>
          <a:xfrm rot="-7423038">
            <a:off x="-1529488" y="-4360029"/>
            <a:ext cx="13362600" cy="13296472"/>
            <a:chOff x="3899125" y="1769725"/>
            <a:chExt cx="2025925" cy="2015950"/>
          </a:xfrm>
        </p:grpSpPr>
        <p:sp>
          <p:nvSpPr>
            <p:cNvPr id="2902" name="Google Shape;2902;p26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6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6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6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6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6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6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6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6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6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6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6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6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6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6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6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6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6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6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6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6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6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6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6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6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6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6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6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6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6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6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6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6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6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6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6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6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6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6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6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6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6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6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6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6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6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6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6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6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6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6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4" name="Google Shape;2974;p26"/>
          <p:cNvSpPr/>
          <p:nvPr/>
        </p:nvSpPr>
        <p:spPr>
          <a:xfrm rot="-7508672">
            <a:off x="5234381" y="4132269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26"/>
          <p:cNvSpPr/>
          <p:nvPr/>
        </p:nvSpPr>
        <p:spPr>
          <a:xfrm rot="-9807865">
            <a:off x="4339316" y="1327178"/>
            <a:ext cx="4723829" cy="5822724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26"/>
          <p:cNvSpPr txBox="1">
            <a:spLocks noGrp="1"/>
          </p:cNvSpPr>
          <p:nvPr>
            <p:ph type="ctrTitle"/>
          </p:nvPr>
        </p:nvSpPr>
        <p:spPr>
          <a:xfrm flipH="1">
            <a:off x="2795500" y="445025"/>
            <a:ext cx="35526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7" name="Google Shape;2977;p26"/>
          <p:cNvSpPr txBox="1">
            <a:spLocks noGrp="1"/>
          </p:cNvSpPr>
          <p:nvPr>
            <p:ph type="title" idx="2"/>
          </p:nvPr>
        </p:nvSpPr>
        <p:spPr>
          <a:xfrm>
            <a:off x="2480000" y="1689411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8" name="Google Shape;2978;p26"/>
          <p:cNvSpPr txBox="1">
            <a:spLocks noGrp="1"/>
          </p:cNvSpPr>
          <p:nvPr>
            <p:ph type="subTitle" idx="1"/>
          </p:nvPr>
        </p:nvSpPr>
        <p:spPr>
          <a:xfrm>
            <a:off x="2480000" y="2099361"/>
            <a:ext cx="1924500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6"/>
          <p:cNvSpPr txBox="1">
            <a:spLocks noGrp="1"/>
          </p:cNvSpPr>
          <p:nvPr>
            <p:ph type="title" idx="3"/>
          </p:nvPr>
        </p:nvSpPr>
        <p:spPr>
          <a:xfrm>
            <a:off x="5779225" y="1689411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0" name="Google Shape;2980;p26"/>
          <p:cNvSpPr txBox="1">
            <a:spLocks noGrp="1"/>
          </p:cNvSpPr>
          <p:nvPr>
            <p:ph type="subTitle" idx="4"/>
          </p:nvPr>
        </p:nvSpPr>
        <p:spPr>
          <a:xfrm>
            <a:off x="5779225" y="2099361"/>
            <a:ext cx="1924500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6"/>
          <p:cNvSpPr txBox="1">
            <a:spLocks noGrp="1"/>
          </p:cNvSpPr>
          <p:nvPr>
            <p:ph type="title" idx="5"/>
          </p:nvPr>
        </p:nvSpPr>
        <p:spPr>
          <a:xfrm>
            <a:off x="2480000" y="2753656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2" name="Google Shape;2982;p26"/>
          <p:cNvSpPr txBox="1">
            <a:spLocks noGrp="1"/>
          </p:cNvSpPr>
          <p:nvPr>
            <p:ph type="subTitle" idx="6"/>
          </p:nvPr>
        </p:nvSpPr>
        <p:spPr>
          <a:xfrm>
            <a:off x="2480000" y="3163606"/>
            <a:ext cx="1924500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6"/>
          <p:cNvSpPr txBox="1">
            <a:spLocks noGrp="1"/>
          </p:cNvSpPr>
          <p:nvPr>
            <p:ph type="title" idx="7"/>
          </p:nvPr>
        </p:nvSpPr>
        <p:spPr>
          <a:xfrm>
            <a:off x="5779225" y="2753656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4" name="Google Shape;2984;p26"/>
          <p:cNvSpPr txBox="1">
            <a:spLocks noGrp="1"/>
          </p:cNvSpPr>
          <p:nvPr>
            <p:ph type="subTitle" idx="8"/>
          </p:nvPr>
        </p:nvSpPr>
        <p:spPr>
          <a:xfrm>
            <a:off x="5779225" y="3163606"/>
            <a:ext cx="1924500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6"/>
          <p:cNvSpPr txBox="1">
            <a:spLocks noGrp="1"/>
          </p:cNvSpPr>
          <p:nvPr>
            <p:ph type="title" idx="9"/>
          </p:nvPr>
        </p:nvSpPr>
        <p:spPr>
          <a:xfrm>
            <a:off x="2480000" y="3817900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6" name="Google Shape;2986;p26"/>
          <p:cNvSpPr txBox="1">
            <a:spLocks noGrp="1"/>
          </p:cNvSpPr>
          <p:nvPr>
            <p:ph type="subTitle" idx="13"/>
          </p:nvPr>
        </p:nvSpPr>
        <p:spPr>
          <a:xfrm>
            <a:off x="2480000" y="4227850"/>
            <a:ext cx="1924500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6"/>
          <p:cNvSpPr txBox="1">
            <a:spLocks noGrp="1"/>
          </p:cNvSpPr>
          <p:nvPr>
            <p:ph type="title" idx="14"/>
          </p:nvPr>
        </p:nvSpPr>
        <p:spPr>
          <a:xfrm>
            <a:off x="5779225" y="3817900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8" name="Google Shape;2988;p26"/>
          <p:cNvSpPr txBox="1">
            <a:spLocks noGrp="1"/>
          </p:cNvSpPr>
          <p:nvPr>
            <p:ph type="subTitle" idx="15"/>
          </p:nvPr>
        </p:nvSpPr>
        <p:spPr>
          <a:xfrm>
            <a:off x="5779225" y="4227850"/>
            <a:ext cx="1924500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9" name="Google Shape;3159;p29"/>
          <p:cNvGrpSpPr/>
          <p:nvPr/>
        </p:nvGrpSpPr>
        <p:grpSpPr>
          <a:xfrm rot="-8999978" flipH="1">
            <a:off x="-2330221" y="-2301963"/>
            <a:ext cx="16411789" cy="6541785"/>
            <a:chOff x="297400" y="1910975"/>
            <a:chExt cx="3410350" cy="1359375"/>
          </a:xfrm>
        </p:grpSpPr>
        <p:sp>
          <p:nvSpPr>
            <p:cNvPr id="3160" name="Google Shape;3160;p29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9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9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9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9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9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9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9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9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9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9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9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9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9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9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9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9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9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9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9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9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9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9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9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9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9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9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9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9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9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9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9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9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9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9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9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9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9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9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9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9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9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9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9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9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9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9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9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9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9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9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9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9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9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9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9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9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9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9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9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9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9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9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9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9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9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9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9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9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9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9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9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2" name="Google Shape;3232;p29"/>
          <p:cNvGrpSpPr/>
          <p:nvPr/>
        </p:nvGrpSpPr>
        <p:grpSpPr>
          <a:xfrm rot="-6252436" flipH="1">
            <a:off x="-7728090" y="-432740"/>
            <a:ext cx="15075115" cy="6008983"/>
            <a:chOff x="297400" y="1910975"/>
            <a:chExt cx="3410350" cy="1359375"/>
          </a:xfrm>
        </p:grpSpPr>
        <p:sp>
          <p:nvSpPr>
            <p:cNvPr id="3233" name="Google Shape;3233;p29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9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9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9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9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9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9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9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9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9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9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9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9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9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9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9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9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9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9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9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9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9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9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9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9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9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9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9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9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9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9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9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9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9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9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9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9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9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9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9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9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9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9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9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9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9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9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9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9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9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9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9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9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9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9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9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9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9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9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9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9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9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9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9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9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9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9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9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9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9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5" name="Google Shape;3305;p29"/>
          <p:cNvSpPr/>
          <p:nvPr/>
        </p:nvSpPr>
        <p:spPr>
          <a:xfrm rot="9150743">
            <a:off x="-5155568" y="3973528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6" name="Google Shape;3306;p29"/>
          <p:cNvGrpSpPr/>
          <p:nvPr/>
        </p:nvGrpSpPr>
        <p:grpSpPr>
          <a:xfrm rot="-10008017" flipH="1">
            <a:off x="-6659081" y="-2752807"/>
            <a:ext cx="12153094" cy="12093361"/>
            <a:chOff x="3899125" y="1769725"/>
            <a:chExt cx="2025925" cy="2015950"/>
          </a:xfrm>
        </p:grpSpPr>
        <p:sp>
          <p:nvSpPr>
            <p:cNvPr id="3307" name="Google Shape;3307;p29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9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9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9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9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9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9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9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9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9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9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9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9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9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9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9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9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9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9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9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9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9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9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9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9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9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9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9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9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9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9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9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9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9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9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9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9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9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9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9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9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9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9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9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9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9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9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9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9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9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9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9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9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9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9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9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9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9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9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9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9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9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9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9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9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9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9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9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9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9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9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9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9" name="Google Shape;3379;p29"/>
          <p:cNvSpPr/>
          <p:nvPr/>
        </p:nvSpPr>
        <p:spPr>
          <a:xfrm rot="6851400">
            <a:off x="-1758743" y="3167184"/>
            <a:ext cx="4723763" cy="5822809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29"/>
          <p:cNvSpPr/>
          <p:nvPr/>
        </p:nvSpPr>
        <p:spPr>
          <a:xfrm rot="8574422" flipH="1">
            <a:off x="8084703" y="-3323960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29"/>
          <p:cNvSpPr/>
          <p:nvPr/>
        </p:nvSpPr>
        <p:spPr>
          <a:xfrm rot="-10726305" flipH="1">
            <a:off x="7534846" y="-1636354"/>
            <a:ext cx="4723728" cy="5822918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29"/>
          <p:cNvSpPr txBox="1">
            <a:spLocks noGrp="1"/>
          </p:cNvSpPr>
          <p:nvPr>
            <p:ph type="ctrTitle"/>
          </p:nvPr>
        </p:nvSpPr>
        <p:spPr>
          <a:xfrm flipH="1">
            <a:off x="1827100" y="445025"/>
            <a:ext cx="5489700" cy="1378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000" b="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3" name="Google Shape;3383;p29"/>
          <p:cNvSpPr txBox="1">
            <a:spLocks noGrp="1"/>
          </p:cNvSpPr>
          <p:nvPr>
            <p:ph type="subTitle" idx="1"/>
          </p:nvPr>
        </p:nvSpPr>
        <p:spPr>
          <a:xfrm flipH="1">
            <a:off x="3359450" y="1689995"/>
            <a:ext cx="2425200" cy="1148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84" name="Google Shape;3384;p29"/>
          <p:cNvSpPr txBox="1"/>
          <p:nvPr/>
        </p:nvSpPr>
        <p:spPr>
          <a:xfrm>
            <a:off x="2590200" y="3973966"/>
            <a:ext cx="3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6" name="Google Shape;3386;p30"/>
          <p:cNvGrpSpPr/>
          <p:nvPr/>
        </p:nvGrpSpPr>
        <p:grpSpPr>
          <a:xfrm rot="-8999978" flipH="1">
            <a:off x="-2330221" y="-2301963"/>
            <a:ext cx="16411789" cy="6541785"/>
            <a:chOff x="297400" y="1910975"/>
            <a:chExt cx="3410350" cy="1359375"/>
          </a:xfrm>
        </p:grpSpPr>
        <p:sp>
          <p:nvSpPr>
            <p:cNvPr id="3387" name="Google Shape;3387;p30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0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0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0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0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0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0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0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0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0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0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0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0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0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0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0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0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0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0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0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0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0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0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0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0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0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0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0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0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0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0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0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0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0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0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0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0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0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0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0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0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0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0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0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0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0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0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0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0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0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0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0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0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0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0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0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0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0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0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0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0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0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0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0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0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0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0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0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0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0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0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0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9" name="Google Shape;3459;p30"/>
          <p:cNvGrpSpPr/>
          <p:nvPr/>
        </p:nvGrpSpPr>
        <p:grpSpPr>
          <a:xfrm rot="-4606970" flipH="1">
            <a:off x="-7082328" y="-713322"/>
            <a:ext cx="13412148" cy="5346119"/>
            <a:chOff x="297400" y="1910975"/>
            <a:chExt cx="3410350" cy="1359375"/>
          </a:xfrm>
        </p:grpSpPr>
        <p:sp>
          <p:nvSpPr>
            <p:cNvPr id="3460" name="Google Shape;3460;p30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0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0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0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0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0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0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0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0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0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0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0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0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0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0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0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0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0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0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0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0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0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0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0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0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0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0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0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0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0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0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0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0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0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0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0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0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0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0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0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0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0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0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0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0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0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0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0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0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0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0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0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0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0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0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0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0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0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0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0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0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0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0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0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0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0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0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0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0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0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0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0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2" name="Google Shape;3532;p30"/>
          <p:cNvSpPr/>
          <p:nvPr/>
        </p:nvSpPr>
        <p:spPr>
          <a:xfrm rot="7473303">
            <a:off x="-3461644" y="412265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3" name="Google Shape;3533;p30"/>
          <p:cNvGrpSpPr/>
          <p:nvPr/>
        </p:nvGrpSpPr>
        <p:grpSpPr>
          <a:xfrm rot="9914529" flipH="1">
            <a:off x="-6892105" y="-2560242"/>
            <a:ext cx="12153107" cy="12093372"/>
            <a:chOff x="3899125" y="1769725"/>
            <a:chExt cx="2025925" cy="2015950"/>
          </a:xfrm>
        </p:grpSpPr>
        <p:sp>
          <p:nvSpPr>
            <p:cNvPr id="3534" name="Google Shape;3534;p30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0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0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0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0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0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0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0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0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0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0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0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0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0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0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0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0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0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0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0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0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0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0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0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0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0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0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0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0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0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0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0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0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0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0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0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0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0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0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0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0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0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0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0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0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0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0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0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0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0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0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0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0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0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0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0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0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0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0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0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0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0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0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0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0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0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0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0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0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0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0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0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6" name="Google Shape;3606;p30"/>
          <p:cNvSpPr/>
          <p:nvPr/>
        </p:nvSpPr>
        <p:spPr>
          <a:xfrm rot="5173964">
            <a:off x="-824575" y="2479105"/>
            <a:ext cx="4723730" cy="5822776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0"/>
          <p:cNvSpPr/>
          <p:nvPr/>
        </p:nvSpPr>
        <p:spPr>
          <a:xfrm rot="6219643" flipH="1">
            <a:off x="6437731" y="-537243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8" name="Google Shape;3608;p30"/>
          <p:cNvSpPr/>
          <p:nvPr/>
        </p:nvSpPr>
        <p:spPr>
          <a:xfrm rot="8518940" flipH="1">
            <a:off x="7190327" y="-2804764"/>
            <a:ext cx="4723685" cy="5822753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9" name="Google Shape;3609;p30"/>
          <p:cNvGrpSpPr/>
          <p:nvPr/>
        </p:nvGrpSpPr>
        <p:grpSpPr>
          <a:xfrm flipH="1">
            <a:off x="5486866" y="4495525"/>
            <a:ext cx="1608595" cy="268099"/>
            <a:chOff x="684450" y="451550"/>
            <a:chExt cx="3132000" cy="522000"/>
          </a:xfrm>
        </p:grpSpPr>
        <p:sp>
          <p:nvSpPr>
            <p:cNvPr id="3610" name="Google Shape;3610;p30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0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0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0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0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0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0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0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0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0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0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0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0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3" name="Google Shape;3623;p30"/>
          <p:cNvGrpSpPr/>
          <p:nvPr/>
        </p:nvGrpSpPr>
        <p:grpSpPr>
          <a:xfrm>
            <a:off x="709800" y="4193044"/>
            <a:ext cx="413727" cy="404869"/>
            <a:chOff x="5573871" y="1447369"/>
            <a:chExt cx="413727" cy="404869"/>
          </a:xfrm>
        </p:grpSpPr>
        <p:grpSp>
          <p:nvGrpSpPr>
            <p:cNvPr id="3624" name="Google Shape;3624;p30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3625" name="Google Shape;3625;p3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6" name="Google Shape;3626;p3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27" name="Google Shape;3627;p30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3628" name="Google Shape;3628;p3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9" name="Google Shape;3629;p3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30" name="Google Shape;3630;p30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3631" name="Google Shape;3631;p3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2" name="Google Shape;3632;p3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33" name="Google Shape;3633;p30"/>
          <p:cNvGrpSpPr/>
          <p:nvPr/>
        </p:nvGrpSpPr>
        <p:grpSpPr>
          <a:xfrm flipH="1">
            <a:off x="1427010" y="559738"/>
            <a:ext cx="529200" cy="529200"/>
            <a:chOff x="797275" y="458600"/>
            <a:chExt cx="529200" cy="529200"/>
          </a:xfrm>
        </p:grpSpPr>
        <p:sp>
          <p:nvSpPr>
            <p:cNvPr id="3634" name="Google Shape;3634;p30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0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6" name="Google Shape;3636;p30"/>
          <p:cNvGrpSpPr/>
          <p:nvPr/>
        </p:nvGrpSpPr>
        <p:grpSpPr>
          <a:xfrm flipH="1">
            <a:off x="7478294" y="3026953"/>
            <a:ext cx="1111500" cy="455200"/>
            <a:chOff x="5376300" y="458600"/>
            <a:chExt cx="1111500" cy="455200"/>
          </a:xfrm>
        </p:grpSpPr>
        <p:sp>
          <p:nvSpPr>
            <p:cNvPr id="3637" name="Google Shape;3637;p30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0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0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0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0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0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0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0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0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0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0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0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0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0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0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3" name="Google Shape;3653;p31"/>
          <p:cNvGrpSpPr/>
          <p:nvPr/>
        </p:nvGrpSpPr>
        <p:grpSpPr>
          <a:xfrm rot="8999978">
            <a:off x="-3972477" y="-2301963"/>
            <a:ext cx="16411789" cy="6541785"/>
            <a:chOff x="297400" y="1910975"/>
            <a:chExt cx="3410350" cy="1359375"/>
          </a:xfrm>
        </p:grpSpPr>
        <p:sp>
          <p:nvSpPr>
            <p:cNvPr id="3654" name="Google Shape;3654;p31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1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1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1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1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1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1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1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1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1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1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1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1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1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1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1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1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1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1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1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1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1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1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1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1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1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1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1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1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1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1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1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1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1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1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1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1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1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1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1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1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1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1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1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1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1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1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1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1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1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1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1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1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1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1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1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1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1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1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1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1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1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1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1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1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1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1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1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1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1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1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1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6" name="Google Shape;3726;p31"/>
          <p:cNvGrpSpPr/>
          <p:nvPr/>
        </p:nvGrpSpPr>
        <p:grpSpPr>
          <a:xfrm rot="4606970">
            <a:off x="3474472" y="-713322"/>
            <a:ext cx="13412148" cy="5346119"/>
            <a:chOff x="297400" y="1910975"/>
            <a:chExt cx="3410350" cy="1359375"/>
          </a:xfrm>
        </p:grpSpPr>
        <p:sp>
          <p:nvSpPr>
            <p:cNvPr id="3727" name="Google Shape;3727;p31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1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1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1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1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1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1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1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1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1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1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1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1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1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1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1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1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1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1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1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1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1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1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1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1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1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1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1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1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1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1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1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1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1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1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1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1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1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1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1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1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1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1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1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1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1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1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1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1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1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1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1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1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1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1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1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1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1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1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1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1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1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1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1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1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1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1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1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1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1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1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1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9" name="Google Shape;3799;p31"/>
          <p:cNvSpPr/>
          <p:nvPr/>
        </p:nvSpPr>
        <p:spPr>
          <a:xfrm rot="-7473303" flipH="1">
            <a:off x="5871708" y="412265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0" name="Google Shape;3800;p31"/>
          <p:cNvGrpSpPr/>
          <p:nvPr/>
        </p:nvGrpSpPr>
        <p:grpSpPr>
          <a:xfrm rot="-9914529">
            <a:off x="4543289" y="-2560242"/>
            <a:ext cx="12153107" cy="12093372"/>
            <a:chOff x="3899125" y="1769725"/>
            <a:chExt cx="2025925" cy="2015950"/>
          </a:xfrm>
        </p:grpSpPr>
        <p:sp>
          <p:nvSpPr>
            <p:cNvPr id="3801" name="Google Shape;3801;p31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1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1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1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1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1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1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1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1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1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1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1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1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1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1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1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1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1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1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1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1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1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1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1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1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1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1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1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1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1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1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1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1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1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1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1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1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1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1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1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1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1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1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1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1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1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1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1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1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1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1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1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1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1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1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1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1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1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1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1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1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1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1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1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1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1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1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1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1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1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1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1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3" name="Google Shape;3873;p31"/>
          <p:cNvSpPr/>
          <p:nvPr/>
        </p:nvSpPr>
        <p:spPr>
          <a:xfrm rot="-5173964" flipH="1">
            <a:off x="5905136" y="2479105"/>
            <a:ext cx="4723730" cy="5822776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4" name="Google Shape;3874;p31"/>
          <p:cNvSpPr/>
          <p:nvPr/>
        </p:nvSpPr>
        <p:spPr>
          <a:xfrm rot="-6219643">
            <a:off x="-3799067" y="-537243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31"/>
          <p:cNvSpPr/>
          <p:nvPr/>
        </p:nvSpPr>
        <p:spPr>
          <a:xfrm rot="-8518940">
            <a:off x="-1881120" y="-2804764"/>
            <a:ext cx="4723685" cy="5822753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31"/>
          <p:cNvGrpSpPr/>
          <p:nvPr/>
        </p:nvGrpSpPr>
        <p:grpSpPr>
          <a:xfrm>
            <a:off x="7904994" y="431625"/>
            <a:ext cx="529200" cy="529200"/>
            <a:chOff x="797275" y="458600"/>
            <a:chExt cx="529200" cy="529200"/>
          </a:xfrm>
        </p:grpSpPr>
        <p:sp>
          <p:nvSpPr>
            <p:cNvPr id="3877" name="Google Shape;3877;p31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1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9" name="Google Shape;3879;p31"/>
          <p:cNvGrpSpPr/>
          <p:nvPr/>
        </p:nvGrpSpPr>
        <p:grpSpPr>
          <a:xfrm flipH="1">
            <a:off x="-353300" y="4040025"/>
            <a:ext cx="1608595" cy="268099"/>
            <a:chOff x="684450" y="451550"/>
            <a:chExt cx="3132000" cy="522000"/>
          </a:xfrm>
        </p:grpSpPr>
        <p:sp>
          <p:nvSpPr>
            <p:cNvPr id="3880" name="Google Shape;3880;p31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1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1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1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1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1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1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1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1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1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1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1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1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31"/>
          <p:cNvGrpSpPr/>
          <p:nvPr/>
        </p:nvGrpSpPr>
        <p:grpSpPr>
          <a:xfrm flipH="1">
            <a:off x="7109434" y="2725394"/>
            <a:ext cx="413727" cy="404869"/>
            <a:chOff x="5573871" y="1447369"/>
            <a:chExt cx="413727" cy="404869"/>
          </a:xfrm>
        </p:grpSpPr>
        <p:grpSp>
          <p:nvGrpSpPr>
            <p:cNvPr id="3894" name="Google Shape;3894;p31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3895" name="Google Shape;3895;p31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6" name="Google Shape;3896;p31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97" name="Google Shape;3897;p31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3898" name="Google Shape;3898;p31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9" name="Google Shape;3899;p31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00" name="Google Shape;3900;p31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3901" name="Google Shape;3901;p31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2" name="Google Shape;3902;p31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/>
          <p:cNvGrpSpPr/>
          <p:nvPr/>
        </p:nvGrpSpPr>
        <p:grpSpPr>
          <a:xfrm rot="8999978">
            <a:off x="-3972477" y="-2301963"/>
            <a:ext cx="16411789" cy="6541785"/>
            <a:chOff x="297400" y="1910975"/>
            <a:chExt cx="3410350" cy="1359375"/>
          </a:xfrm>
        </p:grpSpPr>
        <p:sp>
          <p:nvSpPr>
            <p:cNvPr id="161" name="Google Shape;161;p3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"/>
          <p:cNvGrpSpPr/>
          <p:nvPr/>
        </p:nvGrpSpPr>
        <p:grpSpPr>
          <a:xfrm rot="4606970">
            <a:off x="3474472" y="-713322"/>
            <a:ext cx="13412148" cy="5346119"/>
            <a:chOff x="297400" y="1910975"/>
            <a:chExt cx="3410350" cy="1359375"/>
          </a:xfrm>
        </p:grpSpPr>
        <p:sp>
          <p:nvSpPr>
            <p:cNvPr id="234" name="Google Shape;234;p3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"/>
          <p:cNvSpPr/>
          <p:nvPr/>
        </p:nvSpPr>
        <p:spPr>
          <a:xfrm rot="-7473303" flipH="1">
            <a:off x="5871708" y="412265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"/>
          <p:cNvGrpSpPr/>
          <p:nvPr/>
        </p:nvGrpSpPr>
        <p:grpSpPr>
          <a:xfrm rot="-9914529">
            <a:off x="4543289" y="-2560242"/>
            <a:ext cx="12153107" cy="12093372"/>
            <a:chOff x="3899125" y="1769725"/>
            <a:chExt cx="2025925" cy="2015950"/>
          </a:xfrm>
        </p:grpSpPr>
        <p:sp>
          <p:nvSpPr>
            <p:cNvPr id="308" name="Google Shape;308;p3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"/>
          <p:cNvSpPr/>
          <p:nvPr/>
        </p:nvSpPr>
        <p:spPr>
          <a:xfrm rot="-5173964" flipH="1">
            <a:off x="5905136" y="2479105"/>
            <a:ext cx="4723730" cy="5822776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"/>
          <p:cNvSpPr/>
          <p:nvPr/>
        </p:nvSpPr>
        <p:spPr>
          <a:xfrm rot="-6219643">
            <a:off x="-3799067" y="-537243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"/>
          <p:cNvSpPr/>
          <p:nvPr/>
        </p:nvSpPr>
        <p:spPr>
          <a:xfrm rot="-8518940">
            <a:off x="-1881120" y="-2804764"/>
            <a:ext cx="4723685" cy="5822753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"/>
          <p:cNvSpPr txBox="1">
            <a:spLocks noGrp="1"/>
          </p:cNvSpPr>
          <p:nvPr>
            <p:ph type="title" hasCustomPrompt="1"/>
          </p:nvPr>
        </p:nvSpPr>
        <p:spPr>
          <a:xfrm>
            <a:off x="3885150" y="1029011"/>
            <a:ext cx="137370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3"/>
          <p:cNvSpPr txBox="1">
            <a:spLocks noGrp="1"/>
          </p:cNvSpPr>
          <p:nvPr>
            <p:ph type="ctrTitle" idx="2"/>
          </p:nvPr>
        </p:nvSpPr>
        <p:spPr>
          <a:xfrm flipH="1">
            <a:off x="2640900" y="2066749"/>
            <a:ext cx="38622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4510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5"/>
          <p:cNvGrpSpPr/>
          <p:nvPr/>
        </p:nvGrpSpPr>
        <p:grpSpPr>
          <a:xfrm rot="-7212537">
            <a:off x="-3738858" y="-4977056"/>
            <a:ext cx="13989072" cy="13920064"/>
            <a:chOff x="3899125" y="1769725"/>
            <a:chExt cx="2025925" cy="2015950"/>
          </a:xfrm>
        </p:grpSpPr>
        <p:sp>
          <p:nvSpPr>
            <p:cNvPr id="466" name="Google Shape;466;p5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5"/>
          <p:cNvSpPr/>
          <p:nvPr/>
        </p:nvSpPr>
        <p:spPr>
          <a:xfrm rot="7428694" flipH="1">
            <a:off x="-3592882" y="3737773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"/>
          <p:cNvSpPr/>
          <p:nvPr/>
        </p:nvSpPr>
        <p:spPr>
          <a:xfrm rot="9727879" flipH="1">
            <a:off x="-100287" y="881531"/>
            <a:ext cx="4723950" cy="5822807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"/>
          <p:cNvSpPr txBox="1">
            <a:spLocks noGrp="1"/>
          </p:cNvSpPr>
          <p:nvPr>
            <p:ph type="ctrTitle"/>
          </p:nvPr>
        </p:nvSpPr>
        <p:spPr>
          <a:xfrm flipH="1">
            <a:off x="2515250" y="445025"/>
            <a:ext cx="4113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5"/>
          <p:cNvSpPr txBox="1">
            <a:spLocks noGrp="1"/>
          </p:cNvSpPr>
          <p:nvPr>
            <p:ph type="title" idx="2"/>
          </p:nvPr>
        </p:nvSpPr>
        <p:spPr>
          <a:xfrm>
            <a:off x="2176775" y="2950547"/>
            <a:ext cx="21246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2" name="Google Shape;542;p5"/>
          <p:cNvSpPr txBox="1">
            <a:spLocks noGrp="1"/>
          </p:cNvSpPr>
          <p:nvPr>
            <p:ph type="subTitle" idx="1"/>
          </p:nvPr>
        </p:nvSpPr>
        <p:spPr>
          <a:xfrm>
            <a:off x="2176775" y="3360497"/>
            <a:ext cx="2124600" cy="1177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5"/>
          <p:cNvSpPr txBox="1">
            <a:spLocks noGrp="1"/>
          </p:cNvSpPr>
          <p:nvPr>
            <p:ph type="title" idx="3"/>
          </p:nvPr>
        </p:nvSpPr>
        <p:spPr>
          <a:xfrm>
            <a:off x="4842375" y="2950547"/>
            <a:ext cx="21246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4" name="Google Shape;544;p5"/>
          <p:cNvSpPr txBox="1">
            <a:spLocks noGrp="1"/>
          </p:cNvSpPr>
          <p:nvPr>
            <p:ph type="subTitle" idx="4"/>
          </p:nvPr>
        </p:nvSpPr>
        <p:spPr>
          <a:xfrm>
            <a:off x="4842425" y="3360497"/>
            <a:ext cx="2124600" cy="1177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6"/>
          <p:cNvGrpSpPr/>
          <p:nvPr/>
        </p:nvGrpSpPr>
        <p:grpSpPr>
          <a:xfrm rot="-7423038">
            <a:off x="-1529488" y="-4360029"/>
            <a:ext cx="13362600" cy="13296472"/>
            <a:chOff x="3899125" y="1769725"/>
            <a:chExt cx="2025925" cy="2015950"/>
          </a:xfrm>
        </p:grpSpPr>
        <p:sp>
          <p:nvSpPr>
            <p:cNvPr id="547" name="Google Shape;547;p6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6"/>
          <p:cNvSpPr txBox="1">
            <a:spLocks noGrp="1"/>
          </p:cNvSpPr>
          <p:nvPr>
            <p:ph type="ctrTitle"/>
          </p:nvPr>
        </p:nvSpPr>
        <p:spPr>
          <a:xfrm flipH="1">
            <a:off x="1954425" y="445025"/>
            <a:ext cx="52350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6"/>
          <p:cNvSpPr/>
          <p:nvPr/>
        </p:nvSpPr>
        <p:spPr>
          <a:xfrm rot="-7508672">
            <a:off x="5234381" y="4132269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"/>
          <p:cNvSpPr/>
          <p:nvPr/>
        </p:nvSpPr>
        <p:spPr>
          <a:xfrm rot="-9807865">
            <a:off x="4339316" y="1327178"/>
            <a:ext cx="4723829" cy="5822724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14"/>
          <p:cNvGrpSpPr/>
          <p:nvPr/>
        </p:nvGrpSpPr>
        <p:grpSpPr>
          <a:xfrm rot="-7212537">
            <a:off x="-3738858" y="-4977056"/>
            <a:ext cx="13989072" cy="13920064"/>
            <a:chOff x="3899125" y="1769725"/>
            <a:chExt cx="2025925" cy="2015950"/>
          </a:xfrm>
        </p:grpSpPr>
        <p:sp>
          <p:nvSpPr>
            <p:cNvPr id="1753" name="Google Shape;1753;p14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4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4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4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4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4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4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4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4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5" name="Google Shape;1825;p14"/>
          <p:cNvSpPr/>
          <p:nvPr/>
        </p:nvSpPr>
        <p:spPr>
          <a:xfrm rot="7428694" flipH="1">
            <a:off x="-3592882" y="3737773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14"/>
          <p:cNvSpPr/>
          <p:nvPr/>
        </p:nvSpPr>
        <p:spPr>
          <a:xfrm rot="9727879" flipH="1">
            <a:off x="-100287" y="881531"/>
            <a:ext cx="4723950" cy="5822807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14"/>
          <p:cNvSpPr txBox="1">
            <a:spLocks noGrp="1"/>
          </p:cNvSpPr>
          <p:nvPr>
            <p:ph type="ctrTitle"/>
          </p:nvPr>
        </p:nvSpPr>
        <p:spPr>
          <a:xfrm flipH="1">
            <a:off x="2515250" y="445025"/>
            <a:ext cx="4113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1906;p16"/>
          <p:cNvGrpSpPr/>
          <p:nvPr/>
        </p:nvGrpSpPr>
        <p:grpSpPr>
          <a:xfrm rot="-7212537">
            <a:off x="-3738858" y="-4977056"/>
            <a:ext cx="13989072" cy="13920064"/>
            <a:chOff x="3899125" y="1769725"/>
            <a:chExt cx="2025925" cy="2015950"/>
          </a:xfrm>
        </p:grpSpPr>
        <p:sp>
          <p:nvSpPr>
            <p:cNvPr id="1907" name="Google Shape;1907;p16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6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6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6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9" name="Google Shape;1979;p16"/>
          <p:cNvSpPr/>
          <p:nvPr/>
        </p:nvSpPr>
        <p:spPr>
          <a:xfrm rot="7428694" flipH="1">
            <a:off x="-3592882" y="3737773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6"/>
          <p:cNvSpPr/>
          <p:nvPr/>
        </p:nvSpPr>
        <p:spPr>
          <a:xfrm rot="9727879" flipH="1">
            <a:off x="-100287" y="881531"/>
            <a:ext cx="4723950" cy="5822807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16"/>
          <p:cNvSpPr txBox="1">
            <a:spLocks noGrp="1"/>
          </p:cNvSpPr>
          <p:nvPr>
            <p:ph type="title"/>
          </p:nvPr>
        </p:nvSpPr>
        <p:spPr>
          <a:xfrm>
            <a:off x="2517775" y="1921875"/>
            <a:ext cx="1924500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2" name="Google Shape;1982;p16"/>
          <p:cNvSpPr txBox="1">
            <a:spLocks noGrp="1"/>
          </p:cNvSpPr>
          <p:nvPr>
            <p:ph type="title" idx="2" hasCustomPrompt="1"/>
          </p:nvPr>
        </p:nvSpPr>
        <p:spPr>
          <a:xfrm>
            <a:off x="1371488" y="1921875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3" name="Google Shape;1983;p16"/>
          <p:cNvSpPr txBox="1">
            <a:spLocks noGrp="1"/>
          </p:cNvSpPr>
          <p:nvPr>
            <p:ph type="subTitle" idx="1"/>
          </p:nvPr>
        </p:nvSpPr>
        <p:spPr>
          <a:xfrm>
            <a:off x="2517775" y="2564225"/>
            <a:ext cx="1924500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4" name="Google Shape;1984;p16"/>
          <p:cNvSpPr txBox="1">
            <a:spLocks noGrp="1"/>
          </p:cNvSpPr>
          <p:nvPr>
            <p:ph type="ctrTitle" idx="3"/>
          </p:nvPr>
        </p:nvSpPr>
        <p:spPr>
          <a:xfrm flipH="1">
            <a:off x="2187075" y="445025"/>
            <a:ext cx="47697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5" name="Google Shape;1985;p16"/>
          <p:cNvSpPr txBox="1">
            <a:spLocks noGrp="1"/>
          </p:cNvSpPr>
          <p:nvPr>
            <p:ph type="title" idx="4"/>
          </p:nvPr>
        </p:nvSpPr>
        <p:spPr>
          <a:xfrm>
            <a:off x="5848000" y="1921875"/>
            <a:ext cx="1924500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6" name="Google Shape;1986;p16"/>
          <p:cNvSpPr txBox="1">
            <a:spLocks noGrp="1"/>
          </p:cNvSpPr>
          <p:nvPr>
            <p:ph type="title" idx="5" hasCustomPrompt="1"/>
          </p:nvPr>
        </p:nvSpPr>
        <p:spPr>
          <a:xfrm>
            <a:off x="4701588" y="1921875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7" name="Google Shape;1987;p16"/>
          <p:cNvSpPr txBox="1">
            <a:spLocks noGrp="1"/>
          </p:cNvSpPr>
          <p:nvPr>
            <p:ph type="subTitle" idx="6"/>
          </p:nvPr>
        </p:nvSpPr>
        <p:spPr>
          <a:xfrm>
            <a:off x="5848000" y="2564225"/>
            <a:ext cx="1924500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8" name="Google Shape;1988;p16"/>
          <p:cNvSpPr txBox="1">
            <a:spLocks noGrp="1"/>
          </p:cNvSpPr>
          <p:nvPr>
            <p:ph type="title" idx="7"/>
          </p:nvPr>
        </p:nvSpPr>
        <p:spPr>
          <a:xfrm>
            <a:off x="2517775" y="3344275"/>
            <a:ext cx="1924500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9" name="Google Shape;1989;p16"/>
          <p:cNvSpPr txBox="1">
            <a:spLocks noGrp="1"/>
          </p:cNvSpPr>
          <p:nvPr>
            <p:ph type="title" idx="8" hasCustomPrompt="1"/>
          </p:nvPr>
        </p:nvSpPr>
        <p:spPr>
          <a:xfrm>
            <a:off x="1371488" y="3344275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0" name="Google Shape;1990;p16"/>
          <p:cNvSpPr txBox="1">
            <a:spLocks noGrp="1"/>
          </p:cNvSpPr>
          <p:nvPr>
            <p:ph type="subTitle" idx="9"/>
          </p:nvPr>
        </p:nvSpPr>
        <p:spPr>
          <a:xfrm>
            <a:off x="2517775" y="3986625"/>
            <a:ext cx="1924500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1" name="Google Shape;1991;p16"/>
          <p:cNvSpPr txBox="1">
            <a:spLocks noGrp="1"/>
          </p:cNvSpPr>
          <p:nvPr>
            <p:ph type="title" idx="13"/>
          </p:nvPr>
        </p:nvSpPr>
        <p:spPr>
          <a:xfrm>
            <a:off x="5848000" y="3344275"/>
            <a:ext cx="1924500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2" name="Google Shape;1992;p16"/>
          <p:cNvSpPr txBox="1">
            <a:spLocks noGrp="1"/>
          </p:cNvSpPr>
          <p:nvPr>
            <p:ph type="title" idx="14" hasCustomPrompt="1"/>
          </p:nvPr>
        </p:nvSpPr>
        <p:spPr>
          <a:xfrm>
            <a:off x="4701588" y="3344275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3" name="Google Shape;1993;p16"/>
          <p:cNvSpPr txBox="1">
            <a:spLocks noGrp="1"/>
          </p:cNvSpPr>
          <p:nvPr>
            <p:ph type="subTitle" idx="15"/>
          </p:nvPr>
        </p:nvSpPr>
        <p:spPr>
          <a:xfrm>
            <a:off x="5848000" y="3986625"/>
            <a:ext cx="1924500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6" name="Google Shape;2146;p18"/>
          <p:cNvGrpSpPr/>
          <p:nvPr/>
        </p:nvGrpSpPr>
        <p:grpSpPr>
          <a:xfrm rot="-8516788" flipH="1">
            <a:off x="428794" y="261907"/>
            <a:ext cx="10308550" cy="4109017"/>
            <a:chOff x="297400" y="1910975"/>
            <a:chExt cx="3410350" cy="1359375"/>
          </a:xfrm>
        </p:grpSpPr>
        <p:sp>
          <p:nvSpPr>
            <p:cNvPr id="2147" name="Google Shape;2147;p18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8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8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8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8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8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8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8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8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8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8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8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8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8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8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8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8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8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8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8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8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8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8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8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8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8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8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8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8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8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8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8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8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8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8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8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8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8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8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8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8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8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8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8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8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8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8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8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8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8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8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8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8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8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8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8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8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8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8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8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8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8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8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8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8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8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8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8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8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8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18"/>
          <p:cNvSpPr txBox="1">
            <a:spLocks noGrp="1"/>
          </p:cNvSpPr>
          <p:nvPr>
            <p:ph type="ctrTitle"/>
          </p:nvPr>
        </p:nvSpPr>
        <p:spPr>
          <a:xfrm flipH="1">
            <a:off x="5015250" y="1061902"/>
            <a:ext cx="2975700" cy="1008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 b="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0" name="Google Shape;2220;p18"/>
          <p:cNvSpPr txBox="1">
            <a:spLocks noGrp="1"/>
          </p:cNvSpPr>
          <p:nvPr>
            <p:ph type="subTitle" idx="1"/>
          </p:nvPr>
        </p:nvSpPr>
        <p:spPr>
          <a:xfrm>
            <a:off x="5015250" y="2270097"/>
            <a:ext cx="2975700" cy="1810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1" name="Google Shape;2221;p18"/>
          <p:cNvSpPr/>
          <p:nvPr/>
        </p:nvSpPr>
        <p:spPr>
          <a:xfrm rot="10570271" flipH="1">
            <a:off x="-2499195" y="-185401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2" name="Google Shape;2222;p18"/>
          <p:cNvGrpSpPr/>
          <p:nvPr/>
        </p:nvGrpSpPr>
        <p:grpSpPr>
          <a:xfrm rot="-9923769" flipH="1">
            <a:off x="-4058914" y="-3822308"/>
            <a:ext cx="11447605" cy="11391139"/>
            <a:chOff x="3899125" y="1769725"/>
            <a:chExt cx="2025925" cy="2015950"/>
          </a:xfrm>
        </p:grpSpPr>
        <p:sp>
          <p:nvSpPr>
            <p:cNvPr id="2223" name="Google Shape;2223;p18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8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8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8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8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8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8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8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8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8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8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8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8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8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8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8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8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8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8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8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8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8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8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8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8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8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8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8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8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8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8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8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8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8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8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8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8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8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8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8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8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8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8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8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8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8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8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8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8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8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8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8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8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8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8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8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8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8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8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8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5" name="Google Shape;2295;p18"/>
          <p:cNvSpPr/>
          <p:nvPr/>
        </p:nvSpPr>
        <p:spPr>
          <a:xfrm rot="-8730485" flipH="1">
            <a:off x="2682362" y="-214189"/>
            <a:ext cx="4723849" cy="5822811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2" name="Google Shape;2532;p22"/>
          <p:cNvGrpSpPr/>
          <p:nvPr/>
        </p:nvGrpSpPr>
        <p:grpSpPr>
          <a:xfrm rot="-7212537">
            <a:off x="-3738858" y="-4977056"/>
            <a:ext cx="13989072" cy="13920064"/>
            <a:chOff x="3899125" y="1769725"/>
            <a:chExt cx="2025925" cy="2015950"/>
          </a:xfrm>
        </p:grpSpPr>
        <p:sp>
          <p:nvSpPr>
            <p:cNvPr id="2533" name="Google Shape;2533;p22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2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2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2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2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2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2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2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2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2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2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2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2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2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2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2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2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2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2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2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2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2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2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2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2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2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2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2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2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2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2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2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2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2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2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2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2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2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2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2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2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2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2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2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2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2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2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2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2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2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2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2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2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2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2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2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2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2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2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2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2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2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2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2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2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2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5" name="Google Shape;2605;p22"/>
          <p:cNvSpPr/>
          <p:nvPr/>
        </p:nvSpPr>
        <p:spPr>
          <a:xfrm rot="7428694" flipH="1">
            <a:off x="-3592882" y="3737773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22"/>
          <p:cNvSpPr/>
          <p:nvPr/>
        </p:nvSpPr>
        <p:spPr>
          <a:xfrm rot="9727879" flipH="1">
            <a:off x="-100287" y="881531"/>
            <a:ext cx="4723950" cy="5822807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22"/>
          <p:cNvSpPr txBox="1">
            <a:spLocks noGrp="1"/>
          </p:cNvSpPr>
          <p:nvPr>
            <p:ph type="ctrTitle"/>
          </p:nvPr>
        </p:nvSpPr>
        <p:spPr>
          <a:xfrm flipH="1">
            <a:off x="2515250" y="445025"/>
            <a:ext cx="4113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08" name="Google Shape;2608;p22"/>
          <p:cNvSpPr txBox="1">
            <a:spLocks noGrp="1"/>
          </p:cNvSpPr>
          <p:nvPr>
            <p:ph type="title" idx="2"/>
          </p:nvPr>
        </p:nvSpPr>
        <p:spPr>
          <a:xfrm>
            <a:off x="1318950" y="2899825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9" name="Google Shape;2609;p22"/>
          <p:cNvSpPr txBox="1">
            <a:spLocks noGrp="1"/>
          </p:cNvSpPr>
          <p:nvPr>
            <p:ph type="subTitle" idx="1"/>
          </p:nvPr>
        </p:nvSpPr>
        <p:spPr>
          <a:xfrm>
            <a:off x="1318950" y="3309775"/>
            <a:ext cx="19245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0" name="Google Shape;2610;p22"/>
          <p:cNvSpPr txBox="1">
            <a:spLocks noGrp="1"/>
          </p:cNvSpPr>
          <p:nvPr>
            <p:ph type="title" idx="3"/>
          </p:nvPr>
        </p:nvSpPr>
        <p:spPr>
          <a:xfrm>
            <a:off x="3609650" y="2899825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1" name="Google Shape;2611;p22"/>
          <p:cNvSpPr txBox="1">
            <a:spLocks noGrp="1"/>
          </p:cNvSpPr>
          <p:nvPr>
            <p:ph type="subTitle" idx="4"/>
          </p:nvPr>
        </p:nvSpPr>
        <p:spPr>
          <a:xfrm>
            <a:off x="3609650" y="3309775"/>
            <a:ext cx="19245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2" name="Google Shape;2612;p22"/>
          <p:cNvSpPr txBox="1">
            <a:spLocks noGrp="1"/>
          </p:cNvSpPr>
          <p:nvPr>
            <p:ph type="title" idx="5"/>
          </p:nvPr>
        </p:nvSpPr>
        <p:spPr>
          <a:xfrm>
            <a:off x="5900350" y="2899825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3" name="Google Shape;2613;p22"/>
          <p:cNvSpPr txBox="1">
            <a:spLocks noGrp="1"/>
          </p:cNvSpPr>
          <p:nvPr>
            <p:ph type="subTitle" idx="6"/>
          </p:nvPr>
        </p:nvSpPr>
        <p:spPr>
          <a:xfrm>
            <a:off x="5900350" y="3309775"/>
            <a:ext cx="19245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0" r:id="rId6"/>
    <p:sldLayoutId id="2147483662" r:id="rId7"/>
    <p:sldLayoutId id="2147483664" r:id="rId8"/>
    <p:sldLayoutId id="2147483668" r:id="rId9"/>
    <p:sldLayoutId id="2147483671" r:id="rId10"/>
    <p:sldLayoutId id="2147483672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eqZUYaz0O5Tv09TZebeQAne5sjsm7C9-_VaZLEDpoM/co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35"/>
          <p:cNvSpPr txBox="1">
            <a:spLocks noGrp="1"/>
          </p:cNvSpPr>
          <p:nvPr>
            <p:ph type="ctrTitle"/>
          </p:nvPr>
        </p:nvSpPr>
        <p:spPr>
          <a:xfrm flipH="1">
            <a:off x="709800" y="2040388"/>
            <a:ext cx="35940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AutoPoint</a:t>
            </a:r>
            <a:endParaRPr dirty="0"/>
          </a:p>
        </p:txBody>
      </p:sp>
      <p:sp>
        <p:nvSpPr>
          <p:cNvPr id="3914" name="Google Shape;3914;p35"/>
          <p:cNvSpPr txBox="1">
            <a:spLocks noGrp="1"/>
          </p:cNvSpPr>
          <p:nvPr>
            <p:ph type="subTitle" idx="1"/>
          </p:nvPr>
        </p:nvSpPr>
        <p:spPr>
          <a:xfrm>
            <a:off x="5145325" y="3622325"/>
            <a:ext cx="26676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Многофункционален електронен магазин</a:t>
            </a:r>
            <a:endParaRPr dirty="0"/>
          </a:p>
        </p:txBody>
      </p:sp>
      <p:sp>
        <p:nvSpPr>
          <p:cNvPr id="3915" name="Google Shape;3915;p35"/>
          <p:cNvSpPr txBox="1"/>
          <p:nvPr/>
        </p:nvSpPr>
        <p:spPr>
          <a:xfrm rot="21264343" flipH="1">
            <a:off x="1880775" y="3457888"/>
            <a:ext cx="1251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Магазин за</a:t>
            </a: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bg-BG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авточасти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16" name="Google Shape;3916;p35"/>
          <p:cNvGrpSpPr/>
          <p:nvPr/>
        </p:nvGrpSpPr>
        <p:grpSpPr>
          <a:xfrm>
            <a:off x="2219591" y="1185499"/>
            <a:ext cx="687306" cy="766623"/>
            <a:chOff x="2177246" y="849261"/>
            <a:chExt cx="687306" cy="766623"/>
          </a:xfrm>
        </p:grpSpPr>
        <p:sp>
          <p:nvSpPr>
            <p:cNvPr id="3917" name="Google Shape;3917;p35"/>
            <p:cNvSpPr/>
            <p:nvPr/>
          </p:nvSpPr>
          <p:spPr>
            <a:xfrm rot="869748">
              <a:off x="2288532" y="901759"/>
              <a:ext cx="502397" cy="652191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5"/>
            <p:cNvSpPr/>
            <p:nvPr/>
          </p:nvSpPr>
          <p:spPr>
            <a:xfrm rot="869748">
              <a:off x="2250868" y="911195"/>
              <a:ext cx="502397" cy="652191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9" name="Google Shape;3919;p35"/>
          <p:cNvGrpSpPr/>
          <p:nvPr/>
        </p:nvGrpSpPr>
        <p:grpSpPr>
          <a:xfrm>
            <a:off x="709800" y="4234425"/>
            <a:ext cx="529200" cy="529200"/>
            <a:chOff x="797275" y="458600"/>
            <a:chExt cx="529200" cy="529200"/>
          </a:xfrm>
        </p:grpSpPr>
        <p:sp>
          <p:nvSpPr>
            <p:cNvPr id="3920" name="Google Shape;3920;p35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5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35"/>
          <p:cNvGrpSpPr/>
          <p:nvPr/>
        </p:nvGrpSpPr>
        <p:grpSpPr>
          <a:xfrm>
            <a:off x="7322700" y="217425"/>
            <a:ext cx="1111500" cy="455200"/>
            <a:chOff x="5376300" y="458600"/>
            <a:chExt cx="1111500" cy="455200"/>
          </a:xfrm>
        </p:grpSpPr>
        <p:sp>
          <p:nvSpPr>
            <p:cNvPr id="3923" name="Google Shape;3923;p35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5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5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5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5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5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5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5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5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5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5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5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5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5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5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8" name="Google Shape;3938;p35"/>
          <p:cNvGrpSpPr/>
          <p:nvPr/>
        </p:nvGrpSpPr>
        <p:grpSpPr>
          <a:xfrm>
            <a:off x="8227333" y="4057894"/>
            <a:ext cx="413727" cy="404869"/>
            <a:chOff x="5573871" y="1447369"/>
            <a:chExt cx="413727" cy="404869"/>
          </a:xfrm>
        </p:grpSpPr>
        <p:grpSp>
          <p:nvGrpSpPr>
            <p:cNvPr id="3939" name="Google Shape;3939;p35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3940" name="Google Shape;3940;p3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1" name="Google Shape;3941;p3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42" name="Google Shape;3942;p35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3943" name="Google Shape;3943;p3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4" name="Google Shape;3944;p3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45" name="Google Shape;3945;p35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3946" name="Google Shape;3946;p3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7" name="Google Shape;3947;p3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948" name="Google Shape;3948;p35"/>
          <p:cNvGrpSpPr/>
          <p:nvPr/>
        </p:nvGrpSpPr>
        <p:grpSpPr>
          <a:xfrm>
            <a:off x="3767699" y="4569574"/>
            <a:ext cx="1608595" cy="268099"/>
            <a:chOff x="684450" y="451550"/>
            <a:chExt cx="3132000" cy="522000"/>
          </a:xfrm>
        </p:grpSpPr>
        <p:sp>
          <p:nvSpPr>
            <p:cNvPr id="3949" name="Google Shape;3949;p35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5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5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5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5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5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5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5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5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5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5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5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5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35"/>
          <p:cNvGrpSpPr/>
          <p:nvPr/>
        </p:nvGrpSpPr>
        <p:grpSpPr>
          <a:xfrm>
            <a:off x="402224" y="552150"/>
            <a:ext cx="1608595" cy="268099"/>
            <a:chOff x="684450" y="451550"/>
            <a:chExt cx="3132000" cy="522000"/>
          </a:xfrm>
        </p:grpSpPr>
        <p:sp>
          <p:nvSpPr>
            <p:cNvPr id="3964" name="Google Shape;3964;p35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5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5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5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5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5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5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5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5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5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5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5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5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35"/>
          <p:cNvGrpSpPr/>
          <p:nvPr/>
        </p:nvGrpSpPr>
        <p:grpSpPr>
          <a:xfrm>
            <a:off x="7892078" y="2408209"/>
            <a:ext cx="682500" cy="681900"/>
            <a:chOff x="8134353" y="2956609"/>
            <a:chExt cx="682500" cy="681900"/>
          </a:xfrm>
        </p:grpSpPr>
        <p:sp>
          <p:nvSpPr>
            <p:cNvPr id="3978" name="Google Shape;3978;p35"/>
            <p:cNvSpPr/>
            <p:nvPr/>
          </p:nvSpPr>
          <p:spPr>
            <a:xfrm rot="-3600189">
              <a:off x="8099023" y="3267920"/>
              <a:ext cx="75307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5"/>
            <p:cNvSpPr/>
            <p:nvPr/>
          </p:nvSpPr>
          <p:spPr>
            <a:xfrm rot="1794884">
              <a:off x="8099032" y="3267843"/>
              <a:ext cx="75314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0" name="Google Shape;3980;p35"/>
          <p:cNvGrpSpPr/>
          <p:nvPr/>
        </p:nvGrpSpPr>
        <p:grpSpPr>
          <a:xfrm>
            <a:off x="5547653" y="672634"/>
            <a:ext cx="682500" cy="681900"/>
            <a:chOff x="8134353" y="2956609"/>
            <a:chExt cx="682500" cy="681900"/>
          </a:xfrm>
        </p:grpSpPr>
        <p:sp>
          <p:nvSpPr>
            <p:cNvPr id="3981" name="Google Shape;3981;p35"/>
            <p:cNvSpPr/>
            <p:nvPr/>
          </p:nvSpPr>
          <p:spPr>
            <a:xfrm rot="-3600189">
              <a:off x="8099023" y="3267920"/>
              <a:ext cx="75307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5"/>
            <p:cNvSpPr/>
            <p:nvPr/>
          </p:nvSpPr>
          <p:spPr>
            <a:xfrm rot="1794884">
              <a:off x="8099032" y="3267843"/>
              <a:ext cx="75314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C6C2E9B-D139-6832-021B-9113D49F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2479">
            <a:off x="4589053" y="1107665"/>
            <a:ext cx="4131417" cy="2287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39"/>
          <p:cNvSpPr txBox="1">
            <a:spLocks noGrp="1"/>
          </p:cNvSpPr>
          <p:nvPr>
            <p:ph type="title"/>
          </p:nvPr>
        </p:nvSpPr>
        <p:spPr>
          <a:xfrm>
            <a:off x="3848100" y="1029011"/>
            <a:ext cx="152400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4139" name="Google Shape;4139;p39"/>
          <p:cNvSpPr txBox="1">
            <a:spLocks noGrp="1"/>
          </p:cNvSpPr>
          <p:nvPr>
            <p:ph type="ctrTitle" idx="2"/>
          </p:nvPr>
        </p:nvSpPr>
        <p:spPr>
          <a:xfrm flipH="1">
            <a:off x="2640900" y="2066749"/>
            <a:ext cx="38622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Глава 3</a:t>
            </a:r>
            <a:endParaRPr dirty="0"/>
          </a:p>
        </p:txBody>
      </p:sp>
      <p:grpSp>
        <p:nvGrpSpPr>
          <p:cNvPr id="4140" name="Google Shape;4140;p39"/>
          <p:cNvGrpSpPr/>
          <p:nvPr/>
        </p:nvGrpSpPr>
        <p:grpSpPr>
          <a:xfrm>
            <a:off x="1387124" y="4234425"/>
            <a:ext cx="1608595" cy="268099"/>
            <a:chOff x="684450" y="451550"/>
            <a:chExt cx="3132000" cy="522000"/>
          </a:xfrm>
        </p:grpSpPr>
        <p:sp>
          <p:nvSpPr>
            <p:cNvPr id="4141" name="Google Shape;4141;p3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4" name="Google Shape;4154;p39"/>
          <p:cNvGrpSpPr/>
          <p:nvPr/>
        </p:nvGrpSpPr>
        <p:grpSpPr>
          <a:xfrm>
            <a:off x="8060158" y="4358744"/>
            <a:ext cx="413727" cy="404869"/>
            <a:chOff x="5573871" y="1447369"/>
            <a:chExt cx="413727" cy="404869"/>
          </a:xfrm>
        </p:grpSpPr>
        <p:grpSp>
          <p:nvGrpSpPr>
            <p:cNvPr id="4155" name="Google Shape;4155;p39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6" name="Google Shape;4156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7" name="Google Shape;4157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8" name="Google Shape;4158;p39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9" name="Google Shape;4159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0" name="Google Shape;4160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1" name="Google Shape;4161;p39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62" name="Google Shape;4162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3" name="Google Shape;4163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64" name="Google Shape;4164;p39"/>
          <p:cNvGrpSpPr/>
          <p:nvPr/>
        </p:nvGrpSpPr>
        <p:grpSpPr>
          <a:xfrm>
            <a:off x="453675" y="2191328"/>
            <a:ext cx="1111500" cy="455200"/>
            <a:chOff x="5376300" y="458600"/>
            <a:chExt cx="1111500" cy="455200"/>
          </a:xfrm>
        </p:grpSpPr>
        <p:sp>
          <p:nvSpPr>
            <p:cNvPr id="4165" name="Google Shape;4165;p3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0" name="Google Shape;4180;p39"/>
          <p:cNvGrpSpPr/>
          <p:nvPr/>
        </p:nvGrpSpPr>
        <p:grpSpPr>
          <a:xfrm>
            <a:off x="6845050" y="1028988"/>
            <a:ext cx="529200" cy="529200"/>
            <a:chOff x="797275" y="458600"/>
            <a:chExt cx="529200" cy="529200"/>
          </a:xfrm>
        </p:grpSpPr>
        <p:sp>
          <p:nvSpPr>
            <p:cNvPr id="4181" name="Google Shape;4181;p3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3" name="Google Shape;4183;p39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7875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indent="0"/>
            <a:r>
              <a:rPr lang="bg-BG" dirty="0"/>
              <a:t>Структура на</a:t>
            </a:r>
            <a:r>
              <a:rPr lang="en-US" dirty="0"/>
              <a:t> </a:t>
            </a:r>
            <a:r>
              <a:rPr lang="bg-BG" dirty="0"/>
              <a:t>мобилното приложение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17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6" name="Google Shape;5146;p56"/>
          <p:cNvCxnSpPr>
            <a:stCxn id="5147" idx="6"/>
            <a:endCxn id="5148" idx="2"/>
          </p:cNvCxnSpPr>
          <p:nvPr/>
        </p:nvCxnSpPr>
        <p:spPr>
          <a:xfrm>
            <a:off x="1457010" y="3157725"/>
            <a:ext cx="2654228" cy="434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9" name="Google Shape;5149;p56"/>
          <p:cNvCxnSpPr>
            <a:stCxn id="5148" idx="6"/>
            <a:endCxn id="5150" idx="2"/>
          </p:cNvCxnSpPr>
          <p:nvPr/>
        </p:nvCxnSpPr>
        <p:spPr>
          <a:xfrm>
            <a:off x="4446338" y="3201192"/>
            <a:ext cx="1164656" cy="2040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1" name="Google Shape;5151;p56"/>
          <p:cNvCxnSpPr>
            <a:stCxn id="5150" idx="6"/>
            <a:endCxn id="5152" idx="2"/>
          </p:cNvCxnSpPr>
          <p:nvPr/>
        </p:nvCxnSpPr>
        <p:spPr>
          <a:xfrm>
            <a:off x="5946094" y="3221599"/>
            <a:ext cx="1164656" cy="16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3" name="Google Shape;5153;p56"/>
          <p:cNvSpPr txBox="1">
            <a:spLocks noGrp="1"/>
          </p:cNvSpPr>
          <p:nvPr>
            <p:ph type="ctrTitle"/>
          </p:nvPr>
        </p:nvSpPr>
        <p:spPr>
          <a:xfrm flipH="1">
            <a:off x="8159973" y="5318432"/>
            <a:ext cx="4113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54" name="Google Shape;5154;p56"/>
          <p:cNvGrpSpPr/>
          <p:nvPr/>
        </p:nvGrpSpPr>
        <p:grpSpPr>
          <a:xfrm>
            <a:off x="733700" y="2601959"/>
            <a:ext cx="1111532" cy="1111532"/>
            <a:chOff x="1309828" y="2667497"/>
            <a:chExt cx="1111532" cy="1111532"/>
          </a:xfrm>
        </p:grpSpPr>
        <p:sp>
          <p:nvSpPr>
            <p:cNvPr id="5147" name="Google Shape;5147;p56"/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5" name="Google Shape;5155;p56"/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56" name="Google Shape;5156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58" name="Google Shape;5158;p56"/>
          <p:cNvSpPr txBox="1"/>
          <p:nvPr/>
        </p:nvSpPr>
        <p:spPr>
          <a:xfrm>
            <a:off x="350508" y="2078850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widgets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59" name="Google Shape;5159;p56"/>
          <p:cNvSpPr txBox="1"/>
          <p:nvPr/>
        </p:nvSpPr>
        <p:spPr>
          <a:xfrm>
            <a:off x="350558" y="1473125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Mercury is the closest planet to the Sun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160" name="Google Shape;5160;p56"/>
          <p:cNvGrpSpPr/>
          <p:nvPr/>
        </p:nvGrpSpPr>
        <p:grpSpPr>
          <a:xfrm>
            <a:off x="3723041" y="2645426"/>
            <a:ext cx="1111532" cy="1111532"/>
            <a:chOff x="3114078" y="2667497"/>
            <a:chExt cx="1111532" cy="1111532"/>
          </a:xfrm>
        </p:grpSpPr>
        <p:sp>
          <p:nvSpPr>
            <p:cNvPr id="5148" name="Google Shape;5148;p56"/>
            <p:cNvSpPr/>
            <p:nvPr/>
          </p:nvSpPr>
          <p:spPr>
            <a:xfrm>
              <a:off x="3502275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1" name="Google Shape;5161;p56"/>
            <p:cNvGrpSpPr/>
            <p:nvPr/>
          </p:nvGrpSpPr>
          <p:grpSpPr>
            <a:xfrm>
              <a:off x="311407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62" name="Google Shape;5162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4" name="Google Shape;5164;p56"/>
          <p:cNvSpPr txBox="1"/>
          <p:nvPr/>
        </p:nvSpPr>
        <p:spPr>
          <a:xfrm>
            <a:off x="1584960" y="3900791"/>
            <a:ext cx="243078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routes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65" name="Google Shape;5165;p56"/>
          <p:cNvSpPr txBox="1"/>
          <p:nvPr/>
        </p:nvSpPr>
        <p:spPr>
          <a:xfrm>
            <a:off x="1918840" y="4310741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Despite being red, Mars is a cold place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166" name="Google Shape;5166;p56"/>
          <p:cNvGrpSpPr/>
          <p:nvPr/>
        </p:nvGrpSpPr>
        <p:grpSpPr>
          <a:xfrm>
            <a:off x="5222809" y="2665833"/>
            <a:ext cx="1111532" cy="1111532"/>
            <a:chOff x="4918328" y="2667497"/>
            <a:chExt cx="1111532" cy="1111532"/>
          </a:xfrm>
        </p:grpSpPr>
        <p:sp>
          <p:nvSpPr>
            <p:cNvPr id="5150" name="Google Shape;5150;p56"/>
            <p:cNvSpPr/>
            <p:nvPr/>
          </p:nvSpPr>
          <p:spPr>
            <a:xfrm>
              <a:off x="5306513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7" name="Google Shape;5167;p56"/>
            <p:cNvGrpSpPr/>
            <p:nvPr/>
          </p:nvGrpSpPr>
          <p:grpSpPr>
            <a:xfrm>
              <a:off x="49183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68" name="Google Shape;5168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0" name="Google Shape;5170;p56"/>
          <p:cNvGrpSpPr/>
          <p:nvPr/>
        </p:nvGrpSpPr>
        <p:grpSpPr>
          <a:xfrm>
            <a:off x="6722578" y="2667497"/>
            <a:ext cx="1111532" cy="1111532"/>
            <a:chOff x="6722578" y="2667497"/>
            <a:chExt cx="1111532" cy="1111532"/>
          </a:xfrm>
        </p:grpSpPr>
        <p:sp>
          <p:nvSpPr>
            <p:cNvPr id="5152" name="Google Shape;5152;p56"/>
            <p:cNvSpPr/>
            <p:nvPr/>
          </p:nvSpPr>
          <p:spPr>
            <a:xfrm>
              <a:off x="7110750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1" name="Google Shape;5171;p56"/>
            <p:cNvGrpSpPr/>
            <p:nvPr/>
          </p:nvGrpSpPr>
          <p:grpSpPr>
            <a:xfrm>
              <a:off x="672257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72" name="Google Shape;5172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74" name="Google Shape;5174;p56"/>
          <p:cNvSpPr txBox="1"/>
          <p:nvPr/>
        </p:nvSpPr>
        <p:spPr>
          <a:xfrm>
            <a:off x="4871395" y="3775205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utils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75" name="Google Shape;5175;p56"/>
          <p:cNvSpPr txBox="1"/>
          <p:nvPr/>
        </p:nvSpPr>
        <p:spPr>
          <a:xfrm>
            <a:off x="4871395" y="4306395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Saturn is a gas giant and has rings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77" name="Google Shape;5177;p56"/>
          <p:cNvSpPr txBox="1"/>
          <p:nvPr/>
        </p:nvSpPr>
        <p:spPr>
          <a:xfrm>
            <a:off x="3403673" y="1451783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Jupiter is the biggest planet of them all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207" name="Google Shape;5207;p56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5208" name="Google Shape;5208;p56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56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0" name="Google Shape;5210;p56"/>
          <p:cNvGrpSpPr/>
          <p:nvPr/>
        </p:nvGrpSpPr>
        <p:grpSpPr>
          <a:xfrm>
            <a:off x="7824849" y="1070500"/>
            <a:ext cx="1608595" cy="268099"/>
            <a:chOff x="684450" y="451550"/>
            <a:chExt cx="3132000" cy="522000"/>
          </a:xfrm>
        </p:grpSpPr>
        <p:sp>
          <p:nvSpPr>
            <p:cNvPr id="5211" name="Google Shape;5211;p56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56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56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56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56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56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56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56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56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56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56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56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56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4" name="Google Shape;5224;p56"/>
          <p:cNvGrpSpPr/>
          <p:nvPr/>
        </p:nvGrpSpPr>
        <p:grpSpPr>
          <a:xfrm>
            <a:off x="8020483" y="2180244"/>
            <a:ext cx="413727" cy="404869"/>
            <a:chOff x="5573871" y="1447369"/>
            <a:chExt cx="413727" cy="404869"/>
          </a:xfrm>
        </p:grpSpPr>
        <p:grpSp>
          <p:nvGrpSpPr>
            <p:cNvPr id="5225" name="Google Shape;5225;p56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26" name="Google Shape;5226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7" name="Google Shape;5227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28" name="Google Shape;5228;p56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29" name="Google Shape;5229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0" name="Google Shape;5230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31" name="Google Shape;5231;p56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32" name="Google Shape;5232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3" name="Google Shape;5233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" name="Google Shape;5154;p56">
            <a:extLst>
              <a:ext uri="{FF2B5EF4-FFF2-40B4-BE49-F238E27FC236}">
                <a16:creationId xmlns:a16="http://schemas.microsoft.com/office/drawing/2014/main" id="{7A5E7018-5138-66DC-6892-D62F62B31767}"/>
              </a:ext>
            </a:extLst>
          </p:cNvPr>
          <p:cNvGrpSpPr/>
          <p:nvPr/>
        </p:nvGrpSpPr>
        <p:grpSpPr>
          <a:xfrm>
            <a:off x="2228370" y="2620241"/>
            <a:ext cx="1111532" cy="1111532"/>
            <a:chOff x="1309828" y="2667497"/>
            <a:chExt cx="1111532" cy="1111532"/>
          </a:xfrm>
        </p:grpSpPr>
        <p:sp>
          <p:nvSpPr>
            <p:cNvPr id="3" name="Google Shape;5147;p56">
              <a:extLst>
                <a:ext uri="{FF2B5EF4-FFF2-40B4-BE49-F238E27FC236}">
                  <a16:creationId xmlns:a16="http://schemas.microsoft.com/office/drawing/2014/main" id="{504F76D0-57C1-EC58-2508-96DFF10CF7B8}"/>
                </a:ext>
              </a:extLst>
            </p:cNvPr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5155;p56">
              <a:extLst>
                <a:ext uri="{FF2B5EF4-FFF2-40B4-BE49-F238E27FC236}">
                  <a16:creationId xmlns:a16="http://schemas.microsoft.com/office/drawing/2014/main" id="{CC38F2E0-5E4F-22B6-1B87-51DF29F499BD}"/>
                </a:ext>
              </a:extLst>
            </p:cNvPr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" name="Google Shape;5156;p56">
                <a:extLst>
                  <a:ext uri="{FF2B5EF4-FFF2-40B4-BE49-F238E27FC236}">
                    <a16:creationId xmlns:a16="http://schemas.microsoft.com/office/drawing/2014/main" id="{AFC83A2C-9C63-79F0-050A-C9C7A1EEE5AD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5157;p56">
                <a:extLst>
                  <a:ext uri="{FF2B5EF4-FFF2-40B4-BE49-F238E27FC236}">
                    <a16:creationId xmlns:a16="http://schemas.microsoft.com/office/drawing/2014/main" id="{369D81CC-27B9-9942-A9CD-436D5D9645B3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5176;p56">
            <a:extLst>
              <a:ext uri="{FF2B5EF4-FFF2-40B4-BE49-F238E27FC236}">
                <a16:creationId xmlns:a16="http://schemas.microsoft.com/office/drawing/2014/main" id="{BF94C7C2-762E-9173-BEE4-41CC2E06E3B2}"/>
              </a:ext>
            </a:extLst>
          </p:cNvPr>
          <p:cNvSpPr txBox="1"/>
          <p:nvPr/>
        </p:nvSpPr>
        <p:spPr>
          <a:xfrm>
            <a:off x="6482576" y="2055719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pages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7" name="Google Shape;11830;p78">
            <a:extLst>
              <a:ext uri="{FF2B5EF4-FFF2-40B4-BE49-F238E27FC236}">
                <a16:creationId xmlns:a16="http://schemas.microsoft.com/office/drawing/2014/main" id="{35FB3E07-95F4-89E3-1268-5AC890EDFAD6}"/>
              </a:ext>
            </a:extLst>
          </p:cNvPr>
          <p:cNvGrpSpPr/>
          <p:nvPr/>
        </p:nvGrpSpPr>
        <p:grpSpPr>
          <a:xfrm>
            <a:off x="5516939" y="2953575"/>
            <a:ext cx="523211" cy="515640"/>
            <a:chOff x="-48629225" y="3938500"/>
            <a:chExt cx="299300" cy="298525"/>
          </a:xfrm>
          <a:solidFill>
            <a:schemeClr val="bg2"/>
          </a:solidFill>
        </p:grpSpPr>
        <p:sp>
          <p:nvSpPr>
            <p:cNvPr id="28" name="Google Shape;11831;p78">
              <a:extLst>
                <a:ext uri="{FF2B5EF4-FFF2-40B4-BE49-F238E27FC236}">
                  <a16:creationId xmlns:a16="http://schemas.microsoft.com/office/drawing/2014/main" id="{B288D274-11A0-6C11-D5F2-4BCD99E1C739}"/>
                </a:ext>
              </a:extLst>
            </p:cNvPr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32;p78">
              <a:extLst>
                <a:ext uri="{FF2B5EF4-FFF2-40B4-BE49-F238E27FC236}">
                  <a16:creationId xmlns:a16="http://schemas.microsoft.com/office/drawing/2014/main" id="{BFEFF43F-150D-7DEF-AE76-C9ED07D53B88}"/>
                </a:ext>
              </a:extLst>
            </p:cNvPr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33;p78">
              <a:extLst>
                <a:ext uri="{FF2B5EF4-FFF2-40B4-BE49-F238E27FC236}">
                  <a16:creationId xmlns:a16="http://schemas.microsoft.com/office/drawing/2014/main" id="{45091CC2-6FA7-EAAA-B168-E1D18CE0B365}"/>
                </a:ext>
              </a:extLst>
            </p:cNvPr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4;p78">
              <a:extLst>
                <a:ext uri="{FF2B5EF4-FFF2-40B4-BE49-F238E27FC236}">
                  <a16:creationId xmlns:a16="http://schemas.microsoft.com/office/drawing/2014/main" id="{3A4E7710-7AE9-E10F-CAEE-52AC2F3984F6}"/>
                </a:ext>
              </a:extLst>
            </p:cNvPr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885;p80">
            <a:extLst>
              <a:ext uri="{FF2B5EF4-FFF2-40B4-BE49-F238E27FC236}">
                <a16:creationId xmlns:a16="http://schemas.microsoft.com/office/drawing/2014/main" id="{76DE4C60-495C-2EF3-C73C-565DAD0AAAF2}"/>
              </a:ext>
            </a:extLst>
          </p:cNvPr>
          <p:cNvGrpSpPr/>
          <p:nvPr/>
        </p:nvGrpSpPr>
        <p:grpSpPr>
          <a:xfrm>
            <a:off x="2607745" y="2947395"/>
            <a:ext cx="419443" cy="420487"/>
            <a:chOff x="-3771675" y="3971775"/>
            <a:chExt cx="291300" cy="292025"/>
          </a:xfrm>
          <a:solidFill>
            <a:schemeClr val="bg2"/>
          </a:solidFill>
        </p:grpSpPr>
        <p:sp>
          <p:nvSpPr>
            <p:cNvPr id="33" name="Google Shape;12886;p80">
              <a:extLst>
                <a:ext uri="{FF2B5EF4-FFF2-40B4-BE49-F238E27FC236}">
                  <a16:creationId xmlns:a16="http://schemas.microsoft.com/office/drawing/2014/main" id="{AA5A629E-9B62-6581-94AE-003188E6097E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87;p80">
              <a:extLst>
                <a:ext uri="{FF2B5EF4-FFF2-40B4-BE49-F238E27FC236}">
                  <a16:creationId xmlns:a16="http://schemas.microsoft.com/office/drawing/2014/main" id="{87197ECA-B324-9840-8BBC-E8F1EBC06564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88;p80">
              <a:extLst>
                <a:ext uri="{FF2B5EF4-FFF2-40B4-BE49-F238E27FC236}">
                  <a16:creationId xmlns:a16="http://schemas.microsoft.com/office/drawing/2014/main" id="{81AEF44B-4426-815D-FDB8-DA4506C57CA6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89;p80">
              <a:extLst>
                <a:ext uri="{FF2B5EF4-FFF2-40B4-BE49-F238E27FC236}">
                  <a16:creationId xmlns:a16="http://schemas.microsoft.com/office/drawing/2014/main" id="{82CE5240-D297-E190-C69D-6CADCFAD26FC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90;p80">
              <a:extLst>
                <a:ext uri="{FF2B5EF4-FFF2-40B4-BE49-F238E27FC236}">
                  <a16:creationId xmlns:a16="http://schemas.microsoft.com/office/drawing/2014/main" id="{5187617C-FA4F-3BE4-87FA-DDEE8182D83A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744;p76">
            <a:extLst>
              <a:ext uri="{FF2B5EF4-FFF2-40B4-BE49-F238E27FC236}">
                <a16:creationId xmlns:a16="http://schemas.microsoft.com/office/drawing/2014/main" id="{B3BE934C-7C1D-271E-F889-15B83B216E18}"/>
              </a:ext>
            </a:extLst>
          </p:cNvPr>
          <p:cNvGrpSpPr/>
          <p:nvPr/>
        </p:nvGrpSpPr>
        <p:grpSpPr>
          <a:xfrm>
            <a:off x="7045393" y="3012032"/>
            <a:ext cx="465814" cy="456546"/>
            <a:chOff x="-60988625" y="3740800"/>
            <a:chExt cx="316650" cy="310350"/>
          </a:xfrm>
          <a:solidFill>
            <a:schemeClr val="bg2"/>
          </a:solidFill>
        </p:grpSpPr>
        <p:sp>
          <p:nvSpPr>
            <p:cNvPr id="39" name="Google Shape;10745;p76">
              <a:extLst>
                <a:ext uri="{FF2B5EF4-FFF2-40B4-BE49-F238E27FC236}">
                  <a16:creationId xmlns:a16="http://schemas.microsoft.com/office/drawing/2014/main" id="{86EBC809-F1E4-50FF-C221-598C0E8BBF7A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46;p76">
              <a:extLst>
                <a:ext uri="{FF2B5EF4-FFF2-40B4-BE49-F238E27FC236}">
                  <a16:creationId xmlns:a16="http://schemas.microsoft.com/office/drawing/2014/main" id="{B29F8869-9EAA-A059-9B4C-58804AD157B1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47;p76">
              <a:extLst>
                <a:ext uri="{FF2B5EF4-FFF2-40B4-BE49-F238E27FC236}">
                  <a16:creationId xmlns:a16="http://schemas.microsoft.com/office/drawing/2014/main" id="{C8C52AAA-7874-4320-CB36-3A289EDC7015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748;p76">
            <a:extLst>
              <a:ext uri="{FF2B5EF4-FFF2-40B4-BE49-F238E27FC236}">
                <a16:creationId xmlns:a16="http://schemas.microsoft.com/office/drawing/2014/main" id="{D3EA2A20-05D2-E1ED-B885-056B3135C097}"/>
              </a:ext>
            </a:extLst>
          </p:cNvPr>
          <p:cNvGrpSpPr/>
          <p:nvPr/>
        </p:nvGrpSpPr>
        <p:grpSpPr>
          <a:xfrm>
            <a:off x="4042077" y="2919329"/>
            <a:ext cx="471308" cy="469820"/>
            <a:chOff x="-60987850" y="4100950"/>
            <a:chExt cx="316650" cy="315650"/>
          </a:xfrm>
          <a:solidFill>
            <a:schemeClr val="bg2"/>
          </a:solidFill>
        </p:grpSpPr>
        <p:sp>
          <p:nvSpPr>
            <p:cNvPr id="43" name="Google Shape;10749;p76">
              <a:extLst>
                <a:ext uri="{FF2B5EF4-FFF2-40B4-BE49-F238E27FC236}">
                  <a16:creationId xmlns:a16="http://schemas.microsoft.com/office/drawing/2014/main" id="{D4206CC7-25D5-B0D1-3892-AA5493871062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50;p76">
              <a:extLst>
                <a:ext uri="{FF2B5EF4-FFF2-40B4-BE49-F238E27FC236}">
                  <a16:creationId xmlns:a16="http://schemas.microsoft.com/office/drawing/2014/main" id="{FF750A2A-AA17-A0D8-6A07-4B37F86D6DCC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51;p76">
              <a:extLst>
                <a:ext uri="{FF2B5EF4-FFF2-40B4-BE49-F238E27FC236}">
                  <a16:creationId xmlns:a16="http://schemas.microsoft.com/office/drawing/2014/main" id="{68BC22BA-19AC-EF0B-2D70-C07E8C954F29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52;p76">
              <a:extLst>
                <a:ext uri="{FF2B5EF4-FFF2-40B4-BE49-F238E27FC236}">
                  <a16:creationId xmlns:a16="http://schemas.microsoft.com/office/drawing/2014/main" id="{F952EFBA-45C9-054F-FD20-6D8C7673D328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53;p76">
              <a:extLst>
                <a:ext uri="{FF2B5EF4-FFF2-40B4-BE49-F238E27FC236}">
                  <a16:creationId xmlns:a16="http://schemas.microsoft.com/office/drawing/2014/main" id="{B59A1738-8C45-C64D-FE2C-465D4B5AE654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081;p78">
            <a:extLst>
              <a:ext uri="{FF2B5EF4-FFF2-40B4-BE49-F238E27FC236}">
                <a16:creationId xmlns:a16="http://schemas.microsoft.com/office/drawing/2014/main" id="{F29DBCCB-4A15-00FF-3E5F-59C8063B7D7A}"/>
              </a:ext>
            </a:extLst>
          </p:cNvPr>
          <p:cNvGrpSpPr/>
          <p:nvPr/>
        </p:nvGrpSpPr>
        <p:grpSpPr>
          <a:xfrm>
            <a:off x="1043416" y="2890911"/>
            <a:ext cx="519931" cy="471195"/>
            <a:chOff x="-49031025" y="3920175"/>
            <a:chExt cx="303350" cy="300325"/>
          </a:xfrm>
          <a:solidFill>
            <a:schemeClr val="bg2"/>
          </a:solidFill>
        </p:grpSpPr>
        <p:sp>
          <p:nvSpPr>
            <p:cNvPr id="49" name="Google Shape;12082;p78">
              <a:extLst>
                <a:ext uri="{FF2B5EF4-FFF2-40B4-BE49-F238E27FC236}">
                  <a16:creationId xmlns:a16="http://schemas.microsoft.com/office/drawing/2014/main" id="{3271AC60-EDAD-A67F-54C6-67125C305AED}"/>
                </a:ext>
              </a:extLst>
            </p:cNvPr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83;p78">
              <a:extLst>
                <a:ext uri="{FF2B5EF4-FFF2-40B4-BE49-F238E27FC236}">
                  <a16:creationId xmlns:a16="http://schemas.microsoft.com/office/drawing/2014/main" id="{729128C9-FB89-E399-1E72-6A002681C5C5}"/>
                </a:ext>
              </a:extLst>
            </p:cNvPr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84;p78">
              <a:extLst>
                <a:ext uri="{FF2B5EF4-FFF2-40B4-BE49-F238E27FC236}">
                  <a16:creationId xmlns:a16="http://schemas.microsoft.com/office/drawing/2014/main" id="{91E3A525-CC90-4390-6B83-25607227CC85}"/>
                </a:ext>
              </a:extLst>
            </p:cNvPr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85;p78">
              <a:extLst>
                <a:ext uri="{FF2B5EF4-FFF2-40B4-BE49-F238E27FC236}">
                  <a16:creationId xmlns:a16="http://schemas.microsoft.com/office/drawing/2014/main" id="{3A0A5201-E6F3-1E65-9248-9A0E309EA194}"/>
                </a:ext>
              </a:extLst>
            </p:cNvPr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86;p78">
              <a:extLst>
                <a:ext uri="{FF2B5EF4-FFF2-40B4-BE49-F238E27FC236}">
                  <a16:creationId xmlns:a16="http://schemas.microsoft.com/office/drawing/2014/main" id="{0265233C-2146-2C1F-2C65-F55A4CAA506A}"/>
                </a:ext>
              </a:extLst>
            </p:cNvPr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87;p78">
              <a:extLst>
                <a:ext uri="{FF2B5EF4-FFF2-40B4-BE49-F238E27FC236}">
                  <a16:creationId xmlns:a16="http://schemas.microsoft.com/office/drawing/2014/main" id="{CCCC25ED-4707-E7A7-1B81-6D9EDED30A19}"/>
                </a:ext>
              </a:extLst>
            </p:cNvPr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6" name="Google Shape;5176;p56"/>
          <p:cNvSpPr txBox="1"/>
          <p:nvPr/>
        </p:nvSpPr>
        <p:spPr>
          <a:xfrm>
            <a:off x="3403586" y="2057508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base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724B66A-32F4-D3E7-914B-BC606F67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75" y="958695"/>
            <a:ext cx="2313816" cy="1119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281E39D-E054-CD2E-7336-D98380FA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3" y="524939"/>
            <a:ext cx="1729890" cy="1562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169DAE81-A9C5-2E17-EB85-B9EB10B2E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140" y="4090691"/>
            <a:ext cx="1653540" cy="929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387FCB8-6C59-2A47-DDEA-283F58786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792" y="4366362"/>
            <a:ext cx="2128979" cy="507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BC7E0A35-DE78-BD88-6213-C75D449A3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702" y="68044"/>
            <a:ext cx="1233414" cy="2007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19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6" name="Google Shape;5146;p56"/>
          <p:cNvCxnSpPr>
            <a:stCxn id="5147" idx="6"/>
            <a:endCxn id="5148" idx="2"/>
          </p:cNvCxnSpPr>
          <p:nvPr/>
        </p:nvCxnSpPr>
        <p:spPr>
          <a:xfrm>
            <a:off x="1449376" y="2814773"/>
            <a:ext cx="3708343" cy="2240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9" name="Google Shape;5149;p56"/>
          <p:cNvCxnSpPr>
            <a:stCxn id="5148" idx="6"/>
            <a:endCxn id="5150" idx="2"/>
          </p:cNvCxnSpPr>
          <p:nvPr/>
        </p:nvCxnSpPr>
        <p:spPr>
          <a:xfrm flipV="1">
            <a:off x="5492819" y="2742371"/>
            <a:ext cx="1524766" cy="2964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3" name="Google Shape;5153;p56"/>
          <p:cNvSpPr txBox="1">
            <a:spLocks noGrp="1"/>
          </p:cNvSpPr>
          <p:nvPr>
            <p:ph type="ctrTitle"/>
          </p:nvPr>
        </p:nvSpPr>
        <p:spPr>
          <a:xfrm flipH="1">
            <a:off x="8159973" y="5318432"/>
            <a:ext cx="4113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54" name="Google Shape;5154;p56"/>
          <p:cNvGrpSpPr/>
          <p:nvPr/>
        </p:nvGrpSpPr>
        <p:grpSpPr>
          <a:xfrm>
            <a:off x="726066" y="2259007"/>
            <a:ext cx="1111532" cy="1111532"/>
            <a:chOff x="1309828" y="2667497"/>
            <a:chExt cx="1111532" cy="1111532"/>
          </a:xfrm>
        </p:grpSpPr>
        <p:sp>
          <p:nvSpPr>
            <p:cNvPr id="5147" name="Google Shape;5147;p56"/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5" name="Google Shape;5155;p56"/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56" name="Google Shape;5156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58" name="Google Shape;5158;p56"/>
          <p:cNvSpPr txBox="1"/>
          <p:nvPr/>
        </p:nvSpPr>
        <p:spPr>
          <a:xfrm>
            <a:off x="358685" y="1857771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5160" name="Google Shape;5160;p56"/>
          <p:cNvGrpSpPr/>
          <p:nvPr/>
        </p:nvGrpSpPr>
        <p:grpSpPr>
          <a:xfrm>
            <a:off x="4769522" y="2483056"/>
            <a:ext cx="1111532" cy="1111532"/>
            <a:chOff x="3114078" y="2667497"/>
            <a:chExt cx="1111532" cy="1111532"/>
          </a:xfrm>
        </p:grpSpPr>
        <p:sp>
          <p:nvSpPr>
            <p:cNvPr id="5148" name="Google Shape;5148;p56"/>
            <p:cNvSpPr/>
            <p:nvPr/>
          </p:nvSpPr>
          <p:spPr>
            <a:xfrm>
              <a:off x="3502275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1" name="Google Shape;5161;p56"/>
            <p:cNvGrpSpPr/>
            <p:nvPr/>
          </p:nvGrpSpPr>
          <p:grpSpPr>
            <a:xfrm>
              <a:off x="311407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62" name="Google Shape;5162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4" name="Google Shape;5164;p56"/>
          <p:cNvSpPr txBox="1"/>
          <p:nvPr/>
        </p:nvSpPr>
        <p:spPr>
          <a:xfrm>
            <a:off x="1881693" y="3663972"/>
            <a:ext cx="243078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helpers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5166" name="Google Shape;5166;p56"/>
          <p:cNvGrpSpPr/>
          <p:nvPr/>
        </p:nvGrpSpPr>
        <p:grpSpPr>
          <a:xfrm>
            <a:off x="6629400" y="2186605"/>
            <a:ext cx="1111532" cy="1111532"/>
            <a:chOff x="4918328" y="2667497"/>
            <a:chExt cx="1111532" cy="1111532"/>
          </a:xfrm>
        </p:grpSpPr>
        <p:sp>
          <p:nvSpPr>
            <p:cNvPr id="5150" name="Google Shape;5150;p56"/>
            <p:cNvSpPr/>
            <p:nvPr/>
          </p:nvSpPr>
          <p:spPr>
            <a:xfrm>
              <a:off x="5306513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7" name="Google Shape;5167;p56"/>
            <p:cNvGrpSpPr/>
            <p:nvPr/>
          </p:nvGrpSpPr>
          <p:grpSpPr>
            <a:xfrm>
              <a:off x="49183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68" name="Google Shape;5168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74" name="Google Shape;5174;p56"/>
          <p:cNvSpPr txBox="1"/>
          <p:nvPr/>
        </p:nvSpPr>
        <p:spPr>
          <a:xfrm>
            <a:off x="6277215" y="3378545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controllers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5207" name="Google Shape;5207;p56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5208" name="Google Shape;5208;p56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56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0" name="Google Shape;5210;p56"/>
          <p:cNvGrpSpPr/>
          <p:nvPr/>
        </p:nvGrpSpPr>
        <p:grpSpPr>
          <a:xfrm>
            <a:off x="7824849" y="1070500"/>
            <a:ext cx="1608595" cy="268099"/>
            <a:chOff x="684450" y="451550"/>
            <a:chExt cx="3132000" cy="522000"/>
          </a:xfrm>
        </p:grpSpPr>
        <p:sp>
          <p:nvSpPr>
            <p:cNvPr id="5211" name="Google Shape;5211;p56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56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56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56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56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56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56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56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56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56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56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56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56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4" name="Google Shape;5224;p56"/>
          <p:cNvGrpSpPr/>
          <p:nvPr/>
        </p:nvGrpSpPr>
        <p:grpSpPr>
          <a:xfrm>
            <a:off x="8020483" y="2180244"/>
            <a:ext cx="413727" cy="404869"/>
            <a:chOff x="5573871" y="1447369"/>
            <a:chExt cx="413727" cy="404869"/>
          </a:xfrm>
        </p:grpSpPr>
        <p:grpSp>
          <p:nvGrpSpPr>
            <p:cNvPr id="5225" name="Google Shape;5225;p56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26" name="Google Shape;5226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7" name="Google Shape;5227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28" name="Google Shape;5228;p56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29" name="Google Shape;5229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0" name="Google Shape;5230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31" name="Google Shape;5231;p56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32" name="Google Shape;5232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3" name="Google Shape;5233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" name="Google Shape;5154;p56">
            <a:extLst>
              <a:ext uri="{FF2B5EF4-FFF2-40B4-BE49-F238E27FC236}">
                <a16:creationId xmlns:a16="http://schemas.microsoft.com/office/drawing/2014/main" id="{7A5E7018-5138-66DC-6892-D62F62B31767}"/>
              </a:ext>
            </a:extLst>
          </p:cNvPr>
          <p:cNvGrpSpPr/>
          <p:nvPr/>
        </p:nvGrpSpPr>
        <p:grpSpPr>
          <a:xfrm>
            <a:off x="2557115" y="2410621"/>
            <a:ext cx="1111532" cy="1111532"/>
            <a:chOff x="1309828" y="2667497"/>
            <a:chExt cx="1111532" cy="1111532"/>
          </a:xfrm>
        </p:grpSpPr>
        <p:sp>
          <p:nvSpPr>
            <p:cNvPr id="3" name="Google Shape;5147;p56">
              <a:extLst>
                <a:ext uri="{FF2B5EF4-FFF2-40B4-BE49-F238E27FC236}">
                  <a16:creationId xmlns:a16="http://schemas.microsoft.com/office/drawing/2014/main" id="{504F76D0-57C1-EC58-2508-96DFF10CF7B8}"/>
                </a:ext>
              </a:extLst>
            </p:cNvPr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5155;p56">
              <a:extLst>
                <a:ext uri="{FF2B5EF4-FFF2-40B4-BE49-F238E27FC236}">
                  <a16:creationId xmlns:a16="http://schemas.microsoft.com/office/drawing/2014/main" id="{CC38F2E0-5E4F-22B6-1B87-51DF29F499BD}"/>
                </a:ext>
              </a:extLst>
            </p:cNvPr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" name="Google Shape;5156;p56">
                <a:extLst>
                  <a:ext uri="{FF2B5EF4-FFF2-40B4-BE49-F238E27FC236}">
                    <a16:creationId xmlns:a16="http://schemas.microsoft.com/office/drawing/2014/main" id="{AFC83A2C-9C63-79F0-050A-C9C7A1EEE5AD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5157;p56">
                <a:extLst>
                  <a:ext uri="{FF2B5EF4-FFF2-40B4-BE49-F238E27FC236}">
                    <a16:creationId xmlns:a16="http://schemas.microsoft.com/office/drawing/2014/main" id="{369D81CC-27B9-9942-A9CD-436D5D9645B3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11830;p78">
            <a:extLst>
              <a:ext uri="{FF2B5EF4-FFF2-40B4-BE49-F238E27FC236}">
                <a16:creationId xmlns:a16="http://schemas.microsoft.com/office/drawing/2014/main" id="{35FB3E07-95F4-89E3-1268-5AC890EDFAD6}"/>
              </a:ext>
            </a:extLst>
          </p:cNvPr>
          <p:cNvGrpSpPr/>
          <p:nvPr/>
        </p:nvGrpSpPr>
        <p:grpSpPr>
          <a:xfrm>
            <a:off x="6918778" y="2475681"/>
            <a:ext cx="523211" cy="515640"/>
            <a:chOff x="-48629225" y="3938500"/>
            <a:chExt cx="299300" cy="298525"/>
          </a:xfrm>
          <a:solidFill>
            <a:schemeClr val="bg2"/>
          </a:solidFill>
        </p:grpSpPr>
        <p:sp>
          <p:nvSpPr>
            <p:cNvPr id="28" name="Google Shape;11831;p78">
              <a:extLst>
                <a:ext uri="{FF2B5EF4-FFF2-40B4-BE49-F238E27FC236}">
                  <a16:creationId xmlns:a16="http://schemas.microsoft.com/office/drawing/2014/main" id="{B288D274-11A0-6C11-D5F2-4BCD99E1C739}"/>
                </a:ext>
              </a:extLst>
            </p:cNvPr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32;p78">
              <a:extLst>
                <a:ext uri="{FF2B5EF4-FFF2-40B4-BE49-F238E27FC236}">
                  <a16:creationId xmlns:a16="http://schemas.microsoft.com/office/drawing/2014/main" id="{BFEFF43F-150D-7DEF-AE76-C9ED07D53B88}"/>
                </a:ext>
              </a:extLst>
            </p:cNvPr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33;p78">
              <a:extLst>
                <a:ext uri="{FF2B5EF4-FFF2-40B4-BE49-F238E27FC236}">
                  <a16:creationId xmlns:a16="http://schemas.microsoft.com/office/drawing/2014/main" id="{45091CC2-6FA7-EAAA-B168-E1D18CE0B365}"/>
                </a:ext>
              </a:extLst>
            </p:cNvPr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4;p78">
              <a:extLst>
                <a:ext uri="{FF2B5EF4-FFF2-40B4-BE49-F238E27FC236}">
                  <a16:creationId xmlns:a16="http://schemas.microsoft.com/office/drawing/2014/main" id="{3A4E7710-7AE9-E10F-CAEE-52AC2F3984F6}"/>
                </a:ext>
              </a:extLst>
            </p:cNvPr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885;p80">
            <a:extLst>
              <a:ext uri="{FF2B5EF4-FFF2-40B4-BE49-F238E27FC236}">
                <a16:creationId xmlns:a16="http://schemas.microsoft.com/office/drawing/2014/main" id="{76DE4C60-495C-2EF3-C73C-565DAD0AAAF2}"/>
              </a:ext>
            </a:extLst>
          </p:cNvPr>
          <p:cNvGrpSpPr/>
          <p:nvPr/>
        </p:nvGrpSpPr>
        <p:grpSpPr>
          <a:xfrm>
            <a:off x="2937164" y="2735357"/>
            <a:ext cx="419443" cy="420487"/>
            <a:chOff x="-3771675" y="3971775"/>
            <a:chExt cx="291300" cy="292025"/>
          </a:xfrm>
          <a:solidFill>
            <a:schemeClr val="bg2"/>
          </a:solidFill>
        </p:grpSpPr>
        <p:sp>
          <p:nvSpPr>
            <p:cNvPr id="33" name="Google Shape;12886;p80">
              <a:extLst>
                <a:ext uri="{FF2B5EF4-FFF2-40B4-BE49-F238E27FC236}">
                  <a16:creationId xmlns:a16="http://schemas.microsoft.com/office/drawing/2014/main" id="{AA5A629E-9B62-6581-94AE-003188E6097E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87;p80">
              <a:extLst>
                <a:ext uri="{FF2B5EF4-FFF2-40B4-BE49-F238E27FC236}">
                  <a16:creationId xmlns:a16="http://schemas.microsoft.com/office/drawing/2014/main" id="{87197ECA-B324-9840-8BBC-E8F1EBC06564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88;p80">
              <a:extLst>
                <a:ext uri="{FF2B5EF4-FFF2-40B4-BE49-F238E27FC236}">
                  <a16:creationId xmlns:a16="http://schemas.microsoft.com/office/drawing/2014/main" id="{81AEF44B-4426-815D-FDB8-DA4506C57CA6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89;p80">
              <a:extLst>
                <a:ext uri="{FF2B5EF4-FFF2-40B4-BE49-F238E27FC236}">
                  <a16:creationId xmlns:a16="http://schemas.microsoft.com/office/drawing/2014/main" id="{82CE5240-D297-E190-C69D-6CADCFAD26FC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90;p80">
              <a:extLst>
                <a:ext uri="{FF2B5EF4-FFF2-40B4-BE49-F238E27FC236}">
                  <a16:creationId xmlns:a16="http://schemas.microsoft.com/office/drawing/2014/main" id="{5187617C-FA4F-3BE4-87FA-DDEE8182D83A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748;p76">
            <a:extLst>
              <a:ext uri="{FF2B5EF4-FFF2-40B4-BE49-F238E27FC236}">
                <a16:creationId xmlns:a16="http://schemas.microsoft.com/office/drawing/2014/main" id="{D3EA2A20-05D2-E1ED-B885-056B3135C097}"/>
              </a:ext>
            </a:extLst>
          </p:cNvPr>
          <p:cNvGrpSpPr/>
          <p:nvPr/>
        </p:nvGrpSpPr>
        <p:grpSpPr>
          <a:xfrm>
            <a:off x="5088558" y="2756959"/>
            <a:ext cx="471308" cy="469820"/>
            <a:chOff x="-60987850" y="4100950"/>
            <a:chExt cx="316650" cy="315650"/>
          </a:xfrm>
          <a:solidFill>
            <a:schemeClr val="bg2"/>
          </a:solidFill>
        </p:grpSpPr>
        <p:sp>
          <p:nvSpPr>
            <p:cNvPr id="43" name="Google Shape;10749;p76">
              <a:extLst>
                <a:ext uri="{FF2B5EF4-FFF2-40B4-BE49-F238E27FC236}">
                  <a16:creationId xmlns:a16="http://schemas.microsoft.com/office/drawing/2014/main" id="{D4206CC7-25D5-B0D1-3892-AA5493871062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50;p76">
              <a:extLst>
                <a:ext uri="{FF2B5EF4-FFF2-40B4-BE49-F238E27FC236}">
                  <a16:creationId xmlns:a16="http://schemas.microsoft.com/office/drawing/2014/main" id="{FF750A2A-AA17-A0D8-6A07-4B37F86D6DCC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51;p76">
              <a:extLst>
                <a:ext uri="{FF2B5EF4-FFF2-40B4-BE49-F238E27FC236}">
                  <a16:creationId xmlns:a16="http://schemas.microsoft.com/office/drawing/2014/main" id="{68BC22BA-19AC-EF0B-2D70-C07E8C954F29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52;p76">
              <a:extLst>
                <a:ext uri="{FF2B5EF4-FFF2-40B4-BE49-F238E27FC236}">
                  <a16:creationId xmlns:a16="http://schemas.microsoft.com/office/drawing/2014/main" id="{F952EFBA-45C9-054F-FD20-6D8C7673D328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53;p76">
              <a:extLst>
                <a:ext uri="{FF2B5EF4-FFF2-40B4-BE49-F238E27FC236}">
                  <a16:creationId xmlns:a16="http://schemas.microsoft.com/office/drawing/2014/main" id="{B59A1738-8C45-C64D-FE2C-465D4B5AE654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081;p78">
            <a:extLst>
              <a:ext uri="{FF2B5EF4-FFF2-40B4-BE49-F238E27FC236}">
                <a16:creationId xmlns:a16="http://schemas.microsoft.com/office/drawing/2014/main" id="{F29DBCCB-4A15-00FF-3E5F-59C8063B7D7A}"/>
              </a:ext>
            </a:extLst>
          </p:cNvPr>
          <p:cNvGrpSpPr/>
          <p:nvPr/>
        </p:nvGrpSpPr>
        <p:grpSpPr>
          <a:xfrm>
            <a:off x="1035782" y="2547959"/>
            <a:ext cx="519931" cy="471195"/>
            <a:chOff x="-49031025" y="3920175"/>
            <a:chExt cx="303350" cy="300325"/>
          </a:xfrm>
          <a:solidFill>
            <a:schemeClr val="bg2"/>
          </a:solidFill>
        </p:grpSpPr>
        <p:sp>
          <p:nvSpPr>
            <p:cNvPr id="49" name="Google Shape;12082;p78">
              <a:extLst>
                <a:ext uri="{FF2B5EF4-FFF2-40B4-BE49-F238E27FC236}">
                  <a16:creationId xmlns:a16="http://schemas.microsoft.com/office/drawing/2014/main" id="{3271AC60-EDAD-A67F-54C6-67125C305AED}"/>
                </a:ext>
              </a:extLst>
            </p:cNvPr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83;p78">
              <a:extLst>
                <a:ext uri="{FF2B5EF4-FFF2-40B4-BE49-F238E27FC236}">
                  <a16:creationId xmlns:a16="http://schemas.microsoft.com/office/drawing/2014/main" id="{729128C9-FB89-E399-1E72-6A002681C5C5}"/>
                </a:ext>
              </a:extLst>
            </p:cNvPr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84;p78">
              <a:extLst>
                <a:ext uri="{FF2B5EF4-FFF2-40B4-BE49-F238E27FC236}">
                  <a16:creationId xmlns:a16="http://schemas.microsoft.com/office/drawing/2014/main" id="{91E3A525-CC90-4390-6B83-25607227CC85}"/>
                </a:ext>
              </a:extLst>
            </p:cNvPr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85;p78">
              <a:extLst>
                <a:ext uri="{FF2B5EF4-FFF2-40B4-BE49-F238E27FC236}">
                  <a16:creationId xmlns:a16="http://schemas.microsoft.com/office/drawing/2014/main" id="{3A0A5201-E6F3-1E65-9248-9A0E309EA194}"/>
                </a:ext>
              </a:extLst>
            </p:cNvPr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86;p78">
              <a:extLst>
                <a:ext uri="{FF2B5EF4-FFF2-40B4-BE49-F238E27FC236}">
                  <a16:creationId xmlns:a16="http://schemas.microsoft.com/office/drawing/2014/main" id="{0265233C-2146-2C1F-2C65-F55A4CAA506A}"/>
                </a:ext>
              </a:extLst>
            </p:cNvPr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87;p78">
              <a:extLst>
                <a:ext uri="{FF2B5EF4-FFF2-40B4-BE49-F238E27FC236}">
                  <a16:creationId xmlns:a16="http://schemas.microsoft.com/office/drawing/2014/main" id="{CCCC25ED-4707-E7A7-1B81-6D9EDED30A19}"/>
                </a:ext>
              </a:extLst>
            </p:cNvPr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6" name="Google Shape;5176;p56"/>
          <p:cNvSpPr txBox="1"/>
          <p:nvPr/>
        </p:nvSpPr>
        <p:spPr>
          <a:xfrm>
            <a:off x="4499913" y="2025663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FE69C5F-41DD-3D82-637A-319D9235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3" y="179692"/>
            <a:ext cx="1646063" cy="1569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8A76A008-5378-0086-8DA9-BD1054D2A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69" y="4185590"/>
            <a:ext cx="3015404" cy="679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FE2AF20A-9722-4E74-C113-AC2F172E7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222" y="3677023"/>
            <a:ext cx="1513692" cy="137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CA4BF917-D9BD-3C1C-BCFA-B47968E66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469" y="61475"/>
            <a:ext cx="1344950" cy="2006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5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39"/>
          <p:cNvSpPr txBox="1">
            <a:spLocks noGrp="1"/>
          </p:cNvSpPr>
          <p:nvPr>
            <p:ph type="title"/>
          </p:nvPr>
        </p:nvSpPr>
        <p:spPr>
          <a:xfrm>
            <a:off x="3848100" y="1029011"/>
            <a:ext cx="151638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4139" name="Google Shape;4139;p39"/>
          <p:cNvSpPr txBox="1">
            <a:spLocks noGrp="1"/>
          </p:cNvSpPr>
          <p:nvPr>
            <p:ph type="ctrTitle" idx="2"/>
          </p:nvPr>
        </p:nvSpPr>
        <p:spPr>
          <a:xfrm flipH="1">
            <a:off x="2640900" y="2066749"/>
            <a:ext cx="38622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Глава 4</a:t>
            </a:r>
            <a:endParaRPr dirty="0"/>
          </a:p>
        </p:txBody>
      </p:sp>
      <p:grpSp>
        <p:nvGrpSpPr>
          <p:cNvPr id="4140" name="Google Shape;4140;p39"/>
          <p:cNvGrpSpPr/>
          <p:nvPr/>
        </p:nvGrpSpPr>
        <p:grpSpPr>
          <a:xfrm>
            <a:off x="1387124" y="4234425"/>
            <a:ext cx="1608595" cy="268099"/>
            <a:chOff x="684450" y="451550"/>
            <a:chExt cx="3132000" cy="522000"/>
          </a:xfrm>
        </p:grpSpPr>
        <p:sp>
          <p:nvSpPr>
            <p:cNvPr id="4141" name="Google Shape;4141;p3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4" name="Google Shape;4154;p39"/>
          <p:cNvGrpSpPr/>
          <p:nvPr/>
        </p:nvGrpSpPr>
        <p:grpSpPr>
          <a:xfrm>
            <a:off x="8060158" y="4358744"/>
            <a:ext cx="413727" cy="404869"/>
            <a:chOff x="5573871" y="1447369"/>
            <a:chExt cx="413727" cy="404869"/>
          </a:xfrm>
        </p:grpSpPr>
        <p:grpSp>
          <p:nvGrpSpPr>
            <p:cNvPr id="4155" name="Google Shape;4155;p39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6" name="Google Shape;4156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7" name="Google Shape;4157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8" name="Google Shape;4158;p39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9" name="Google Shape;4159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0" name="Google Shape;4160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1" name="Google Shape;4161;p39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62" name="Google Shape;4162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3" name="Google Shape;4163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64" name="Google Shape;4164;p39"/>
          <p:cNvGrpSpPr/>
          <p:nvPr/>
        </p:nvGrpSpPr>
        <p:grpSpPr>
          <a:xfrm>
            <a:off x="453675" y="2191328"/>
            <a:ext cx="1111500" cy="455200"/>
            <a:chOff x="5376300" y="458600"/>
            <a:chExt cx="1111500" cy="455200"/>
          </a:xfrm>
        </p:grpSpPr>
        <p:sp>
          <p:nvSpPr>
            <p:cNvPr id="4165" name="Google Shape;4165;p3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0" name="Google Shape;4180;p39"/>
          <p:cNvGrpSpPr/>
          <p:nvPr/>
        </p:nvGrpSpPr>
        <p:grpSpPr>
          <a:xfrm>
            <a:off x="6845050" y="1028988"/>
            <a:ext cx="529200" cy="529200"/>
            <a:chOff x="797275" y="458600"/>
            <a:chExt cx="529200" cy="529200"/>
          </a:xfrm>
        </p:grpSpPr>
        <p:sp>
          <p:nvSpPr>
            <p:cNvPr id="4181" name="Google Shape;4181;p3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3" name="Google Shape;4183;p39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4510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Програмна</a:t>
            </a:r>
            <a:r>
              <a:rPr lang="ru-RU" dirty="0"/>
              <a:t> реализация на </a:t>
            </a:r>
            <a:r>
              <a:rPr lang="ru-RU" dirty="0" err="1"/>
              <a:t>всеки</a:t>
            </a:r>
            <a:r>
              <a:rPr lang="ru-RU" dirty="0"/>
              <a:t> от </a:t>
            </a:r>
            <a:r>
              <a:rPr lang="ru-RU" dirty="0" err="1"/>
              <a:t>модулите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58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8" name="Google Shape;5149;p56">
            <a:extLst>
              <a:ext uri="{FF2B5EF4-FFF2-40B4-BE49-F238E27FC236}">
                <a16:creationId xmlns:a16="http://schemas.microsoft.com/office/drawing/2014/main" id="{47590056-C3A3-C74C-A597-99B72FFE45D7}"/>
              </a:ext>
            </a:extLst>
          </p:cNvPr>
          <p:cNvCxnSpPr>
            <a:cxnSpLocks/>
          </p:cNvCxnSpPr>
          <p:nvPr/>
        </p:nvCxnSpPr>
        <p:spPr>
          <a:xfrm flipV="1">
            <a:off x="2687064" y="2437288"/>
            <a:ext cx="1161083" cy="8235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5" name="Google Shape;4545;p45"/>
          <p:cNvSpPr txBox="1">
            <a:spLocks noGrp="1"/>
          </p:cNvSpPr>
          <p:nvPr>
            <p:ph type="ctrTitle"/>
          </p:nvPr>
        </p:nvSpPr>
        <p:spPr>
          <a:xfrm flipH="1">
            <a:off x="2296162" y="271504"/>
            <a:ext cx="442637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 на уеб приложението</a:t>
            </a:r>
            <a:endParaRPr dirty="0"/>
          </a:p>
        </p:txBody>
      </p:sp>
      <p:grpSp>
        <p:nvGrpSpPr>
          <p:cNvPr id="4571" name="Google Shape;4571;p45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4572" name="Google Shape;4572;p45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45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45"/>
          <p:cNvGrpSpPr/>
          <p:nvPr/>
        </p:nvGrpSpPr>
        <p:grpSpPr>
          <a:xfrm>
            <a:off x="7491650" y="4476028"/>
            <a:ext cx="1111500" cy="455200"/>
            <a:chOff x="5376300" y="458600"/>
            <a:chExt cx="1111500" cy="455200"/>
          </a:xfrm>
        </p:grpSpPr>
        <p:sp>
          <p:nvSpPr>
            <p:cNvPr id="4575" name="Google Shape;4575;p45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45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45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5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5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5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45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5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5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5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5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5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5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5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5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0" name="Google Shape;4590;p45"/>
          <p:cNvGrpSpPr/>
          <p:nvPr/>
        </p:nvGrpSpPr>
        <p:grpSpPr>
          <a:xfrm>
            <a:off x="7824849" y="1070500"/>
            <a:ext cx="1608595" cy="268099"/>
            <a:chOff x="684450" y="451550"/>
            <a:chExt cx="3132000" cy="522000"/>
          </a:xfrm>
        </p:grpSpPr>
        <p:sp>
          <p:nvSpPr>
            <p:cNvPr id="4591" name="Google Shape;4591;p45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5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5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5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5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5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5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5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5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5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5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5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5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4" name="Google Shape;4604;p45"/>
          <p:cNvGrpSpPr/>
          <p:nvPr/>
        </p:nvGrpSpPr>
        <p:grpSpPr>
          <a:xfrm>
            <a:off x="939258" y="3223382"/>
            <a:ext cx="413727" cy="404869"/>
            <a:chOff x="5573871" y="1447369"/>
            <a:chExt cx="413727" cy="404869"/>
          </a:xfrm>
        </p:grpSpPr>
        <p:grpSp>
          <p:nvGrpSpPr>
            <p:cNvPr id="4605" name="Google Shape;4605;p45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606" name="Google Shape;4606;p4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7" name="Google Shape;4607;p4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8" name="Google Shape;4608;p45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609" name="Google Shape;4609;p4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0" name="Google Shape;4610;p4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11" name="Google Shape;4611;p45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612" name="Google Shape;4612;p4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3" name="Google Shape;4613;p4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1BF028B-45DA-14C5-C236-9730933FEAF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62" y="2316543"/>
            <a:ext cx="2124600" cy="379800"/>
          </a:xfrm>
        </p:spPr>
        <p:txBody>
          <a:bodyPr/>
          <a:lstStyle/>
          <a:p>
            <a:r>
              <a:rPr lang="bg-BG" dirty="0"/>
              <a:t>Стъпка 1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65F9BA7-D744-87CC-F00C-93FB495B8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4" y="2646002"/>
            <a:ext cx="1984977" cy="712464"/>
          </a:xfrm>
        </p:spPr>
        <p:txBody>
          <a:bodyPr/>
          <a:lstStyle/>
          <a:p>
            <a:pPr algn="l"/>
            <a:r>
              <a:rPr lang="bg-BG" dirty="0"/>
              <a:t>Интегриране на </a:t>
            </a:r>
            <a:r>
              <a:rPr lang="en-US" dirty="0"/>
              <a:t>Bootstrap </a:t>
            </a:r>
            <a:r>
              <a:rPr lang="bg-BG" dirty="0"/>
              <a:t>шаблон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6920203-2268-8B05-7893-11978FC28EB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76233" y="3879425"/>
            <a:ext cx="2124600" cy="379800"/>
          </a:xfrm>
        </p:spPr>
        <p:txBody>
          <a:bodyPr/>
          <a:lstStyle/>
          <a:p>
            <a:r>
              <a:rPr lang="bg-BG" dirty="0"/>
              <a:t>Стъпка 2</a:t>
            </a:r>
          </a:p>
        </p:txBody>
      </p:sp>
      <p:sp>
        <p:nvSpPr>
          <p:cNvPr id="9" name="Подзаглавие 8">
            <a:extLst>
              <a:ext uri="{FF2B5EF4-FFF2-40B4-BE49-F238E27FC236}">
                <a16:creationId xmlns:a16="http://schemas.microsoft.com/office/drawing/2014/main" id="{6CBF5F30-CEF5-F4FC-3CB3-A9D85C66EF7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6373" y="4234664"/>
            <a:ext cx="2882058" cy="494326"/>
          </a:xfrm>
        </p:spPr>
        <p:txBody>
          <a:bodyPr/>
          <a:lstStyle/>
          <a:p>
            <a:r>
              <a:rPr lang="bg-BG" dirty="0"/>
              <a:t>Създаване на файловата структура на приложението</a:t>
            </a:r>
          </a:p>
        </p:txBody>
      </p:sp>
      <p:cxnSp>
        <p:nvCxnSpPr>
          <p:cNvPr id="12" name="Google Shape;5146;p56">
            <a:extLst>
              <a:ext uri="{FF2B5EF4-FFF2-40B4-BE49-F238E27FC236}">
                <a16:creationId xmlns:a16="http://schemas.microsoft.com/office/drawing/2014/main" id="{538B336C-8228-8120-456E-4E612E4B07CF}"/>
              </a:ext>
            </a:extLst>
          </p:cNvPr>
          <p:cNvCxnSpPr>
            <a:cxnSpLocks/>
          </p:cNvCxnSpPr>
          <p:nvPr/>
        </p:nvCxnSpPr>
        <p:spPr>
          <a:xfrm>
            <a:off x="1365280" y="1787982"/>
            <a:ext cx="1022169" cy="14739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5149;p56">
            <a:extLst>
              <a:ext uri="{FF2B5EF4-FFF2-40B4-BE49-F238E27FC236}">
                <a16:creationId xmlns:a16="http://schemas.microsoft.com/office/drawing/2014/main" id="{BF1855C5-20BC-6885-5772-4948D26F9110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4209552" y="2368498"/>
            <a:ext cx="1733338" cy="11656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151;p56">
            <a:extLst>
              <a:ext uri="{FF2B5EF4-FFF2-40B4-BE49-F238E27FC236}">
                <a16:creationId xmlns:a16="http://schemas.microsoft.com/office/drawing/2014/main" id="{E9F0076B-4190-E562-2A6F-0A4937188882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204467" y="2412475"/>
            <a:ext cx="1221102" cy="7984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5154;p56">
            <a:extLst>
              <a:ext uri="{FF2B5EF4-FFF2-40B4-BE49-F238E27FC236}">
                <a16:creationId xmlns:a16="http://schemas.microsoft.com/office/drawing/2014/main" id="{2353D855-67BF-059D-D5BE-4F1959658E9F}"/>
              </a:ext>
            </a:extLst>
          </p:cNvPr>
          <p:cNvGrpSpPr/>
          <p:nvPr/>
        </p:nvGrpSpPr>
        <p:grpSpPr>
          <a:xfrm>
            <a:off x="505279" y="1204549"/>
            <a:ext cx="1111532" cy="1111532"/>
            <a:chOff x="1309828" y="2667497"/>
            <a:chExt cx="1111532" cy="1111532"/>
          </a:xfrm>
        </p:grpSpPr>
        <p:sp>
          <p:nvSpPr>
            <p:cNvPr id="16" name="Google Shape;5147;p56">
              <a:extLst>
                <a:ext uri="{FF2B5EF4-FFF2-40B4-BE49-F238E27FC236}">
                  <a16:creationId xmlns:a16="http://schemas.microsoft.com/office/drawing/2014/main" id="{C0D26FB0-A8E4-EA91-BED4-0B7331CE134C}"/>
                </a:ext>
              </a:extLst>
            </p:cNvPr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155;p56">
              <a:extLst>
                <a:ext uri="{FF2B5EF4-FFF2-40B4-BE49-F238E27FC236}">
                  <a16:creationId xmlns:a16="http://schemas.microsoft.com/office/drawing/2014/main" id="{E16E5249-27EC-1692-CA2D-4DBE8C19AAA6}"/>
                </a:ext>
              </a:extLst>
            </p:cNvPr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18" name="Google Shape;5156;p56">
                <a:extLst>
                  <a:ext uri="{FF2B5EF4-FFF2-40B4-BE49-F238E27FC236}">
                    <a16:creationId xmlns:a16="http://schemas.microsoft.com/office/drawing/2014/main" id="{4A376069-3D0A-459F-E36E-9DEB7E580349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157;p56">
                <a:extLst>
                  <a:ext uri="{FF2B5EF4-FFF2-40B4-BE49-F238E27FC236}">
                    <a16:creationId xmlns:a16="http://schemas.microsoft.com/office/drawing/2014/main" id="{88D4941E-9774-4423-50D6-997BDDFA6B2F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5160;p56">
            <a:extLst>
              <a:ext uri="{FF2B5EF4-FFF2-40B4-BE49-F238E27FC236}">
                <a16:creationId xmlns:a16="http://schemas.microsoft.com/office/drawing/2014/main" id="{585B39D2-A5DE-2F63-9993-D7AC368FDD2E}"/>
              </a:ext>
            </a:extLst>
          </p:cNvPr>
          <p:cNvGrpSpPr/>
          <p:nvPr/>
        </p:nvGrpSpPr>
        <p:grpSpPr>
          <a:xfrm>
            <a:off x="3486255" y="1812732"/>
            <a:ext cx="1111532" cy="1111532"/>
            <a:chOff x="3114078" y="2667497"/>
            <a:chExt cx="1111532" cy="1111532"/>
          </a:xfrm>
        </p:grpSpPr>
        <p:sp>
          <p:nvSpPr>
            <p:cNvPr id="21" name="Google Shape;5148;p56">
              <a:extLst>
                <a:ext uri="{FF2B5EF4-FFF2-40B4-BE49-F238E27FC236}">
                  <a16:creationId xmlns:a16="http://schemas.microsoft.com/office/drawing/2014/main" id="{575158F5-1584-6738-2410-8FA05D0CC597}"/>
                </a:ext>
              </a:extLst>
            </p:cNvPr>
            <p:cNvSpPr/>
            <p:nvPr/>
          </p:nvSpPr>
          <p:spPr>
            <a:xfrm>
              <a:off x="3502275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5161;p56">
              <a:extLst>
                <a:ext uri="{FF2B5EF4-FFF2-40B4-BE49-F238E27FC236}">
                  <a16:creationId xmlns:a16="http://schemas.microsoft.com/office/drawing/2014/main" id="{F083B2EA-70B7-6702-422C-42F8561039B1}"/>
                </a:ext>
              </a:extLst>
            </p:cNvPr>
            <p:cNvGrpSpPr/>
            <p:nvPr/>
          </p:nvGrpSpPr>
          <p:grpSpPr>
            <a:xfrm>
              <a:off x="3114078" y="2667497"/>
              <a:ext cx="1111532" cy="1111532"/>
              <a:chOff x="1644000" y="1453324"/>
              <a:chExt cx="1274400" cy="1274400"/>
            </a:xfrm>
          </p:grpSpPr>
          <p:sp>
            <p:nvSpPr>
              <p:cNvPr id="23" name="Google Shape;5162;p56">
                <a:extLst>
                  <a:ext uri="{FF2B5EF4-FFF2-40B4-BE49-F238E27FC236}">
                    <a16:creationId xmlns:a16="http://schemas.microsoft.com/office/drawing/2014/main" id="{E18289B4-CE46-25BB-16A7-4E6A4EC5BDD6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163;p56">
                <a:extLst>
                  <a:ext uri="{FF2B5EF4-FFF2-40B4-BE49-F238E27FC236}">
                    <a16:creationId xmlns:a16="http://schemas.microsoft.com/office/drawing/2014/main" id="{88ACE8CF-655E-B497-D573-C01D2F0D2E81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5166;p56">
            <a:extLst>
              <a:ext uri="{FF2B5EF4-FFF2-40B4-BE49-F238E27FC236}">
                <a16:creationId xmlns:a16="http://schemas.microsoft.com/office/drawing/2014/main" id="{07372910-12DC-3CDE-040A-CEE8BA7FCB97}"/>
              </a:ext>
            </a:extLst>
          </p:cNvPr>
          <p:cNvGrpSpPr/>
          <p:nvPr/>
        </p:nvGrpSpPr>
        <p:grpSpPr>
          <a:xfrm>
            <a:off x="5554705" y="2978373"/>
            <a:ext cx="1111532" cy="1111532"/>
            <a:chOff x="4918328" y="2667497"/>
            <a:chExt cx="1111532" cy="1111532"/>
          </a:xfrm>
        </p:grpSpPr>
        <p:sp>
          <p:nvSpPr>
            <p:cNvPr id="26" name="Google Shape;5150;p56">
              <a:extLst>
                <a:ext uri="{FF2B5EF4-FFF2-40B4-BE49-F238E27FC236}">
                  <a16:creationId xmlns:a16="http://schemas.microsoft.com/office/drawing/2014/main" id="{23238228-655C-C192-1B18-5F2E236A04F6}"/>
                </a:ext>
              </a:extLst>
            </p:cNvPr>
            <p:cNvSpPr/>
            <p:nvPr/>
          </p:nvSpPr>
          <p:spPr>
            <a:xfrm>
              <a:off x="5306513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5167;p56">
              <a:extLst>
                <a:ext uri="{FF2B5EF4-FFF2-40B4-BE49-F238E27FC236}">
                  <a16:creationId xmlns:a16="http://schemas.microsoft.com/office/drawing/2014/main" id="{B452518F-5512-B138-2B15-7B98DE3EF99E}"/>
                </a:ext>
              </a:extLst>
            </p:cNvPr>
            <p:cNvGrpSpPr/>
            <p:nvPr/>
          </p:nvGrpSpPr>
          <p:grpSpPr>
            <a:xfrm>
              <a:off x="4918328" y="2667497"/>
              <a:ext cx="1111532" cy="1111532"/>
              <a:chOff x="1644000" y="1453324"/>
              <a:chExt cx="1274400" cy="1274400"/>
            </a:xfrm>
          </p:grpSpPr>
          <p:sp>
            <p:nvSpPr>
              <p:cNvPr id="28" name="Google Shape;5168;p56">
                <a:extLst>
                  <a:ext uri="{FF2B5EF4-FFF2-40B4-BE49-F238E27FC236}">
                    <a16:creationId xmlns:a16="http://schemas.microsoft.com/office/drawing/2014/main" id="{F2A27AD3-F549-724B-CE03-AE5DF354AEFE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169;p56">
                <a:extLst>
                  <a:ext uri="{FF2B5EF4-FFF2-40B4-BE49-F238E27FC236}">
                    <a16:creationId xmlns:a16="http://schemas.microsoft.com/office/drawing/2014/main" id="{16A37051-5A68-E8B4-3A22-6075A6819243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5170;p56">
            <a:extLst>
              <a:ext uri="{FF2B5EF4-FFF2-40B4-BE49-F238E27FC236}">
                <a16:creationId xmlns:a16="http://schemas.microsoft.com/office/drawing/2014/main" id="{EE1EB00A-CD95-8577-68FB-6155701A188C}"/>
              </a:ext>
            </a:extLst>
          </p:cNvPr>
          <p:cNvGrpSpPr/>
          <p:nvPr/>
        </p:nvGrpSpPr>
        <p:grpSpPr>
          <a:xfrm>
            <a:off x="7037397" y="1856709"/>
            <a:ext cx="1111532" cy="1111532"/>
            <a:chOff x="6722578" y="2667497"/>
            <a:chExt cx="1111532" cy="1111532"/>
          </a:xfrm>
        </p:grpSpPr>
        <p:sp>
          <p:nvSpPr>
            <p:cNvPr id="31" name="Google Shape;5152;p56">
              <a:extLst>
                <a:ext uri="{FF2B5EF4-FFF2-40B4-BE49-F238E27FC236}">
                  <a16:creationId xmlns:a16="http://schemas.microsoft.com/office/drawing/2014/main" id="{6DBEAEA9-8176-87CE-2E65-CD2EF5D8BD08}"/>
                </a:ext>
              </a:extLst>
            </p:cNvPr>
            <p:cNvSpPr/>
            <p:nvPr/>
          </p:nvSpPr>
          <p:spPr>
            <a:xfrm>
              <a:off x="7110750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5171;p56">
              <a:extLst>
                <a:ext uri="{FF2B5EF4-FFF2-40B4-BE49-F238E27FC236}">
                  <a16:creationId xmlns:a16="http://schemas.microsoft.com/office/drawing/2014/main" id="{CE588669-B022-2D1B-CB7E-EA84F32A064B}"/>
                </a:ext>
              </a:extLst>
            </p:cNvPr>
            <p:cNvGrpSpPr/>
            <p:nvPr/>
          </p:nvGrpSpPr>
          <p:grpSpPr>
            <a:xfrm>
              <a:off x="6722578" y="2667497"/>
              <a:ext cx="1111532" cy="1111532"/>
              <a:chOff x="1644000" y="1453324"/>
              <a:chExt cx="1274400" cy="1274400"/>
            </a:xfrm>
          </p:grpSpPr>
          <p:sp>
            <p:nvSpPr>
              <p:cNvPr id="33" name="Google Shape;5172;p56">
                <a:extLst>
                  <a:ext uri="{FF2B5EF4-FFF2-40B4-BE49-F238E27FC236}">
                    <a16:creationId xmlns:a16="http://schemas.microsoft.com/office/drawing/2014/main" id="{3F9DCF75-3131-0658-F21F-035BAAB22F6C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173;p56">
                <a:extLst>
                  <a:ext uri="{FF2B5EF4-FFF2-40B4-BE49-F238E27FC236}">
                    <a16:creationId xmlns:a16="http://schemas.microsoft.com/office/drawing/2014/main" id="{023FAEC3-4CE8-6E8D-48E6-57CA0764D876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5154;p56">
            <a:extLst>
              <a:ext uri="{FF2B5EF4-FFF2-40B4-BE49-F238E27FC236}">
                <a16:creationId xmlns:a16="http://schemas.microsoft.com/office/drawing/2014/main" id="{4746DBB0-9408-6597-15B0-0A3E1354A74C}"/>
              </a:ext>
            </a:extLst>
          </p:cNvPr>
          <p:cNvGrpSpPr/>
          <p:nvPr/>
        </p:nvGrpSpPr>
        <p:grpSpPr>
          <a:xfrm>
            <a:off x="1999239" y="2787613"/>
            <a:ext cx="1111532" cy="1111532"/>
            <a:chOff x="1309828" y="2667497"/>
            <a:chExt cx="1111532" cy="1111532"/>
          </a:xfrm>
        </p:grpSpPr>
        <p:sp>
          <p:nvSpPr>
            <p:cNvPr id="36" name="Google Shape;5147;p56">
              <a:extLst>
                <a:ext uri="{FF2B5EF4-FFF2-40B4-BE49-F238E27FC236}">
                  <a16:creationId xmlns:a16="http://schemas.microsoft.com/office/drawing/2014/main" id="{0118355D-55F0-73AD-CCEC-700F7C2DEB8C}"/>
                </a:ext>
              </a:extLst>
            </p:cNvPr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5155;p56">
              <a:extLst>
                <a:ext uri="{FF2B5EF4-FFF2-40B4-BE49-F238E27FC236}">
                  <a16:creationId xmlns:a16="http://schemas.microsoft.com/office/drawing/2014/main" id="{E8426454-F877-9BFA-997D-BA3C67950E28}"/>
                </a:ext>
              </a:extLst>
            </p:cNvPr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38" name="Google Shape;5156;p56">
                <a:extLst>
                  <a:ext uri="{FF2B5EF4-FFF2-40B4-BE49-F238E27FC236}">
                    <a16:creationId xmlns:a16="http://schemas.microsoft.com/office/drawing/2014/main" id="{4F4628E8-FBEA-3AEE-EA9F-C33006ABCF79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157;p56">
                <a:extLst>
                  <a:ext uri="{FF2B5EF4-FFF2-40B4-BE49-F238E27FC236}">
                    <a16:creationId xmlns:a16="http://schemas.microsoft.com/office/drawing/2014/main" id="{C789B572-F2F9-A350-F0AF-499AB903B8A3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11830;p78">
            <a:extLst>
              <a:ext uri="{FF2B5EF4-FFF2-40B4-BE49-F238E27FC236}">
                <a16:creationId xmlns:a16="http://schemas.microsoft.com/office/drawing/2014/main" id="{6CCE35EC-A451-D74B-EC69-54F621DB283A}"/>
              </a:ext>
            </a:extLst>
          </p:cNvPr>
          <p:cNvGrpSpPr/>
          <p:nvPr/>
        </p:nvGrpSpPr>
        <p:grpSpPr>
          <a:xfrm>
            <a:off x="5848835" y="3266115"/>
            <a:ext cx="523211" cy="515640"/>
            <a:chOff x="-48629225" y="3938500"/>
            <a:chExt cx="299300" cy="298525"/>
          </a:xfrm>
          <a:solidFill>
            <a:schemeClr val="bg2"/>
          </a:solidFill>
        </p:grpSpPr>
        <p:sp>
          <p:nvSpPr>
            <p:cNvPr id="41" name="Google Shape;11831;p78">
              <a:extLst>
                <a:ext uri="{FF2B5EF4-FFF2-40B4-BE49-F238E27FC236}">
                  <a16:creationId xmlns:a16="http://schemas.microsoft.com/office/drawing/2014/main" id="{A1ED41DE-9C56-BB1E-50CD-F9A64CDC82DE}"/>
                </a:ext>
              </a:extLst>
            </p:cNvPr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32;p78">
              <a:extLst>
                <a:ext uri="{FF2B5EF4-FFF2-40B4-BE49-F238E27FC236}">
                  <a16:creationId xmlns:a16="http://schemas.microsoft.com/office/drawing/2014/main" id="{DA6A6D7A-47A0-0F8C-A133-07234EBAB379}"/>
                </a:ext>
              </a:extLst>
            </p:cNvPr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833;p78">
              <a:extLst>
                <a:ext uri="{FF2B5EF4-FFF2-40B4-BE49-F238E27FC236}">
                  <a16:creationId xmlns:a16="http://schemas.microsoft.com/office/drawing/2014/main" id="{60C6199D-8097-37CC-5BAA-5F83EC8A6FA4}"/>
                </a:ext>
              </a:extLst>
            </p:cNvPr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34;p78">
              <a:extLst>
                <a:ext uri="{FF2B5EF4-FFF2-40B4-BE49-F238E27FC236}">
                  <a16:creationId xmlns:a16="http://schemas.microsoft.com/office/drawing/2014/main" id="{0621C479-BC19-8B0D-D44E-2ECF87322750}"/>
                </a:ext>
              </a:extLst>
            </p:cNvPr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2885;p80">
            <a:extLst>
              <a:ext uri="{FF2B5EF4-FFF2-40B4-BE49-F238E27FC236}">
                <a16:creationId xmlns:a16="http://schemas.microsoft.com/office/drawing/2014/main" id="{4042C38F-EE2B-1107-24CD-03ED7CB152CA}"/>
              </a:ext>
            </a:extLst>
          </p:cNvPr>
          <p:cNvGrpSpPr/>
          <p:nvPr/>
        </p:nvGrpSpPr>
        <p:grpSpPr>
          <a:xfrm>
            <a:off x="2378614" y="3114767"/>
            <a:ext cx="419443" cy="420487"/>
            <a:chOff x="-3771675" y="3971775"/>
            <a:chExt cx="291300" cy="292025"/>
          </a:xfrm>
          <a:solidFill>
            <a:schemeClr val="bg2"/>
          </a:solidFill>
        </p:grpSpPr>
        <p:sp>
          <p:nvSpPr>
            <p:cNvPr id="46" name="Google Shape;12886;p80">
              <a:extLst>
                <a:ext uri="{FF2B5EF4-FFF2-40B4-BE49-F238E27FC236}">
                  <a16:creationId xmlns:a16="http://schemas.microsoft.com/office/drawing/2014/main" id="{214D21B3-24F8-DA65-F6E8-1A8E69BFCDF6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87;p80">
              <a:extLst>
                <a:ext uri="{FF2B5EF4-FFF2-40B4-BE49-F238E27FC236}">
                  <a16:creationId xmlns:a16="http://schemas.microsoft.com/office/drawing/2014/main" id="{36FE8C2F-53DA-F34A-0691-497B8E49F157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888;p80">
              <a:extLst>
                <a:ext uri="{FF2B5EF4-FFF2-40B4-BE49-F238E27FC236}">
                  <a16:creationId xmlns:a16="http://schemas.microsoft.com/office/drawing/2014/main" id="{269102BD-086D-AF09-9822-AF3B96415872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889;p80">
              <a:extLst>
                <a:ext uri="{FF2B5EF4-FFF2-40B4-BE49-F238E27FC236}">
                  <a16:creationId xmlns:a16="http://schemas.microsoft.com/office/drawing/2014/main" id="{C6585381-3E01-D709-264B-4F98D1F49EF7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90;p80">
              <a:extLst>
                <a:ext uri="{FF2B5EF4-FFF2-40B4-BE49-F238E27FC236}">
                  <a16:creationId xmlns:a16="http://schemas.microsoft.com/office/drawing/2014/main" id="{62386346-86B4-085C-9304-2994519B23A7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0744;p76">
            <a:extLst>
              <a:ext uri="{FF2B5EF4-FFF2-40B4-BE49-F238E27FC236}">
                <a16:creationId xmlns:a16="http://schemas.microsoft.com/office/drawing/2014/main" id="{840EB3BE-B6AD-AE7B-A64E-63874EAB3F12}"/>
              </a:ext>
            </a:extLst>
          </p:cNvPr>
          <p:cNvGrpSpPr/>
          <p:nvPr/>
        </p:nvGrpSpPr>
        <p:grpSpPr>
          <a:xfrm>
            <a:off x="7360212" y="2201244"/>
            <a:ext cx="465814" cy="456546"/>
            <a:chOff x="-60988625" y="3740800"/>
            <a:chExt cx="316650" cy="310350"/>
          </a:xfrm>
          <a:solidFill>
            <a:schemeClr val="bg2"/>
          </a:solidFill>
        </p:grpSpPr>
        <p:sp>
          <p:nvSpPr>
            <p:cNvPr id="52" name="Google Shape;10745;p76">
              <a:extLst>
                <a:ext uri="{FF2B5EF4-FFF2-40B4-BE49-F238E27FC236}">
                  <a16:creationId xmlns:a16="http://schemas.microsoft.com/office/drawing/2014/main" id="{C17AC477-DEF3-7FCD-4F2F-26658DF2EB65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46;p76">
              <a:extLst>
                <a:ext uri="{FF2B5EF4-FFF2-40B4-BE49-F238E27FC236}">
                  <a16:creationId xmlns:a16="http://schemas.microsoft.com/office/drawing/2014/main" id="{93E2753B-5431-9B95-9CB6-17D2E125A7CD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47;p76">
              <a:extLst>
                <a:ext uri="{FF2B5EF4-FFF2-40B4-BE49-F238E27FC236}">
                  <a16:creationId xmlns:a16="http://schemas.microsoft.com/office/drawing/2014/main" id="{AA193523-AB1B-0EAC-B329-3FD5964EC1DC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0748;p76">
            <a:extLst>
              <a:ext uri="{FF2B5EF4-FFF2-40B4-BE49-F238E27FC236}">
                <a16:creationId xmlns:a16="http://schemas.microsoft.com/office/drawing/2014/main" id="{79803E9A-2365-D7B2-5100-5BD1186826CD}"/>
              </a:ext>
            </a:extLst>
          </p:cNvPr>
          <p:cNvGrpSpPr/>
          <p:nvPr/>
        </p:nvGrpSpPr>
        <p:grpSpPr>
          <a:xfrm>
            <a:off x="3805291" y="2086635"/>
            <a:ext cx="471308" cy="469820"/>
            <a:chOff x="-60987850" y="4100950"/>
            <a:chExt cx="316650" cy="315650"/>
          </a:xfrm>
          <a:solidFill>
            <a:schemeClr val="bg2"/>
          </a:solidFill>
        </p:grpSpPr>
        <p:sp>
          <p:nvSpPr>
            <p:cNvPr id="56" name="Google Shape;10749;p76">
              <a:extLst>
                <a:ext uri="{FF2B5EF4-FFF2-40B4-BE49-F238E27FC236}">
                  <a16:creationId xmlns:a16="http://schemas.microsoft.com/office/drawing/2014/main" id="{887ECEC0-0585-08CB-F299-E33AF569AC58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50;p76">
              <a:extLst>
                <a:ext uri="{FF2B5EF4-FFF2-40B4-BE49-F238E27FC236}">
                  <a16:creationId xmlns:a16="http://schemas.microsoft.com/office/drawing/2014/main" id="{1875909C-2B10-4DF0-75FF-9D91AC4F2933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51;p76">
              <a:extLst>
                <a:ext uri="{FF2B5EF4-FFF2-40B4-BE49-F238E27FC236}">
                  <a16:creationId xmlns:a16="http://schemas.microsoft.com/office/drawing/2014/main" id="{D3409AA3-5249-AC98-0591-0D4474CA3FD2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52;p76">
              <a:extLst>
                <a:ext uri="{FF2B5EF4-FFF2-40B4-BE49-F238E27FC236}">
                  <a16:creationId xmlns:a16="http://schemas.microsoft.com/office/drawing/2014/main" id="{121188E0-E043-5EF5-C884-A67618AD3C98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53;p76">
              <a:extLst>
                <a:ext uri="{FF2B5EF4-FFF2-40B4-BE49-F238E27FC236}">
                  <a16:creationId xmlns:a16="http://schemas.microsoft.com/office/drawing/2014/main" id="{7356F7AA-C530-D2A7-E2B8-0FC8B0DD9480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2081;p78">
            <a:extLst>
              <a:ext uri="{FF2B5EF4-FFF2-40B4-BE49-F238E27FC236}">
                <a16:creationId xmlns:a16="http://schemas.microsoft.com/office/drawing/2014/main" id="{37BA8B3A-8994-D2A0-3F22-0AEFA9407D3A}"/>
              </a:ext>
            </a:extLst>
          </p:cNvPr>
          <p:cNvGrpSpPr/>
          <p:nvPr/>
        </p:nvGrpSpPr>
        <p:grpSpPr>
          <a:xfrm>
            <a:off x="814995" y="1493501"/>
            <a:ext cx="519931" cy="471195"/>
            <a:chOff x="-49031025" y="3920175"/>
            <a:chExt cx="303350" cy="300325"/>
          </a:xfrm>
          <a:solidFill>
            <a:schemeClr val="bg2"/>
          </a:solidFill>
        </p:grpSpPr>
        <p:sp>
          <p:nvSpPr>
            <p:cNvPr id="62" name="Google Shape;12082;p78">
              <a:extLst>
                <a:ext uri="{FF2B5EF4-FFF2-40B4-BE49-F238E27FC236}">
                  <a16:creationId xmlns:a16="http://schemas.microsoft.com/office/drawing/2014/main" id="{B21FE24B-044C-80DA-F6D6-3DEB84F0ECAA}"/>
                </a:ext>
              </a:extLst>
            </p:cNvPr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83;p78">
              <a:extLst>
                <a:ext uri="{FF2B5EF4-FFF2-40B4-BE49-F238E27FC236}">
                  <a16:creationId xmlns:a16="http://schemas.microsoft.com/office/drawing/2014/main" id="{2253035B-8ED6-3D01-58C9-288A47D5A80D}"/>
                </a:ext>
              </a:extLst>
            </p:cNvPr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12084;p78">
              <a:extLst>
                <a:ext uri="{FF2B5EF4-FFF2-40B4-BE49-F238E27FC236}">
                  <a16:creationId xmlns:a16="http://schemas.microsoft.com/office/drawing/2014/main" id="{CA6F9C43-11B5-53D5-E483-DB5882CFDD0F}"/>
                </a:ext>
              </a:extLst>
            </p:cNvPr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12085;p78">
              <a:extLst>
                <a:ext uri="{FF2B5EF4-FFF2-40B4-BE49-F238E27FC236}">
                  <a16:creationId xmlns:a16="http://schemas.microsoft.com/office/drawing/2014/main" id="{BDF571A0-62DF-ACB1-0CF1-4536E0EF469E}"/>
                </a:ext>
              </a:extLst>
            </p:cNvPr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12086;p78">
              <a:extLst>
                <a:ext uri="{FF2B5EF4-FFF2-40B4-BE49-F238E27FC236}">
                  <a16:creationId xmlns:a16="http://schemas.microsoft.com/office/drawing/2014/main" id="{AE70D7EE-1B32-5527-28D8-4ABAFD524CF5}"/>
                </a:ext>
              </a:extLst>
            </p:cNvPr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12087;p78">
              <a:extLst>
                <a:ext uri="{FF2B5EF4-FFF2-40B4-BE49-F238E27FC236}">
                  <a16:creationId xmlns:a16="http://schemas.microsoft.com/office/drawing/2014/main" id="{16EFA252-7658-E5B9-E1D2-706AD48C6011}"/>
                </a:ext>
              </a:extLst>
            </p:cNvPr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5" name="Заглавие 6">
            <a:extLst>
              <a:ext uri="{FF2B5EF4-FFF2-40B4-BE49-F238E27FC236}">
                <a16:creationId xmlns:a16="http://schemas.microsoft.com/office/drawing/2014/main" id="{815F072D-F2CA-38AB-77D7-904A378E6004}"/>
              </a:ext>
            </a:extLst>
          </p:cNvPr>
          <p:cNvSpPr txBox="1">
            <a:spLocks/>
          </p:cNvSpPr>
          <p:nvPr/>
        </p:nvSpPr>
        <p:spPr>
          <a:xfrm>
            <a:off x="3068699" y="2802991"/>
            <a:ext cx="2124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dirty="0"/>
              <a:t>Стъпка 3</a:t>
            </a:r>
          </a:p>
        </p:txBody>
      </p:sp>
      <p:sp>
        <p:nvSpPr>
          <p:cNvPr id="4626" name="Подзаглавие 8">
            <a:extLst>
              <a:ext uri="{FF2B5EF4-FFF2-40B4-BE49-F238E27FC236}">
                <a16:creationId xmlns:a16="http://schemas.microsoft.com/office/drawing/2014/main" id="{A135A321-85E5-3742-A922-2A014871883D}"/>
              </a:ext>
            </a:extLst>
          </p:cNvPr>
          <p:cNvSpPr txBox="1">
            <a:spLocks/>
          </p:cNvSpPr>
          <p:nvPr/>
        </p:nvSpPr>
        <p:spPr>
          <a:xfrm>
            <a:off x="2859672" y="3109814"/>
            <a:ext cx="1942848" cy="49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bg-BG" dirty="0"/>
              <a:t>Изграждане на базата данни</a:t>
            </a:r>
          </a:p>
        </p:txBody>
      </p:sp>
      <p:sp>
        <p:nvSpPr>
          <p:cNvPr id="4628" name="Заглавие 6">
            <a:extLst>
              <a:ext uri="{FF2B5EF4-FFF2-40B4-BE49-F238E27FC236}">
                <a16:creationId xmlns:a16="http://schemas.microsoft.com/office/drawing/2014/main" id="{2ADA8B4B-50B1-D053-4EDF-1847C7EB4FD8}"/>
              </a:ext>
            </a:extLst>
          </p:cNvPr>
          <p:cNvSpPr txBox="1">
            <a:spLocks/>
          </p:cNvSpPr>
          <p:nvPr/>
        </p:nvSpPr>
        <p:spPr>
          <a:xfrm>
            <a:off x="5110484" y="3943781"/>
            <a:ext cx="2124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dirty="0"/>
              <a:t>Стъпка 4</a:t>
            </a:r>
          </a:p>
        </p:txBody>
      </p:sp>
      <p:sp>
        <p:nvSpPr>
          <p:cNvPr id="4629" name="Подзаглавие 8">
            <a:extLst>
              <a:ext uri="{FF2B5EF4-FFF2-40B4-BE49-F238E27FC236}">
                <a16:creationId xmlns:a16="http://schemas.microsoft.com/office/drawing/2014/main" id="{51B9E6AF-17F7-B523-CE0A-893C8961B9D2}"/>
              </a:ext>
            </a:extLst>
          </p:cNvPr>
          <p:cNvSpPr txBox="1">
            <a:spLocks/>
          </p:cNvSpPr>
          <p:nvPr/>
        </p:nvSpPr>
        <p:spPr>
          <a:xfrm>
            <a:off x="4926237" y="4234664"/>
            <a:ext cx="2224380" cy="49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bg-BG" dirty="0"/>
              <a:t>Имплементиране на функционалността</a:t>
            </a:r>
          </a:p>
        </p:txBody>
      </p:sp>
      <p:sp>
        <p:nvSpPr>
          <p:cNvPr id="4630" name="Заглавие 6">
            <a:extLst>
              <a:ext uri="{FF2B5EF4-FFF2-40B4-BE49-F238E27FC236}">
                <a16:creationId xmlns:a16="http://schemas.microsoft.com/office/drawing/2014/main" id="{B6EA4DB9-F146-9670-C99A-C4A2BE703495}"/>
              </a:ext>
            </a:extLst>
          </p:cNvPr>
          <p:cNvSpPr txBox="1">
            <a:spLocks/>
          </p:cNvSpPr>
          <p:nvPr/>
        </p:nvSpPr>
        <p:spPr>
          <a:xfrm>
            <a:off x="6620159" y="2824088"/>
            <a:ext cx="2124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dirty="0"/>
              <a:t>Стъпка 5</a:t>
            </a:r>
          </a:p>
        </p:txBody>
      </p:sp>
      <p:sp>
        <p:nvSpPr>
          <p:cNvPr id="4631" name="Подзаглавие 8">
            <a:extLst>
              <a:ext uri="{FF2B5EF4-FFF2-40B4-BE49-F238E27FC236}">
                <a16:creationId xmlns:a16="http://schemas.microsoft.com/office/drawing/2014/main" id="{0ACB7D82-DAC4-DF41-AAA2-499E3241BEE7}"/>
              </a:ext>
            </a:extLst>
          </p:cNvPr>
          <p:cNvSpPr txBox="1">
            <a:spLocks/>
          </p:cNvSpPr>
          <p:nvPr/>
        </p:nvSpPr>
        <p:spPr>
          <a:xfrm>
            <a:off x="6248300" y="3112645"/>
            <a:ext cx="2984070" cy="49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bg-BG" dirty="0"/>
              <a:t>Осъществяване на превеждане на приложението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8" name="Google Shape;5149;p56">
            <a:extLst>
              <a:ext uri="{FF2B5EF4-FFF2-40B4-BE49-F238E27FC236}">
                <a16:creationId xmlns:a16="http://schemas.microsoft.com/office/drawing/2014/main" id="{47590056-C3A3-C74C-A597-99B72FFE45D7}"/>
              </a:ext>
            </a:extLst>
          </p:cNvPr>
          <p:cNvCxnSpPr>
            <a:cxnSpLocks/>
          </p:cNvCxnSpPr>
          <p:nvPr/>
        </p:nvCxnSpPr>
        <p:spPr>
          <a:xfrm flipV="1">
            <a:off x="2687064" y="2437288"/>
            <a:ext cx="1161083" cy="8235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5" name="Google Shape;4545;p45"/>
          <p:cNvSpPr txBox="1">
            <a:spLocks noGrp="1"/>
          </p:cNvSpPr>
          <p:nvPr>
            <p:ph type="ctrTitle"/>
          </p:nvPr>
        </p:nvSpPr>
        <p:spPr>
          <a:xfrm flipH="1">
            <a:off x="2133946" y="177013"/>
            <a:ext cx="4484588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 на мобилното приложение</a:t>
            </a:r>
            <a:endParaRPr dirty="0"/>
          </a:p>
        </p:txBody>
      </p:sp>
      <p:grpSp>
        <p:nvGrpSpPr>
          <p:cNvPr id="4571" name="Google Shape;4571;p45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4572" name="Google Shape;4572;p45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45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45"/>
          <p:cNvGrpSpPr/>
          <p:nvPr/>
        </p:nvGrpSpPr>
        <p:grpSpPr>
          <a:xfrm>
            <a:off x="7491650" y="4476028"/>
            <a:ext cx="1111500" cy="455200"/>
            <a:chOff x="5376300" y="458600"/>
            <a:chExt cx="1111500" cy="455200"/>
          </a:xfrm>
        </p:grpSpPr>
        <p:sp>
          <p:nvSpPr>
            <p:cNvPr id="4575" name="Google Shape;4575;p45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45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45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5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5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5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45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5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5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5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5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5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5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5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5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0" name="Google Shape;4590;p45"/>
          <p:cNvGrpSpPr/>
          <p:nvPr/>
        </p:nvGrpSpPr>
        <p:grpSpPr>
          <a:xfrm>
            <a:off x="7824849" y="1070500"/>
            <a:ext cx="1608595" cy="268099"/>
            <a:chOff x="684450" y="451550"/>
            <a:chExt cx="3132000" cy="522000"/>
          </a:xfrm>
        </p:grpSpPr>
        <p:sp>
          <p:nvSpPr>
            <p:cNvPr id="4591" name="Google Shape;4591;p45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5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5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5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5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5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5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5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5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5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5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5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5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4" name="Google Shape;4604;p45"/>
          <p:cNvGrpSpPr/>
          <p:nvPr/>
        </p:nvGrpSpPr>
        <p:grpSpPr>
          <a:xfrm>
            <a:off x="771208" y="3781755"/>
            <a:ext cx="413727" cy="404869"/>
            <a:chOff x="5573871" y="1447369"/>
            <a:chExt cx="413727" cy="404869"/>
          </a:xfrm>
        </p:grpSpPr>
        <p:grpSp>
          <p:nvGrpSpPr>
            <p:cNvPr id="4605" name="Google Shape;4605;p45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606" name="Google Shape;4606;p4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7" name="Google Shape;4607;p4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8" name="Google Shape;4608;p45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609" name="Google Shape;4609;p4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0" name="Google Shape;4610;p4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11" name="Google Shape;4611;p45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612" name="Google Shape;4612;p45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3" name="Google Shape;4613;p45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1BF028B-45DA-14C5-C236-9730933FEAF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362" y="2316543"/>
            <a:ext cx="2124600" cy="379800"/>
          </a:xfrm>
        </p:spPr>
        <p:txBody>
          <a:bodyPr/>
          <a:lstStyle/>
          <a:p>
            <a:r>
              <a:rPr lang="bg-BG" dirty="0"/>
              <a:t>Стъпка 1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65F9BA7-D744-87CC-F00C-93FB495B8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4" y="2646002"/>
            <a:ext cx="1984977" cy="712464"/>
          </a:xfrm>
        </p:spPr>
        <p:txBody>
          <a:bodyPr/>
          <a:lstStyle/>
          <a:p>
            <a:pPr algn="l"/>
            <a:r>
              <a:rPr lang="bg-BG" dirty="0"/>
              <a:t>Създаване на страниците на приложението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6920203-2268-8B05-7893-11978FC28EB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476233" y="3879425"/>
            <a:ext cx="2124600" cy="379800"/>
          </a:xfrm>
        </p:spPr>
        <p:txBody>
          <a:bodyPr/>
          <a:lstStyle/>
          <a:p>
            <a:r>
              <a:rPr lang="bg-BG" dirty="0"/>
              <a:t>Стъпка 2</a:t>
            </a:r>
          </a:p>
        </p:txBody>
      </p:sp>
      <p:sp>
        <p:nvSpPr>
          <p:cNvPr id="9" name="Подзаглавие 8">
            <a:extLst>
              <a:ext uri="{FF2B5EF4-FFF2-40B4-BE49-F238E27FC236}">
                <a16:creationId xmlns:a16="http://schemas.microsoft.com/office/drawing/2014/main" id="{6CBF5F30-CEF5-F4FC-3CB3-A9D85C66EF7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6373" y="4234664"/>
            <a:ext cx="2882058" cy="494326"/>
          </a:xfrm>
        </p:spPr>
        <p:txBody>
          <a:bodyPr/>
          <a:lstStyle/>
          <a:p>
            <a:r>
              <a:rPr lang="bg-BG" dirty="0"/>
              <a:t>Избиране и имплементиране на </a:t>
            </a:r>
            <a:r>
              <a:rPr lang="en-US" dirty="0"/>
              <a:t>State Management </a:t>
            </a:r>
            <a:r>
              <a:rPr lang="bg-BG" dirty="0"/>
              <a:t>инструмента</a:t>
            </a:r>
          </a:p>
        </p:txBody>
      </p:sp>
      <p:cxnSp>
        <p:nvCxnSpPr>
          <p:cNvPr id="12" name="Google Shape;5146;p56">
            <a:extLst>
              <a:ext uri="{FF2B5EF4-FFF2-40B4-BE49-F238E27FC236}">
                <a16:creationId xmlns:a16="http://schemas.microsoft.com/office/drawing/2014/main" id="{538B336C-8228-8120-456E-4E612E4B07CF}"/>
              </a:ext>
            </a:extLst>
          </p:cNvPr>
          <p:cNvCxnSpPr>
            <a:cxnSpLocks/>
          </p:cNvCxnSpPr>
          <p:nvPr/>
        </p:nvCxnSpPr>
        <p:spPr>
          <a:xfrm>
            <a:off x="1365280" y="1787982"/>
            <a:ext cx="1022169" cy="14739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5149;p56">
            <a:extLst>
              <a:ext uri="{FF2B5EF4-FFF2-40B4-BE49-F238E27FC236}">
                <a16:creationId xmlns:a16="http://schemas.microsoft.com/office/drawing/2014/main" id="{BF1855C5-20BC-6885-5772-4948D26F9110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4209552" y="2368498"/>
            <a:ext cx="1733338" cy="11656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151;p56">
            <a:extLst>
              <a:ext uri="{FF2B5EF4-FFF2-40B4-BE49-F238E27FC236}">
                <a16:creationId xmlns:a16="http://schemas.microsoft.com/office/drawing/2014/main" id="{E9F0076B-4190-E562-2A6F-0A4937188882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204467" y="2412475"/>
            <a:ext cx="1221102" cy="7984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5154;p56">
            <a:extLst>
              <a:ext uri="{FF2B5EF4-FFF2-40B4-BE49-F238E27FC236}">
                <a16:creationId xmlns:a16="http://schemas.microsoft.com/office/drawing/2014/main" id="{2353D855-67BF-059D-D5BE-4F1959658E9F}"/>
              </a:ext>
            </a:extLst>
          </p:cNvPr>
          <p:cNvGrpSpPr/>
          <p:nvPr/>
        </p:nvGrpSpPr>
        <p:grpSpPr>
          <a:xfrm>
            <a:off x="505279" y="1204549"/>
            <a:ext cx="1111532" cy="1111532"/>
            <a:chOff x="1309828" y="2667497"/>
            <a:chExt cx="1111532" cy="1111532"/>
          </a:xfrm>
        </p:grpSpPr>
        <p:sp>
          <p:nvSpPr>
            <p:cNvPr id="16" name="Google Shape;5147;p56">
              <a:extLst>
                <a:ext uri="{FF2B5EF4-FFF2-40B4-BE49-F238E27FC236}">
                  <a16:creationId xmlns:a16="http://schemas.microsoft.com/office/drawing/2014/main" id="{C0D26FB0-A8E4-EA91-BED4-0B7331CE134C}"/>
                </a:ext>
              </a:extLst>
            </p:cNvPr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155;p56">
              <a:extLst>
                <a:ext uri="{FF2B5EF4-FFF2-40B4-BE49-F238E27FC236}">
                  <a16:creationId xmlns:a16="http://schemas.microsoft.com/office/drawing/2014/main" id="{E16E5249-27EC-1692-CA2D-4DBE8C19AAA6}"/>
                </a:ext>
              </a:extLst>
            </p:cNvPr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18" name="Google Shape;5156;p56">
                <a:extLst>
                  <a:ext uri="{FF2B5EF4-FFF2-40B4-BE49-F238E27FC236}">
                    <a16:creationId xmlns:a16="http://schemas.microsoft.com/office/drawing/2014/main" id="{4A376069-3D0A-459F-E36E-9DEB7E580349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157;p56">
                <a:extLst>
                  <a:ext uri="{FF2B5EF4-FFF2-40B4-BE49-F238E27FC236}">
                    <a16:creationId xmlns:a16="http://schemas.microsoft.com/office/drawing/2014/main" id="{88D4941E-9774-4423-50D6-997BDDFA6B2F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5160;p56">
            <a:extLst>
              <a:ext uri="{FF2B5EF4-FFF2-40B4-BE49-F238E27FC236}">
                <a16:creationId xmlns:a16="http://schemas.microsoft.com/office/drawing/2014/main" id="{585B39D2-A5DE-2F63-9993-D7AC368FDD2E}"/>
              </a:ext>
            </a:extLst>
          </p:cNvPr>
          <p:cNvGrpSpPr/>
          <p:nvPr/>
        </p:nvGrpSpPr>
        <p:grpSpPr>
          <a:xfrm>
            <a:off x="3486255" y="1812732"/>
            <a:ext cx="1111532" cy="1111532"/>
            <a:chOff x="3114078" y="2667497"/>
            <a:chExt cx="1111532" cy="1111532"/>
          </a:xfrm>
        </p:grpSpPr>
        <p:sp>
          <p:nvSpPr>
            <p:cNvPr id="21" name="Google Shape;5148;p56">
              <a:extLst>
                <a:ext uri="{FF2B5EF4-FFF2-40B4-BE49-F238E27FC236}">
                  <a16:creationId xmlns:a16="http://schemas.microsoft.com/office/drawing/2014/main" id="{575158F5-1584-6738-2410-8FA05D0CC597}"/>
                </a:ext>
              </a:extLst>
            </p:cNvPr>
            <p:cNvSpPr/>
            <p:nvPr/>
          </p:nvSpPr>
          <p:spPr>
            <a:xfrm>
              <a:off x="3502275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5161;p56">
              <a:extLst>
                <a:ext uri="{FF2B5EF4-FFF2-40B4-BE49-F238E27FC236}">
                  <a16:creationId xmlns:a16="http://schemas.microsoft.com/office/drawing/2014/main" id="{F083B2EA-70B7-6702-422C-42F8561039B1}"/>
                </a:ext>
              </a:extLst>
            </p:cNvPr>
            <p:cNvGrpSpPr/>
            <p:nvPr/>
          </p:nvGrpSpPr>
          <p:grpSpPr>
            <a:xfrm>
              <a:off x="3114078" y="2667497"/>
              <a:ext cx="1111532" cy="1111532"/>
              <a:chOff x="1644000" y="1453324"/>
              <a:chExt cx="1274400" cy="1274400"/>
            </a:xfrm>
          </p:grpSpPr>
          <p:sp>
            <p:nvSpPr>
              <p:cNvPr id="23" name="Google Shape;5162;p56">
                <a:extLst>
                  <a:ext uri="{FF2B5EF4-FFF2-40B4-BE49-F238E27FC236}">
                    <a16:creationId xmlns:a16="http://schemas.microsoft.com/office/drawing/2014/main" id="{E18289B4-CE46-25BB-16A7-4E6A4EC5BDD6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163;p56">
                <a:extLst>
                  <a:ext uri="{FF2B5EF4-FFF2-40B4-BE49-F238E27FC236}">
                    <a16:creationId xmlns:a16="http://schemas.microsoft.com/office/drawing/2014/main" id="{88ACE8CF-655E-B497-D573-C01D2F0D2E81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5166;p56">
            <a:extLst>
              <a:ext uri="{FF2B5EF4-FFF2-40B4-BE49-F238E27FC236}">
                <a16:creationId xmlns:a16="http://schemas.microsoft.com/office/drawing/2014/main" id="{07372910-12DC-3CDE-040A-CEE8BA7FCB97}"/>
              </a:ext>
            </a:extLst>
          </p:cNvPr>
          <p:cNvGrpSpPr/>
          <p:nvPr/>
        </p:nvGrpSpPr>
        <p:grpSpPr>
          <a:xfrm>
            <a:off x="5554705" y="2978373"/>
            <a:ext cx="1111532" cy="1111532"/>
            <a:chOff x="4918328" y="2667497"/>
            <a:chExt cx="1111532" cy="1111532"/>
          </a:xfrm>
        </p:grpSpPr>
        <p:sp>
          <p:nvSpPr>
            <p:cNvPr id="26" name="Google Shape;5150;p56">
              <a:extLst>
                <a:ext uri="{FF2B5EF4-FFF2-40B4-BE49-F238E27FC236}">
                  <a16:creationId xmlns:a16="http://schemas.microsoft.com/office/drawing/2014/main" id="{23238228-655C-C192-1B18-5F2E236A04F6}"/>
                </a:ext>
              </a:extLst>
            </p:cNvPr>
            <p:cNvSpPr/>
            <p:nvPr/>
          </p:nvSpPr>
          <p:spPr>
            <a:xfrm>
              <a:off x="5306513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5167;p56">
              <a:extLst>
                <a:ext uri="{FF2B5EF4-FFF2-40B4-BE49-F238E27FC236}">
                  <a16:creationId xmlns:a16="http://schemas.microsoft.com/office/drawing/2014/main" id="{B452518F-5512-B138-2B15-7B98DE3EF99E}"/>
                </a:ext>
              </a:extLst>
            </p:cNvPr>
            <p:cNvGrpSpPr/>
            <p:nvPr/>
          </p:nvGrpSpPr>
          <p:grpSpPr>
            <a:xfrm>
              <a:off x="4918328" y="2667497"/>
              <a:ext cx="1111532" cy="1111532"/>
              <a:chOff x="1644000" y="1453324"/>
              <a:chExt cx="1274400" cy="1274400"/>
            </a:xfrm>
          </p:grpSpPr>
          <p:sp>
            <p:nvSpPr>
              <p:cNvPr id="28" name="Google Shape;5168;p56">
                <a:extLst>
                  <a:ext uri="{FF2B5EF4-FFF2-40B4-BE49-F238E27FC236}">
                    <a16:creationId xmlns:a16="http://schemas.microsoft.com/office/drawing/2014/main" id="{F2A27AD3-F549-724B-CE03-AE5DF354AEFE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169;p56">
                <a:extLst>
                  <a:ext uri="{FF2B5EF4-FFF2-40B4-BE49-F238E27FC236}">
                    <a16:creationId xmlns:a16="http://schemas.microsoft.com/office/drawing/2014/main" id="{16A37051-5A68-E8B4-3A22-6075A6819243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5170;p56">
            <a:extLst>
              <a:ext uri="{FF2B5EF4-FFF2-40B4-BE49-F238E27FC236}">
                <a16:creationId xmlns:a16="http://schemas.microsoft.com/office/drawing/2014/main" id="{EE1EB00A-CD95-8577-68FB-6155701A188C}"/>
              </a:ext>
            </a:extLst>
          </p:cNvPr>
          <p:cNvGrpSpPr/>
          <p:nvPr/>
        </p:nvGrpSpPr>
        <p:grpSpPr>
          <a:xfrm>
            <a:off x="7037397" y="1856709"/>
            <a:ext cx="1111532" cy="1111532"/>
            <a:chOff x="6722578" y="2667497"/>
            <a:chExt cx="1111532" cy="1111532"/>
          </a:xfrm>
        </p:grpSpPr>
        <p:sp>
          <p:nvSpPr>
            <p:cNvPr id="31" name="Google Shape;5152;p56">
              <a:extLst>
                <a:ext uri="{FF2B5EF4-FFF2-40B4-BE49-F238E27FC236}">
                  <a16:creationId xmlns:a16="http://schemas.microsoft.com/office/drawing/2014/main" id="{6DBEAEA9-8176-87CE-2E65-CD2EF5D8BD08}"/>
                </a:ext>
              </a:extLst>
            </p:cNvPr>
            <p:cNvSpPr/>
            <p:nvPr/>
          </p:nvSpPr>
          <p:spPr>
            <a:xfrm>
              <a:off x="7110750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5171;p56">
              <a:extLst>
                <a:ext uri="{FF2B5EF4-FFF2-40B4-BE49-F238E27FC236}">
                  <a16:creationId xmlns:a16="http://schemas.microsoft.com/office/drawing/2014/main" id="{CE588669-B022-2D1B-CB7E-EA84F32A064B}"/>
                </a:ext>
              </a:extLst>
            </p:cNvPr>
            <p:cNvGrpSpPr/>
            <p:nvPr/>
          </p:nvGrpSpPr>
          <p:grpSpPr>
            <a:xfrm>
              <a:off x="6722578" y="2667497"/>
              <a:ext cx="1111532" cy="1111532"/>
              <a:chOff x="1644000" y="1453324"/>
              <a:chExt cx="1274400" cy="1274400"/>
            </a:xfrm>
          </p:grpSpPr>
          <p:sp>
            <p:nvSpPr>
              <p:cNvPr id="33" name="Google Shape;5172;p56">
                <a:extLst>
                  <a:ext uri="{FF2B5EF4-FFF2-40B4-BE49-F238E27FC236}">
                    <a16:creationId xmlns:a16="http://schemas.microsoft.com/office/drawing/2014/main" id="{3F9DCF75-3131-0658-F21F-035BAAB22F6C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173;p56">
                <a:extLst>
                  <a:ext uri="{FF2B5EF4-FFF2-40B4-BE49-F238E27FC236}">
                    <a16:creationId xmlns:a16="http://schemas.microsoft.com/office/drawing/2014/main" id="{023FAEC3-4CE8-6E8D-48E6-57CA0764D876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5154;p56">
            <a:extLst>
              <a:ext uri="{FF2B5EF4-FFF2-40B4-BE49-F238E27FC236}">
                <a16:creationId xmlns:a16="http://schemas.microsoft.com/office/drawing/2014/main" id="{4746DBB0-9408-6597-15B0-0A3E1354A74C}"/>
              </a:ext>
            </a:extLst>
          </p:cNvPr>
          <p:cNvGrpSpPr/>
          <p:nvPr/>
        </p:nvGrpSpPr>
        <p:grpSpPr>
          <a:xfrm>
            <a:off x="1999239" y="2787613"/>
            <a:ext cx="1111532" cy="1111532"/>
            <a:chOff x="1309828" y="2667497"/>
            <a:chExt cx="1111532" cy="1111532"/>
          </a:xfrm>
        </p:grpSpPr>
        <p:sp>
          <p:nvSpPr>
            <p:cNvPr id="36" name="Google Shape;5147;p56">
              <a:extLst>
                <a:ext uri="{FF2B5EF4-FFF2-40B4-BE49-F238E27FC236}">
                  <a16:creationId xmlns:a16="http://schemas.microsoft.com/office/drawing/2014/main" id="{0118355D-55F0-73AD-CCEC-700F7C2DEB8C}"/>
                </a:ext>
              </a:extLst>
            </p:cNvPr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5155;p56">
              <a:extLst>
                <a:ext uri="{FF2B5EF4-FFF2-40B4-BE49-F238E27FC236}">
                  <a16:creationId xmlns:a16="http://schemas.microsoft.com/office/drawing/2014/main" id="{E8426454-F877-9BFA-997D-BA3C67950E28}"/>
                </a:ext>
              </a:extLst>
            </p:cNvPr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38" name="Google Shape;5156;p56">
                <a:extLst>
                  <a:ext uri="{FF2B5EF4-FFF2-40B4-BE49-F238E27FC236}">
                    <a16:creationId xmlns:a16="http://schemas.microsoft.com/office/drawing/2014/main" id="{4F4628E8-FBEA-3AEE-EA9F-C33006ABCF79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157;p56">
                <a:extLst>
                  <a:ext uri="{FF2B5EF4-FFF2-40B4-BE49-F238E27FC236}">
                    <a16:creationId xmlns:a16="http://schemas.microsoft.com/office/drawing/2014/main" id="{C789B572-F2F9-A350-F0AF-499AB903B8A3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11830;p78">
            <a:extLst>
              <a:ext uri="{FF2B5EF4-FFF2-40B4-BE49-F238E27FC236}">
                <a16:creationId xmlns:a16="http://schemas.microsoft.com/office/drawing/2014/main" id="{6CCE35EC-A451-D74B-EC69-54F621DB283A}"/>
              </a:ext>
            </a:extLst>
          </p:cNvPr>
          <p:cNvGrpSpPr/>
          <p:nvPr/>
        </p:nvGrpSpPr>
        <p:grpSpPr>
          <a:xfrm>
            <a:off x="5848835" y="3266115"/>
            <a:ext cx="523211" cy="515640"/>
            <a:chOff x="-48629225" y="3938500"/>
            <a:chExt cx="299300" cy="298525"/>
          </a:xfrm>
          <a:solidFill>
            <a:schemeClr val="bg2"/>
          </a:solidFill>
        </p:grpSpPr>
        <p:sp>
          <p:nvSpPr>
            <p:cNvPr id="41" name="Google Shape;11831;p78">
              <a:extLst>
                <a:ext uri="{FF2B5EF4-FFF2-40B4-BE49-F238E27FC236}">
                  <a16:creationId xmlns:a16="http://schemas.microsoft.com/office/drawing/2014/main" id="{A1ED41DE-9C56-BB1E-50CD-F9A64CDC82DE}"/>
                </a:ext>
              </a:extLst>
            </p:cNvPr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32;p78">
              <a:extLst>
                <a:ext uri="{FF2B5EF4-FFF2-40B4-BE49-F238E27FC236}">
                  <a16:creationId xmlns:a16="http://schemas.microsoft.com/office/drawing/2014/main" id="{DA6A6D7A-47A0-0F8C-A133-07234EBAB379}"/>
                </a:ext>
              </a:extLst>
            </p:cNvPr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833;p78">
              <a:extLst>
                <a:ext uri="{FF2B5EF4-FFF2-40B4-BE49-F238E27FC236}">
                  <a16:creationId xmlns:a16="http://schemas.microsoft.com/office/drawing/2014/main" id="{60C6199D-8097-37CC-5BAA-5F83EC8A6FA4}"/>
                </a:ext>
              </a:extLst>
            </p:cNvPr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34;p78">
              <a:extLst>
                <a:ext uri="{FF2B5EF4-FFF2-40B4-BE49-F238E27FC236}">
                  <a16:creationId xmlns:a16="http://schemas.microsoft.com/office/drawing/2014/main" id="{0621C479-BC19-8B0D-D44E-2ECF87322750}"/>
                </a:ext>
              </a:extLst>
            </p:cNvPr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2885;p80">
            <a:extLst>
              <a:ext uri="{FF2B5EF4-FFF2-40B4-BE49-F238E27FC236}">
                <a16:creationId xmlns:a16="http://schemas.microsoft.com/office/drawing/2014/main" id="{4042C38F-EE2B-1107-24CD-03ED7CB152CA}"/>
              </a:ext>
            </a:extLst>
          </p:cNvPr>
          <p:cNvGrpSpPr/>
          <p:nvPr/>
        </p:nvGrpSpPr>
        <p:grpSpPr>
          <a:xfrm>
            <a:off x="2378614" y="3114767"/>
            <a:ext cx="419443" cy="420487"/>
            <a:chOff x="-3771675" y="3971775"/>
            <a:chExt cx="291300" cy="292025"/>
          </a:xfrm>
          <a:solidFill>
            <a:schemeClr val="bg2"/>
          </a:solidFill>
        </p:grpSpPr>
        <p:sp>
          <p:nvSpPr>
            <p:cNvPr id="46" name="Google Shape;12886;p80">
              <a:extLst>
                <a:ext uri="{FF2B5EF4-FFF2-40B4-BE49-F238E27FC236}">
                  <a16:creationId xmlns:a16="http://schemas.microsoft.com/office/drawing/2014/main" id="{214D21B3-24F8-DA65-F6E8-1A8E69BFCDF6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87;p80">
              <a:extLst>
                <a:ext uri="{FF2B5EF4-FFF2-40B4-BE49-F238E27FC236}">
                  <a16:creationId xmlns:a16="http://schemas.microsoft.com/office/drawing/2014/main" id="{36FE8C2F-53DA-F34A-0691-497B8E49F157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888;p80">
              <a:extLst>
                <a:ext uri="{FF2B5EF4-FFF2-40B4-BE49-F238E27FC236}">
                  <a16:creationId xmlns:a16="http://schemas.microsoft.com/office/drawing/2014/main" id="{269102BD-086D-AF09-9822-AF3B96415872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889;p80">
              <a:extLst>
                <a:ext uri="{FF2B5EF4-FFF2-40B4-BE49-F238E27FC236}">
                  <a16:creationId xmlns:a16="http://schemas.microsoft.com/office/drawing/2014/main" id="{C6585381-3E01-D709-264B-4F98D1F49EF7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90;p80">
              <a:extLst>
                <a:ext uri="{FF2B5EF4-FFF2-40B4-BE49-F238E27FC236}">
                  <a16:creationId xmlns:a16="http://schemas.microsoft.com/office/drawing/2014/main" id="{62386346-86B4-085C-9304-2994519B23A7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0744;p76">
            <a:extLst>
              <a:ext uri="{FF2B5EF4-FFF2-40B4-BE49-F238E27FC236}">
                <a16:creationId xmlns:a16="http://schemas.microsoft.com/office/drawing/2014/main" id="{840EB3BE-B6AD-AE7B-A64E-63874EAB3F12}"/>
              </a:ext>
            </a:extLst>
          </p:cNvPr>
          <p:cNvGrpSpPr/>
          <p:nvPr/>
        </p:nvGrpSpPr>
        <p:grpSpPr>
          <a:xfrm>
            <a:off x="7360212" y="2201244"/>
            <a:ext cx="465814" cy="456546"/>
            <a:chOff x="-60988625" y="3740800"/>
            <a:chExt cx="316650" cy="310350"/>
          </a:xfrm>
          <a:solidFill>
            <a:schemeClr val="bg2"/>
          </a:solidFill>
        </p:grpSpPr>
        <p:sp>
          <p:nvSpPr>
            <p:cNvPr id="52" name="Google Shape;10745;p76">
              <a:extLst>
                <a:ext uri="{FF2B5EF4-FFF2-40B4-BE49-F238E27FC236}">
                  <a16:creationId xmlns:a16="http://schemas.microsoft.com/office/drawing/2014/main" id="{C17AC477-DEF3-7FCD-4F2F-26658DF2EB65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46;p76">
              <a:extLst>
                <a:ext uri="{FF2B5EF4-FFF2-40B4-BE49-F238E27FC236}">
                  <a16:creationId xmlns:a16="http://schemas.microsoft.com/office/drawing/2014/main" id="{93E2753B-5431-9B95-9CB6-17D2E125A7CD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47;p76">
              <a:extLst>
                <a:ext uri="{FF2B5EF4-FFF2-40B4-BE49-F238E27FC236}">
                  <a16:creationId xmlns:a16="http://schemas.microsoft.com/office/drawing/2014/main" id="{AA193523-AB1B-0EAC-B329-3FD5964EC1DC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0748;p76">
            <a:extLst>
              <a:ext uri="{FF2B5EF4-FFF2-40B4-BE49-F238E27FC236}">
                <a16:creationId xmlns:a16="http://schemas.microsoft.com/office/drawing/2014/main" id="{79803E9A-2365-D7B2-5100-5BD1186826CD}"/>
              </a:ext>
            </a:extLst>
          </p:cNvPr>
          <p:cNvGrpSpPr/>
          <p:nvPr/>
        </p:nvGrpSpPr>
        <p:grpSpPr>
          <a:xfrm>
            <a:off x="3805291" y="2086635"/>
            <a:ext cx="471308" cy="469820"/>
            <a:chOff x="-60987850" y="4100950"/>
            <a:chExt cx="316650" cy="315650"/>
          </a:xfrm>
          <a:solidFill>
            <a:schemeClr val="bg2"/>
          </a:solidFill>
        </p:grpSpPr>
        <p:sp>
          <p:nvSpPr>
            <p:cNvPr id="56" name="Google Shape;10749;p76">
              <a:extLst>
                <a:ext uri="{FF2B5EF4-FFF2-40B4-BE49-F238E27FC236}">
                  <a16:creationId xmlns:a16="http://schemas.microsoft.com/office/drawing/2014/main" id="{887ECEC0-0585-08CB-F299-E33AF569AC58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50;p76">
              <a:extLst>
                <a:ext uri="{FF2B5EF4-FFF2-40B4-BE49-F238E27FC236}">
                  <a16:creationId xmlns:a16="http://schemas.microsoft.com/office/drawing/2014/main" id="{1875909C-2B10-4DF0-75FF-9D91AC4F2933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51;p76">
              <a:extLst>
                <a:ext uri="{FF2B5EF4-FFF2-40B4-BE49-F238E27FC236}">
                  <a16:creationId xmlns:a16="http://schemas.microsoft.com/office/drawing/2014/main" id="{D3409AA3-5249-AC98-0591-0D4474CA3FD2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52;p76">
              <a:extLst>
                <a:ext uri="{FF2B5EF4-FFF2-40B4-BE49-F238E27FC236}">
                  <a16:creationId xmlns:a16="http://schemas.microsoft.com/office/drawing/2014/main" id="{121188E0-E043-5EF5-C884-A67618AD3C98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53;p76">
              <a:extLst>
                <a:ext uri="{FF2B5EF4-FFF2-40B4-BE49-F238E27FC236}">
                  <a16:creationId xmlns:a16="http://schemas.microsoft.com/office/drawing/2014/main" id="{7356F7AA-C530-D2A7-E2B8-0FC8B0DD9480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2081;p78">
            <a:extLst>
              <a:ext uri="{FF2B5EF4-FFF2-40B4-BE49-F238E27FC236}">
                <a16:creationId xmlns:a16="http://schemas.microsoft.com/office/drawing/2014/main" id="{37BA8B3A-8994-D2A0-3F22-0AEFA9407D3A}"/>
              </a:ext>
            </a:extLst>
          </p:cNvPr>
          <p:cNvGrpSpPr/>
          <p:nvPr/>
        </p:nvGrpSpPr>
        <p:grpSpPr>
          <a:xfrm>
            <a:off x="814995" y="1493501"/>
            <a:ext cx="519931" cy="471195"/>
            <a:chOff x="-49031025" y="3920175"/>
            <a:chExt cx="303350" cy="300325"/>
          </a:xfrm>
          <a:solidFill>
            <a:schemeClr val="bg2"/>
          </a:solidFill>
        </p:grpSpPr>
        <p:sp>
          <p:nvSpPr>
            <p:cNvPr id="62" name="Google Shape;12082;p78">
              <a:extLst>
                <a:ext uri="{FF2B5EF4-FFF2-40B4-BE49-F238E27FC236}">
                  <a16:creationId xmlns:a16="http://schemas.microsoft.com/office/drawing/2014/main" id="{B21FE24B-044C-80DA-F6D6-3DEB84F0ECAA}"/>
                </a:ext>
              </a:extLst>
            </p:cNvPr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83;p78">
              <a:extLst>
                <a:ext uri="{FF2B5EF4-FFF2-40B4-BE49-F238E27FC236}">
                  <a16:creationId xmlns:a16="http://schemas.microsoft.com/office/drawing/2014/main" id="{2253035B-8ED6-3D01-58C9-288A47D5A80D}"/>
                </a:ext>
              </a:extLst>
            </p:cNvPr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12084;p78">
              <a:extLst>
                <a:ext uri="{FF2B5EF4-FFF2-40B4-BE49-F238E27FC236}">
                  <a16:creationId xmlns:a16="http://schemas.microsoft.com/office/drawing/2014/main" id="{CA6F9C43-11B5-53D5-E483-DB5882CFDD0F}"/>
                </a:ext>
              </a:extLst>
            </p:cNvPr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12085;p78">
              <a:extLst>
                <a:ext uri="{FF2B5EF4-FFF2-40B4-BE49-F238E27FC236}">
                  <a16:creationId xmlns:a16="http://schemas.microsoft.com/office/drawing/2014/main" id="{BDF571A0-62DF-ACB1-0CF1-4536E0EF469E}"/>
                </a:ext>
              </a:extLst>
            </p:cNvPr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12086;p78">
              <a:extLst>
                <a:ext uri="{FF2B5EF4-FFF2-40B4-BE49-F238E27FC236}">
                  <a16:creationId xmlns:a16="http://schemas.microsoft.com/office/drawing/2014/main" id="{AE70D7EE-1B32-5527-28D8-4ABAFD524CF5}"/>
                </a:ext>
              </a:extLst>
            </p:cNvPr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12087;p78">
              <a:extLst>
                <a:ext uri="{FF2B5EF4-FFF2-40B4-BE49-F238E27FC236}">
                  <a16:creationId xmlns:a16="http://schemas.microsoft.com/office/drawing/2014/main" id="{16EFA252-7658-E5B9-E1D2-706AD48C6011}"/>
                </a:ext>
              </a:extLst>
            </p:cNvPr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5" name="Заглавие 6">
            <a:extLst>
              <a:ext uri="{FF2B5EF4-FFF2-40B4-BE49-F238E27FC236}">
                <a16:creationId xmlns:a16="http://schemas.microsoft.com/office/drawing/2014/main" id="{815F072D-F2CA-38AB-77D7-904A378E6004}"/>
              </a:ext>
            </a:extLst>
          </p:cNvPr>
          <p:cNvSpPr txBox="1">
            <a:spLocks/>
          </p:cNvSpPr>
          <p:nvPr/>
        </p:nvSpPr>
        <p:spPr>
          <a:xfrm>
            <a:off x="3068699" y="2802991"/>
            <a:ext cx="2124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dirty="0"/>
              <a:t>Стъпка 3</a:t>
            </a:r>
          </a:p>
        </p:txBody>
      </p:sp>
      <p:sp>
        <p:nvSpPr>
          <p:cNvPr id="4626" name="Подзаглавие 8">
            <a:extLst>
              <a:ext uri="{FF2B5EF4-FFF2-40B4-BE49-F238E27FC236}">
                <a16:creationId xmlns:a16="http://schemas.microsoft.com/office/drawing/2014/main" id="{A135A321-85E5-3742-A922-2A014871883D}"/>
              </a:ext>
            </a:extLst>
          </p:cNvPr>
          <p:cNvSpPr txBox="1">
            <a:spLocks/>
          </p:cNvSpPr>
          <p:nvPr/>
        </p:nvSpPr>
        <p:spPr>
          <a:xfrm>
            <a:off x="2859672" y="3109814"/>
            <a:ext cx="1942848" cy="49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bg-BG" dirty="0"/>
              <a:t>Създаване на моделите и контролерите</a:t>
            </a:r>
          </a:p>
        </p:txBody>
      </p:sp>
      <p:sp>
        <p:nvSpPr>
          <p:cNvPr id="4628" name="Заглавие 6">
            <a:extLst>
              <a:ext uri="{FF2B5EF4-FFF2-40B4-BE49-F238E27FC236}">
                <a16:creationId xmlns:a16="http://schemas.microsoft.com/office/drawing/2014/main" id="{2ADA8B4B-50B1-D053-4EDF-1847C7EB4FD8}"/>
              </a:ext>
            </a:extLst>
          </p:cNvPr>
          <p:cNvSpPr txBox="1">
            <a:spLocks/>
          </p:cNvSpPr>
          <p:nvPr/>
        </p:nvSpPr>
        <p:spPr>
          <a:xfrm>
            <a:off x="5110484" y="3943781"/>
            <a:ext cx="2124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dirty="0"/>
              <a:t>Стъпка 4</a:t>
            </a:r>
          </a:p>
        </p:txBody>
      </p:sp>
      <p:sp>
        <p:nvSpPr>
          <p:cNvPr id="4629" name="Подзаглавие 8">
            <a:extLst>
              <a:ext uri="{FF2B5EF4-FFF2-40B4-BE49-F238E27FC236}">
                <a16:creationId xmlns:a16="http://schemas.microsoft.com/office/drawing/2014/main" id="{51B9E6AF-17F7-B523-CE0A-893C8961B9D2}"/>
              </a:ext>
            </a:extLst>
          </p:cNvPr>
          <p:cNvSpPr txBox="1">
            <a:spLocks/>
          </p:cNvSpPr>
          <p:nvPr/>
        </p:nvSpPr>
        <p:spPr>
          <a:xfrm>
            <a:off x="4926237" y="4234664"/>
            <a:ext cx="2224380" cy="49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bg-BG" dirty="0"/>
              <a:t>Извършване и имплементиране на трудните операции</a:t>
            </a:r>
          </a:p>
        </p:txBody>
      </p:sp>
      <p:sp>
        <p:nvSpPr>
          <p:cNvPr id="4630" name="Заглавие 6">
            <a:extLst>
              <a:ext uri="{FF2B5EF4-FFF2-40B4-BE49-F238E27FC236}">
                <a16:creationId xmlns:a16="http://schemas.microsoft.com/office/drawing/2014/main" id="{B6EA4DB9-F146-9670-C99A-C4A2BE703495}"/>
              </a:ext>
            </a:extLst>
          </p:cNvPr>
          <p:cNvSpPr txBox="1">
            <a:spLocks/>
          </p:cNvSpPr>
          <p:nvPr/>
        </p:nvSpPr>
        <p:spPr>
          <a:xfrm>
            <a:off x="6620159" y="2824088"/>
            <a:ext cx="2124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dirty="0"/>
              <a:t>Стъпка 5</a:t>
            </a:r>
          </a:p>
        </p:txBody>
      </p:sp>
      <p:sp>
        <p:nvSpPr>
          <p:cNvPr id="4631" name="Подзаглавие 8">
            <a:extLst>
              <a:ext uri="{FF2B5EF4-FFF2-40B4-BE49-F238E27FC236}">
                <a16:creationId xmlns:a16="http://schemas.microsoft.com/office/drawing/2014/main" id="{0ACB7D82-DAC4-DF41-AAA2-499E3241BEE7}"/>
              </a:ext>
            </a:extLst>
          </p:cNvPr>
          <p:cNvSpPr txBox="1">
            <a:spLocks/>
          </p:cNvSpPr>
          <p:nvPr/>
        </p:nvSpPr>
        <p:spPr>
          <a:xfrm>
            <a:off x="6248300" y="3112645"/>
            <a:ext cx="2984070" cy="49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r>
              <a:rPr lang="bg-BG" dirty="0"/>
              <a:t>Финализиране на мобилното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96071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39"/>
          <p:cNvSpPr txBox="1">
            <a:spLocks noGrp="1"/>
          </p:cNvSpPr>
          <p:nvPr>
            <p:ph type="title"/>
          </p:nvPr>
        </p:nvSpPr>
        <p:spPr>
          <a:xfrm>
            <a:off x="2057372" y="1029011"/>
            <a:ext cx="4579648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 и 07 </a:t>
            </a:r>
            <a:endParaRPr dirty="0"/>
          </a:p>
        </p:txBody>
      </p:sp>
      <p:sp>
        <p:nvSpPr>
          <p:cNvPr id="4139" name="Google Shape;4139;p39"/>
          <p:cNvSpPr txBox="1">
            <a:spLocks noGrp="1"/>
          </p:cNvSpPr>
          <p:nvPr>
            <p:ph type="ctrTitle" idx="2"/>
          </p:nvPr>
        </p:nvSpPr>
        <p:spPr>
          <a:xfrm flipH="1">
            <a:off x="2325471" y="2055311"/>
            <a:ext cx="4312928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Глава 5 и 6</a:t>
            </a:r>
            <a:endParaRPr dirty="0"/>
          </a:p>
        </p:txBody>
      </p:sp>
      <p:grpSp>
        <p:nvGrpSpPr>
          <p:cNvPr id="4140" name="Google Shape;4140;p39"/>
          <p:cNvGrpSpPr/>
          <p:nvPr/>
        </p:nvGrpSpPr>
        <p:grpSpPr>
          <a:xfrm>
            <a:off x="1387124" y="4234425"/>
            <a:ext cx="1608595" cy="268099"/>
            <a:chOff x="684450" y="451550"/>
            <a:chExt cx="3132000" cy="522000"/>
          </a:xfrm>
        </p:grpSpPr>
        <p:sp>
          <p:nvSpPr>
            <p:cNvPr id="4141" name="Google Shape;4141;p3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4" name="Google Shape;4154;p39"/>
          <p:cNvGrpSpPr/>
          <p:nvPr/>
        </p:nvGrpSpPr>
        <p:grpSpPr>
          <a:xfrm>
            <a:off x="8060158" y="4358744"/>
            <a:ext cx="413727" cy="404869"/>
            <a:chOff x="5573871" y="1447369"/>
            <a:chExt cx="413727" cy="404869"/>
          </a:xfrm>
        </p:grpSpPr>
        <p:grpSp>
          <p:nvGrpSpPr>
            <p:cNvPr id="4155" name="Google Shape;4155;p39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6" name="Google Shape;4156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7" name="Google Shape;4157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8" name="Google Shape;4158;p39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9" name="Google Shape;4159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0" name="Google Shape;4160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1" name="Google Shape;4161;p39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62" name="Google Shape;4162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3" name="Google Shape;4163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64" name="Google Shape;4164;p39"/>
          <p:cNvGrpSpPr/>
          <p:nvPr/>
        </p:nvGrpSpPr>
        <p:grpSpPr>
          <a:xfrm>
            <a:off x="453675" y="2191328"/>
            <a:ext cx="1111500" cy="455200"/>
            <a:chOff x="5376300" y="458600"/>
            <a:chExt cx="1111500" cy="455200"/>
          </a:xfrm>
        </p:grpSpPr>
        <p:sp>
          <p:nvSpPr>
            <p:cNvPr id="4165" name="Google Shape;4165;p3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0" name="Google Shape;4180;p39"/>
          <p:cNvGrpSpPr/>
          <p:nvPr/>
        </p:nvGrpSpPr>
        <p:grpSpPr>
          <a:xfrm>
            <a:off x="6845050" y="1028988"/>
            <a:ext cx="529200" cy="529200"/>
            <a:chOff x="797275" y="458600"/>
            <a:chExt cx="529200" cy="529200"/>
          </a:xfrm>
        </p:grpSpPr>
        <p:sp>
          <p:nvSpPr>
            <p:cNvPr id="4181" name="Google Shape;4181;p3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3" name="Google Shape;4183;p39"/>
          <p:cNvSpPr txBox="1">
            <a:spLocks noGrp="1"/>
          </p:cNvSpPr>
          <p:nvPr>
            <p:ph type="subTitle" idx="1"/>
          </p:nvPr>
        </p:nvSpPr>
        <p:spPr>
          <a:xfrm>
            <a:off x="3147770" y="3535789"/>
            <a:ext cx="284846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Ръководство за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416545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39"/>
          <p:cNvSpPr txBox="1">
            <a:spLocks noGrp="1"/>
          </p:cNvSpPr>
          <p:nvPr>
            <p:ph type="title"/>
          </p:nvPr>
        </p:nvSpPr>
        <p:spPr>
          <a:xfrm>
            <a:off x="3749040" y="1029011"/>
            <a:ext cx="156210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8</a:t>
            </a:r>
            <a:endParaRPr dirty="0"/>
          </a:p>
        </p:txBody>
      </p:sp>
      <p:sp>
        <p:nvSpPr>
          <p:cNvPr id="4139" name="Google Shape;4139;p39"/>
          <p:cNvSpPr txBox="1">
            <a:spLocks noGrp="1"/>
          </p:cNvSpPr>
          <p:nvPr>
            <p:ph type="ctrTitle" idx="2"/>
          </p:nvPr>
        </p:nvSpPr>
        <p:spPr>
          <a:xfrm flipH="1">
            <a:off x="2325471" y="2066749"/>
            <a:ext cx="4639209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grpSp>
        <p:nvGrpSpPr>
          <p:cNvPr id="4140" name="Google Shape;4140;p39"/>
          <p:cNvGrpSpPr/>
          <p:nvPr/>
        </p:nvGrpSpPr>
        <p:grpSpPr>
          <a:xfrm>
            <a:off x="1387124" y="4234425"/>
            <a:ext cx="1608595" cy="268099"/>
            <a:chOff x="684450" y="451550"/>
            <a:chExt cx="3132000" cy="522000"/>
          </a:xfrm>
        </p:grpSpPr>
        <p:sp>
          <p:nvSpPr>
            <p:cNvPr id="4141" name="Google Shape;4141;p3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4" name="Google Shape;4154;p39"/>
          <p:cNvGrpSpPr/>
          <p:nvPr/>
        </p:nvGrpSpPr>
        <p:grpSpPr>
          <a:xfrm>
            <a:off x="8060158" y="4358744"/>
            <a:ext cx="413727" cy="404869"/>
            <a:chOff x="5573871" y="1447369"/>
            <a:chExt cx="413727" cy="404869"/>
          </a:xfrm>
        </p:grpSpPr>
        <p:grpSp>
          <p:nvGrpSpPr>
            <p:cNvPr id="4155" name="Google Shape;4155;p39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6" name="Google Shape;4156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7" name="Google Shape;4157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8" name="Google Shape;4158;p39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9" name="Google Shape;4159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0" name="Google Shape;4160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1" name="Google Shape;4161;p39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62" name="Google Shape;4162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3" name="Google Shape;4163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64" name="Google Shape;4164;p39"/>
          <p:cNvGrpSpPr/>
          <p:nvPr/>
        </p:nvGrpSpPr>
        <p:grpSpPr>
          <a:xfrm>
            <a:off x="453675" y="2191328"/>
            <a:ext cx="1111500" cy="455200"/>
            <a:chOff x="5376300" y="458600"/>
            <a:chExt cx="1111500" cy="455200"/>
          </a:xfrm>
        </p:grpSpPr>
        <p:sp>
          <p:nvSpPr>
            <p:cNvPr id="4165" name="Google Shape;4165;p3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0" name="Google Shape;4180;p39"/>
          <p:cNvGrpSpPr/>
          <p:nvPr/>
        </p:nvGrpSpPr>
        <p:grpSpPr>
          <a:xfrm>
            <a:off x="6845050" y="1028988"/>
            <a:ext cx="529200" cy="529200"/>
            <a:chOff x="797275" y="458600"/>
            <a:chExt cx="529200" cy="529200"/>
          </a:xfrm>
        </p:grpSpPr>
        <p:sp>
          <p:nvSpPr>
            <p:cNvPr id="4181" name="Google Shape;4181;p3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3" name="Google Shape;4183;p39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4510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Изпълнени цели и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00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0" name="Google Shape;5240;p57"/>
          <p:cNvGrpSpPr/>
          <p:nvPr/>
        </p:nvGrpSpPr>
        <p:grpSpPr>
          <a:xfrm>
            <a:off x="618603" y="3327"/>
            <a:ext cx="1608595" cy="268099"/>
            <a:chOff x="684450" y="451550"/>
            <a:chExt cx="3132000" cy="522000"/>
          </a:xfrm>
        </p:grpSpPr>
        <p:sp>
          <p:nvSpPr>
            <p:cNvPr id="5241" name="Google Shape;5241;p57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57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57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57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57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57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57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57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57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57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57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57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57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8" name="Google Shape;5238;p57"/>
          <p:cNvSpPr txBox="1">
            <a:spLocks noGrp="1"/>
          </p:cNvSpPr>
          <p:nvPr>
            <p:ph type="ctrTitle"/>
          </p:nvPr>
        </p:nvSpPr>
        <p:spPr>
          <a:xfrm flipH="1">
            <a:off x="303410" y="268631"/>
            <a:ext cx="3686790" cy="1008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Постигнати цели</a:t>
            </a:r>
            <a:endParaRPr dirty="0"/>
          </a:p>
        </p:txBody>
      </p:sp>
      <p:sp>
        <p:nvSpPr>
          <p:cNvPr id="5239" name="Google Shape;5239;p57"/>
          <p:cNvSpPr txBox="1">
            <a:spLocks noGrp="1"/>
          </p:cNvSpPr>
          <p:nvPr>
            <p:ph type="subTitle" idx="1"/>
          </p:nvPr>
        </p:nvSpPr>
        <p:spPr>
          <a:xfrm>
            <a:off x="551773" y="1213454"/>
            <a:ext cx="2975700" cy="2112599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>
                <a:solidFill>
                  <a:schemeClr val="bg2"/>
                </a:solidFill>
              </a:rPr>
              <a:t>Изграден електронен магазин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>
                <a:solidFill>
                  <a:schemeClr val="bg2"/>
                </a:solidFill>
              </a:rPr>
              <a:t>Имплементиран интуитивен дизайн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>
                <a:solidFill>
                  <a:schemeClr val="bg2"/>
                </a:solidFill>
              </a:rPr>
              <a:t>Различни нива на достъп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>
                <a:solidFill>
                  <a:schemeClr val="bg2"/>
                </a:solidFill>
              </a:rPr>
              <a:t>Специфични дейности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bg-BG"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>
                <a:solidFill>
                  <a:schemeClr val="bg2"/>
                </a:solidFill>
              </a:rPr>
              <a:t>Система за разплащане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bg-BG"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>
                <a:solidFill>
                  <a:schemeClr val="bg2"/>
                </a:solidFill>
              </a:rPr>
              <a:t>Услуга за имейли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bg-BG" dirty="0">
              <a:solidFill>
                <a:schemeClr val="bg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>
                <a:solidFill>
                  <a:schemeClr val="bg2"/>
                </a:solidFill>
              </a:rPr>
              <a:t>Вътрешна услуга </a:t>
            </a:r>
            <a:r>
              <a:rPr lang="en-US" dirty="0">
                <a:solidFill>
                  <a:schemeClr val="bg2"/>
                </a:solidFill>
              </a:rPr>
              <a:t>AutoPointAPI </a:t>
            </a:r>
            <a:r>
              <a:rPr lang="bg-BG" dirty="0">
                <a:solidFill>
                  <a:schemeClr val="bg2"/>
                </a:solidFill>
              </a:rPr>
              <a:t>и мобилно приложение </a:t>
            </a:r>
            <a:r>
              <a:rPr lang="en-US" dirty="0">
                <a:solidFill>
                  <a:schemeClr val="bg2"/>
                </a:solidFill>
              </a:rPr>
              <a:t>AutoPoint Mobile</a:t>
            </a:r>
          </a:p>
        </p:txBody>
      </p:sp>
      <p:grpSp>
        <p:nvGrpSpPr>
          <p:cNvPr id="5254" name="Google Shape;5254;p57"/>
          <p:cNvGrpSpPr/>
          <p:nvPr/>
        </p:nvGrpSpPr>
        <p:grpSpPr>
          <a:xfrm flipH="1">
            <a:off x="8227337" y="331807"/>
            <a:ext cx="413727" cy="404869"/>
            <a:chOff x="5573871" y="1447369"/>
            <a:chExt cx="413727" cy="404869"/>
          </a:xfrm>
        </p:grpSpPr>
        <p:grpSp>
          <p:nvGrpSpPr>
            <p:cNvPr id="5255" name="Google Shape;5255;p57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56" name="Google Shape;5256;p57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7" name="Google Shape;5257;p57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58" name="Google Shape;5258;p57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59" name="Google Shape;5259;p57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0" name="Google Shape;5260;p57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61" name="Google Shape;5261;p57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62" name="Google Shape;5262;p57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3" name="Google Shape;5263;p57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264" name="Google Shape;5264;p57"/>
          <p:cNvGrpSpPr/>
          <p:nvPr/>
        </p:nvGrpSpPr>
        <p:grpSpPr>
          <a:xfrm rot="496336" flipH="1">
            <a:off x="2915519" y="3979945"/>
            <a:ext cx="1608595" cy="268099"/>
            <a:chOff x="684450" y="451550"/>
            <a:chExt cx="3132000" cy="522000"/>
          </a:xfrm>
        </p:grpSpPr>
        <p:sp>
          <p:nvSpPr>
            <p:cNvPr id="5265" name="Google Shape;5265;p57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57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57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57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57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57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57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57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57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57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57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57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57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8" name="Google Shape;5278;p57"/>
          <p:cNvGrpSpPr/>
          <p:nvPr/>
        </p:nvGrpSpPr>
        <p:grpSpPr>
          <a:xfrm rot="788541">
            <a:off x="4359317" y="622196"/>
            <a:ext cx="4156619" cy="4156619"/>
            <a:chOff x="1644000" y="1453324"/>
            <a:chExt cx="1274400" cy="1274400"/>
          </a:xfrm>
        </p:grpSpPr>
        <p:sp>
          <p:nvSpPr>
            <p:cNvPr id="5279" name="Google Shape;5279;p57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57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1" name="Google Shape;5281;p57"/>
          <p:cNvGrpSpPr/>
          <p:nvPr/>
        </p:nvGrpSpPr>
        <p:grpSpPr>
          <a:xfrm rot="837661">
            <a:off x="5817274" y="2061685"/>
            <a:ext cx="1240708" cy="1277010"/>
            <a:chOff x="1372727" y="1976624"/>
            <a:chExt cx="302573" cy="311446"/>
          </a:xfrm>
        </p:grpSpPr>
        <p:sp>
          <p:nvSpPr>
            <p:cNvPr id="5282" name="Google Shape;5282;p57"/>
            <p:cNvSpPr/>
            <p:nvPr/>
          </p:nvSpPr>
          <p:spPr>
            <a:xfrm>
              <a:off x="1602116" y="2187740"/>
              <a:ext cx="54909" cy="73154"/>
            </a:xfrm>
            <a:custGeom>
              <a:avLst/>
              <a:gdLst/>
              <a:ahLst/>
              <a:cxnLst/>
              <a:rect l="l" t="t" r="r" b="b"/>
              <a:pathLst>
                <a:path w="1875" h="2498" extrusionOk="0">
                  <a:moveTo>
                    <a:pt x="1" y="0"/>
                  </a:moveTo>
                  <a:lnTo>
                    <a:pt x="1" y="2498"/>
                  </a:lnTo>
                  <a:lnTo>
                    <a:pt x="36" y="2498"/>
                  </a:lnTo>
                  <a:cubicBezTo>
                    <a:pt x="1053" y="2498"/>
                    <a:pt x="1874" y="1677"/>
                    <a:pt x="1874" y="660"/>
                  </a:cubicBezTo>
                  <a:lnTo>
                    <a:pt x="1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57"/>
            <p:cNvSpPr/>
            <p:nvPr/>
          </p:nvSpPr>
          <p:spPr>
            <a:xfrm>
              <a:off x="1602116" y="2032002"/>
              <a:ext cx="54909" cy="73183"/>
            </a:xfrm>
            <a:custGeom>
              <a:avLst/>
              <a:gdLst/>
              <a:ahLst/>
              <a:cxnLst/>
              <a:rect l="l" t="t" r="r" b="b"/>
              <a:pathLst>
                <a:path w="1875" h="2499" extrusionOk="0">
                  <a:moveTo>
                    <a:pt x="1" y="1"/>
                  </a:moveTo>
                  <a:lnTo>
                    <a:pt x="1" y="2499"/>
                  </a:lnTo>
                  <a:lnTo>
                    <a:pt x="36" y="2499"/>
                  </a:lnTo>
                  <a:cubicBezTo>
                    <a:pt x="1053" y="2499"/>
                    <a:pt x="1874" y="1660"/>
                    <a:pt x="1874" y="661"/>
                  </a:cubicBezTo>
                  <a:lnTo>
                    <a:pt x="1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57"/>
            <p:cNvSpPr/>
            <p:nvPr/>
          </p:nvSpPr>
          <p:spPr>
            <a:xfrm>
              <a:off x="1399903" y="2187740"/>
              <a:ext cx="54909" cy="73154"/>
            </a:xfrm>
            <a:custGeom>
              <a:avLst/>
              <a:gdLst/>
              <a:ahLst/>
              <a:cxnLst/>
              <a:rect l="l" t="t" r="r" b="b"/>
              <a:pathLst>
                <a:path w="1875" h="2498" extrusionOk="0">
                  <a:moveTo>
                    <a:pt x="1" y="0"/>
                  </a:moveTo>
                  <a:lnTo>
                    <a:pt x="1" y="660"/>
                  </a:lnTo>
                  <a:cubicBezTo>
                    <a:pt x="1" y="1677"/>
                    <a:pt x="821" y="2498"/>
                    <a:pt x="1838" y="2498"/>
                  </a:cubicBezTo>
                  <a:lnTo>
                    <a:pt x="1874" y="2498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57"/>
            <p:cNvSpPr/>
            <p:nvPr/>
          </p:nvSpPr>
          <p:spPr>
            <a:xfrm>
              <a:off x="1399903" y="2032002"/>
              <a:ext cx="54909" cy="73183"/>
            </a:xfrm>
            <a:custGeom>
              <a:avLst/>
              <a:gdLst/>
              <a:ahLst/>
              <a:cxnLst/>
              <a:rect l="l" t="t" r="r" b="b"/>
              <a:pathLst>
                <a:path w="1875" h="2499" extrusionOk="0">
                  <a:moveTo>
                    <a:pt x="1" y="1"/>
                  </a:moveTo>
                  <a:lnTo>
                    <a:pt x="1" y="661"/>
                  </a:lnTo>
                  <a:cubicBezTo>
                    <a:pt x="1" y="1660"/>
                    <a:pt x="821" y="2499"/>
                    <a:pt x="1838" y="2499"/>
                  </a:cubicBezTo>
                  <a:lnTo>
                    <a:pt x="1874" y="2499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57"/>
            <p:cNvSpPr/>
            <p:nvPr/>
          </p:nvSpPr>
          <p:spPr>
            <a:xfrm>
              <a:off x="1519562" y="2214887"/>
              <a:ext cx="18332" cy="18450"/>
            </a:xfrm>
            <a:custGeom>
              <a:avLst/>
              <a:gdLst/>
              <a:ahLst/>
              <a:cxnLst/>
              <a:rect l="l" t="t" r="r" b="b"/>
              <a:pathLst>
                <a:path w="626" h="630" extrusionOk="0">
                  <a:moveTo>
                    <a:pt x="304" y="1"/>
                  </a:moveTo>
                  <a:cubicBezTo>
                    <a:pt x="126" y="1"/>
                    <a:pt x="1" y="144"/>
                    <a:pt x="1" y="322"/>
                  </a:cubicBezTo>
                  <a:cubicBezTo>
                    <a:pt x="10" y="527"/>
                    <a:pt x="161" y="630"/>
                    <a:pt x="313" y="630"/>
                  </a:cubicBezTo>
                  <a:cubicBezTo>
                    <a:pt x="465" y="630"/>
                    <a:pt x="616" y="527"/>
                    <a:pt x="625" y="322"/>
                  </a:cubicBezTo>
                  <a:cubicBezTo>
                    <a:pt x="625" y="144"/>
                    <a:pt x="482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57"/>
            <p:cNvSpPr/>
            <p:nvPr/>
          </p:nvSpPr>
          <p:spPr>
            <a:xfrm>
              <a:off x="1519562" y="2068081"/>
              <a:ext cx="18332" cy="18450"/>
            </a:xfrm>
            <a:custGeom>
              <a:avLst/>
              <a:gdLst/>
              <a:ahLst/>
              <a:cxnLst/>
              <a:rect l="l" t="t" r="r" b="b"/>
              <a:pathLst>
                <a:path w="626" h="630" extrusionOk="0">
                  <a:moveTo>
                    <a:pt x="304" y="0"/>
                  </a:moveTo>
                  <a:cubicBezTo>
                    <a:pt x="126" y="0"/>
                    <a:pt x="1" y="143"/>
                    <a:pt x="1" y="321"/>
                  </a:cubicBezTo>
                  <a:cubicBezTo>
                    <a:pt x="10" y="526"/>
                    <a:pt x="161" y="629"/>
                    <a:pt x="313" y="629"/>
                  </a:cubicBezTo>
                  <a:cubicBezTo>
                    <a:pt x="465" y="629"/>
                    <a:pt x="616" y="526"/>
                    <a:pt x="625" y="321"/>
                  </a:cubicBezTo>
                  <a:cubicBezTo>
                    <a:pt x="625" y="143"/>
                    <a:pt x="482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57"/>
            <p:cNvSpPr/>
            <p:nvPr/>
          </p:nvSpPr>
          <p:spPr>
            <a:xfrm>
              <a:off x="1519562" y="2141733"/>
              <a:ext cx="18332" cy="18332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04" y="1"/>
                  </a:moveTo>
                  <a:cubicBezTo>
                    <a:pt x="126" y="1"/>
                    <a:pt x="1" y="144"/>
                    <a:pt x="1" y="304"/>
                  </a:cubicBezTo>
                  <a:cubicBezTo>
                    <a:pt x="10" y="518"/>
                    <a:pt x="161" y="625"/>
                    <a:pt x="313" y="625"/>
                  </a:cubicBezTo>
                  <a:cubicBezTo>
                    <a:pt x="465" y="625"/>
                    <a:pt x="616" y="518"/>
                    <a:pt x="625" y="304"/>
                  </a:cubicBezTo>
                  <a:cubicBezTo>
                    <a:pt x="625" y="144"/>
                    <a:pt x="482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57"/>
            <p:cNvSpPr/>
            <p:nvPr/>
          </p:nvSpPr>
          <p:spPr>
            <a:xfrm>
              <a:off x="1372727" y="1976624"/>
              <a:ext cx="302573" cy="311446"/>
            </a:xfrm>
            <a:custGeom>
              <a:avLst/>
              <a:gdLst/>
              <a:ahLst/>
              <a:cxnLst/>
              <a:rect l="l" t="t" r="r" b="b"/>
              <a:pathLst>
                <a:path w="10332" h="10635" extrusionOk="0">
                  <a:moveTo>
                    <a:pt x="5942" y="625"/>
                  </a:moveTo>
                  <a:lnTo>
                    <a:pt x="5942" y="1250"/>
                  </a:lnTo>
                  <a:lnTo>
                    <a:pt x="4693" y="1250"/>
                  </a:lnTo>
                  <a:lnTo>
                    <a:pt x="4693" y="625"/>
                  </a:lnTo>
                  <a:close/>
                  <a:moveTo>
                    <a:pt x="5318" y="2508"/>
                  </a:moveTo>
                  <a:cubicBezTo>
                    <a:pt x="5777" y="2508"/>
                    <a:pt x="6237" y="2820"/>
                    <a:pt x="6264" y="3444"/>
                  </a:cubicBezTo>
                  <a:cubicBezTo>
                    <a:pt x="6264" y="3962"/>
                    <a:pt x="5835" y="4390"/>
                    <a:pt x="5318" y="4390"/>
                  </a:cubicBezTo>
                  <a:cubicBezTo>
                    <a:pt x="4801" y="4390"/>
                    <a:pt x="4372" y="3962"/>
                    <a:pt x="4372" y="3444"/>
                  </a:cubicBezTo>
                  <a:cubicBezTo>
                    <a:pt x="4399" y="2820"/>
                    <a:pt x="4859" y="2508"/>
                    <a:pt x="5318" y="2508"/>
                  </a:cubicBezTo>
                  <a:close/>
                  <a:moveTo>
                    <a:pt x="5313" y="5012"/>
                  </a:moveTo>
                  <a:cubicBezTo>
                    <a:pt x="5774" y="5012"/>
                    <a:pt x="6237" y="5324"/>
                    <a:pt x="6264" y="5942"/>
                  </a:cubicBezTo>
                  <a:cubicBezTo>
                    <a:pt x="6264" y="6460"/>
                    <a:pt x="5835" y="6888"/>
                    <a:pt x="5318" y="6888"/>
                  </a:cubicBezTo>
                  <a:cubicBezTo>
                    <a:pt x="4801" y="6888"/>
                    <a:pt x="4372" y="6460"/>
                    <a:pt x="4372" y="5942"/>
                  </a:cubicBezTo>
                  <a:cubicBezTo>
                    <a:pt x="4399" y="5320"/>
                    <a:pt x="4855" y="5012"/>
                    <a:pt x="5313" y="5012"/>
                  </a:cubicBezTo>
                  <a:close/>
                  <a:moveTo>
                    <a:pt x="5318" y="7521"/>
                  </a:moveTo>
                  <a:cubicBezTo>
                    <a:pt x="5777" y="7521"/>
                    <a:pt x="6237" y="7834"/>
                    <a:pt x="6264" y="8458"/>
                  </a:cubicBezTo>
                  <a:cubicBezTo>
                    <a:pt x="6264" y="8975"/>
                    <a:pt x="5835" y="9386"/>
                    <a:pt x="5318" y="9386"/>
                  </a:cubicBezTo>
                  <a:cubicBezTo>
                    <a:pt x="4801" y="9386"/>
                    <a:pt x="4372" y="8975"/>
                    <a:pt x="4372" y="8458"/>
                  </a:cubicBezTo>
                  <a:cubicBezTo>
                    <a:pt x="4399" y="7834"/>
                    <a:pt x="4859" y="7521"/>
                    <a:pt x="5318" y="7521"/>
                  </a:cubicBezTo>
                  <a:close/>
                  <a:moveTo>
                    <a:pt x="1" y="1"/>
                  </a:moveTo>
                  <a:lnTo>
                    <a:pt x="1" y="625"/>
                  </a:lnTo>
                  <a:lnTo>
                    <a:pt x="4069" y="625"/>
                  </a:lnTo>
                  <a:lnTo>
                    <a:pt x="4069" y="1250"/>
                  </a:lnTo>
                  <a:lnTo>
                    <a:pt x="3444" y="1250"/>
                  </a:lnTo>
                  <a:lnTo>
                    <a:pt x="3444" y="10635"/>
                  </a:lnTo>
                  <a:lnTo>
                    <a:pt x="7209" y="10635"/>
                  </a:lnTo>
                  <a:lnTo>
                    <a:pt x="7209" y="1250"/>
                  </a:lnTo>
                  <a:lnTo>
                    <a:pt x="6567" y="1250"/>
                  </a:lnTo>
                  <a:lnTo>
                    <a:pt x="6567" y="625"/>
                  </a:lnTo>
                  <a:lnTo>
                    <a:pt x="10332" y="625"/>
                  </a:lnTo>
                  <a:lnTo>
                    <a:pt x="103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0" name="Google Shape;5290;p57"/>
          <p:cNvGrpSpPr/>
          <p:nvPr/>
        </p:nvGrpSpPr>
        <p:grpSpPr>
          <a:xfrm flipH="1">
            <a:off x="-401706" y="4248428"/>
            <a:ext cx="1111500" cy="455200"/>
            <a:chOff x="5376300" y="458600"/>
            <a:chExt cx="1111500" cy="455200"/>
          </a:xfrm>
        </p:grpSpPr>
        <p:sp>
          <p:nvSpPr>
            <p:cNvPr id="5291" name="Google Shape;5291;p57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57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57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57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57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57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57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57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57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57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57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57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57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57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57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p49"/>
          <p:cNvSpPr/>
          <p:nvPr/>
        </p:nvSpPr>
        <p:spPr>
          <a:xfrm rot="-468546">
            <a:off x="1184874" y="1945536"/>
            <a:ext cx="2695901" cy="269590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76200" dir="5400000" algn="bl" rotWithShape="0">
              <a:schemeClr val="accent2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4" name="Google Shape;4754;p49"/>
          <p:cNvSpPr txBox="1"/>
          <p:nvPr/>
        </p:nvSpPr>
        <p:spPr>
          <a:xfrm>
            <a:off x="4622332" y="4041610"/>
            <a:ext cx="3209385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dirty="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55" name="Google Shape;4755;p49"/>
          <p:cNvSpPr txBox="1">
            <a:spLocks noGrp="1"/>
          </p:cNvSpPr>
          <p:nvPr>
            <p:ph type="ctrTitle"/>
          </p:nvPr>
        </p:nvSpPr>
        <p:spPr>
          <a:xfrm flipH="1">
            <a:off x="1954425" y="445025"/>
            <a:ext cx="52350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Препоръки за бъдещо развитие</a:t>
            </a:r>
            <a:endParaRPr dirty="0"/>
          </a:p>
        </p:txBody>
      </p:sp>
      <p:pic>
        <p:nvPicPr>
          <p:cNvPr id="4756" name="Google Shape;4756;p49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4198" t="12565" r="23139" b="3660"/>
          <a:stretch/>
        </p:blipFill>
        <p:spPr>
          <a:xfrm rot="-2414212">
            <a:off x="1284477" y="2042081"/>
            <a:ext cx="2538943" cy="2497300"/>
          </a:xfrm>
          <a:prstGeom prst="rect">
            <a:avLst/>
          </a:prstGeom>
          <a:noFill/>
          <a:ln>
            <a:noFill/>
          </a:ln>
          <a:effectLst>
            <a:outerShdw blurRad="200025" dist="76200" dir="5400000" algn="bl" rotWithShape="0">
              <a:schemeClr val="accent2">
                <a:alpha val="26000"/>
              </a:schemeClr>
            </a:outerShdw>
          </a:effectLst>
        </p:spPr>
      </p:pic>
      <p:sp>
        <p:nvSpPr>
          <p:cNvPr id="4757" name="Google Shape;4757;p49"/>
          <p:cNvSpPr/>
          <p:nvPr/>
        </p:nvSpPr>
        <p:spPr>
          <a:xfrm rot="-467272">
            <a:off x="1509771" y="2271227"/>
            <a:ext cx="2045668" cy="204566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5400000" algn="bl" rotWithShape="0">
              <a:schemeClr val="accent2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8" name="Google Shape;4758;p49"/>
          <p:cNvSpPr txBox="1"/>
          <p:nvPr/>
        </p:nvSpPr>
        <p:spPr>
          <a:xfrm>
            <a:off x="6258344" y="2702697"/>
            <a:ext cx="1675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Chat assistant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759" name="Google Shape;4759;p49"/>
          <p:cNvSpPr txBox="1"/>
          <p:nvPr/>
        </p:nvSpPr>
        <p:spPr>
          <a:xfrm>
            <a:off x="5891144" y="3139147"/>
            <a:ext cx="241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111224"/>
                </a:solidFill>
              </a:rPr>
              <a:t>Чат </a:t>
            </a:r>
            <a:r>
              <a:rPr lang="bg-BG" dirty="0" err="1">
                <a:solidFill>
                  <a:srgbClr val="111224"/>
                </a:solidFill>
              </a:rPr>
              <a:t>бот</a:t>
            </a:r>
            <a:r>
              <a:rPr lang="bg-BG" dirty="0">
                <a:solidFill>
                  <a:srgbClr val="111224"/>
                </a:solidFill>
              </a:rPr>
              <a:t> изграден с изкуствен интелект за да заеме ролята на виртуален асистент</a:t>
            </a:r>
            <a:endParaRPr dirty="0">
              <a:solidFill>
                <a:srgbClr val="111224"/>
              </a:solidFill>
            </a:endParaRPr>
          </a:p>
        </p:txBody>
      </p:sp>
      <p:sp>
        <p:nvSpPr>
          <p:cNvPr id="4760" name="Google Shape;4760;p49"/>
          <p:cNvSpPr txBox="1"/>
          <p:nvPr/>
        </p:nvSpPr>
        <p:spPr>
          <a:xfrm>
            <a:off x="5513625" y="3357884"/>
            <a:ext cx="1633935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761" name="Google Shape;4761;p49"/>
          <p:cNvSpPr txBox="1"/>
          <p:nvPr/>
        </p:nvSpPr>
        <p:spPr>
          <a:xfrm>
            <a:off x="5069078" y="3650709"/>
            <a:ext cx="241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11224"/>
              </a:solidFill>
            </a:endParaRPr>
          </a:p>
        </p:txBody>
      </p:sp>
      <p:cxnSp>
        <p:nvCxnSpPr>
          <p:cNvPr id="4768" name="Google Shape;4768;p49"/>
          <p:cNvCxnSpPr>
            <a:cxnSpLocks/>
            <a:stCxn id="4758" idx="1"/>
          </p:cNvCxnSpPr>
          <p:nvPr/>
        </p:nvCxnSpPr>
        <p:spPr>
          <a:xfrm rot="10800000" flipV="1">
            <a:off x="3790410" y="2892597"/>
            <a:ext cx="2467934" cy="75114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80" name="Google Shape;4780;p49"/>
          <p:cNvGrpSpPr/>
          <p:nvPr/>
        </p:nvGrpSpPr>
        <p:grpSpPr>
          <a:xfrm>
            <a:off x="7904994" y="924125"/>
            <a:ext cx="529200" cy="529200"/>
            <a:chOff x="797275" y="458600"/>
            <a:chExt cx="529200" cy="529200"/>
          </a:xfrm>
        </p:grpSpPr>
        <p:sp>
          <p:nvSpPr>
            <p:cNvPr id="4781" name="Google Shape;4781;p4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49"/>
          <p:cNvGrpSpPr/>
          <p:nvPr/>
        </p:nvGrpSpPr>
        <p:grpSpPr>
          <a:xfrm flipH="1">
            <a:off x="-289456" y="4197703"/>
            <a:ext cx="1111500" cy="455200"/>
            <a:chOff x="5376300" y="458600"/>
            <a:chExt cx="1111500" cy="455200"/>
          </a:xfrm>
        </p:grpSpPr>
        <p:sp>
          <p:nvSpPr>
            <p:cNvPr id="4784" name="Google Shape;4784;p4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9" name="Google Shape;4799;p49"/>
          <p:cNvGrpSpPr/>
          <p:nvPr/>
        </p:nvGrpSpPr>
        <p:grpSpPr>
          <a:xfrm flipH="1">
            <a:off x="-289450" y="528350"/>
            <a:ext cx="1608595" cy="268099"/>
            <a:chOff x="684450" y="451550"/>
            <a:chExt cx="3132000" cy="522000"/>
          </a:xfrm>
        </p:grpSpPr>
        <p:sp>
          <p:nvSpPr>
            <p:cNvPr id="4800" name="Google Shape;4800;p4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49"/>
          <p:cNvGrpSpPr/>
          <p:nvPr/>
        </p:nvGrpSpPr>
        <p:grpSpPr>
          <a:xfrm rot="859192">
            <a:off x="2933782" y="2988057"/>
            <a:ext cx="1373663" cy="1373663"/>
            <a:chOff x="1644000" y="1453324"/>
            <a:chExt cx="1274400" cy="1274400"/>
          </a:xfrm>
        </p:grpSpPr>
        <p:sp>
          <p:nvSpPr>
            <p:cNvPr id="4763" name="Google Shape;4763;p49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9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883;p78">
            <a:extLst>
              <a:ext uri="{FF2B5EF4-FFF2-40B4-BE49-F238E27FC236}">
                <a16:creationId xmlns:a16="http://schemas.microsoft.com/office/drawing/2014/main" id="{D07D5507-921D-D97E-5F05-3700E6F57AC7}"/>
              </a:ext>
            </a:extLst>
          </p:cNvPr>
          <p:cNvGrpSpPr/>
          <p:nvPr/>
        </p:nvGrpSpPr>
        <p:grpSpPr>
          <a:xfrm rot="640019">
            <a:off x="3402295" y="3366361"/>
            <a:ext cx="519330" cy="562461"/>
            <a:chOff x="-48233050" y="3569725"/>
            <a:chExt cx="252050" cy="299475"/>
          </a:xfrm>
          <a:solidFill>
            <a:schemeClr val="bg2"/>
          </a:solidFill>
        </p:grpSpPr>
        <p:sp>
          <p:nvSpPr>
            <p:cNvPr id="11" name="Google Shape;11884;p78">
              <a:extLst>
                <a:ext uri="{FF2B5EF4-FFF2-40B4-BE49-F238E27FC236}">
                  <a16:creationId xmlns:a16="http://schemas.microsoft.com/office/drawing/2014/main" id="{4D2BA487-3F9B-3121-B0A7-0695A7861647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885;p78">
              <a:extLst>
                <a:ext uri="{FF2B5EF4-FFF2-40B4-BE49-F238E27FC236}">
                  <a16:creationId xmlns:a16="http://schemas.microsoft.com/office/drawing/2014/main" id="{F880A395-49FD-1A62-B9DB-DF1216DB2449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886;p78">
              <a:extLst>
                <a:ext uri="{FF2B5EF4-FFF2-40B4-BE49-F238E27FC236}">
                  <a16:creationId xmlns:a16="http://schemas.microsoft.com/office/drawing/2014/main" id="{16BC0D40-FE42-84D3-71D5-220911E170F4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6"/>
          <p:cNvSpPr txBox="1">
            <a:spLocks noGrp="1"/>
          </p:cNvSpPr>
          <p:nvPr>
            <p:ph type="ctrTitle" idx="3"/>
          </p:nvPr>
        </p:nvSpPr>
        <p:spPr>
          <a:xfrm flipH="1">
            <a:off x="2187150" y="117712"/>
            <a:ext cx="47697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3988" name="Google Shape;3988;p36"/>
          <p:cNvSpPr txBox="1">
            <a:spLocks noGrp="1"/>
          </p:cNvSpPr>
          <p:nvPr>
            <p:ph type="title"/>
          </p:nvPr>
        </p:nvSpPr>
        <p:spPr>
          <a:xfrm>
            <a:off x="2549159" y="742880"/>
            <a:ext cx="1924500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Увод</a:t>
            </a:r>
            <a:endParaRPr sz="3600" dirty="0"/>
          </a:p>
        </p:txBody>
      </p:sp>
      <p:sp>
        <p:nvSpPr>
          <p:cNvPr id="3989" name="Google Shape;3989;p36"/>
          <p:cNvSpPr txBox="1">
            <a:spLocks noGrp="1"/>
          </p:cNvSpPr>
          <p:nvPr>
            <p:ph type="title" idx="2"/>
          </p:nvPr>
        </p:nvSpPr>
        <p:spPr>
          <a:xfrm>
            <a:off x="1427863" y="683730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90" name="Google Shape;3990;p36"/>
          <p:cNvSpPr txBox="1">
            <a:spLocks noGrp="1"/>
          </p:cNvSpPr>
          <p:nvPr>
            <p:ph type="subTitle" idx="1"/>
          </p:nvPr>
        </p:nvSpPr>
        <p:spPr>
          <a:xfrm>
            <a:off x="2549159" y="1273595"/>
            <a:ext cx="1924500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 и изисквания на приложението</a:t>
            </a:r>
            <a:endParaRPr dirty="0"/>
          </a:p>
        </p:txBody>
      </p:sp>
      <p:sp>
        <p:nvSpPr>
          <p:cNvPr id="3991" name="Google Shape;3991;p36"/>
          <p:cNvSpPr txBox="1">
            <a:spLocks noGrp="1"/>
          </p:cNvSpPr>
          <p:nvPr>
            <p:ph type="title" idx="4"/>
          </p:nvPr>
        </p:nvSpPr>
        <p:spPr>
          <a:xfrm>
            <a:off x="5904375" y="1810672"/>
            <a:ext cx="1924500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Глава 3</a:t>
            </a:r>
            <a:endParaRPr sz="3200" dirty="0"/>
          </a:p>
        </p:txBody>
      </p:sp>
      <p:sp>
        <p:nvSpPr>
          <p:cNvPr id="3992" name="Google Shape;3992;p36"/>
          <p:cNvSpPr txBox="1">
            <a:spLocks noGrp="1"/>
          </p:cNvSpPr>
          <p:nvPr>
            <p:ph type="title" idx="5"/>
          </p:nvPr>
        </p:nvSpPr>
        <p:spPr>
          <a:xfrm>
            <a:off x="4757963" y="1810672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93" name="Google Shape;3993;p36"/>
          <p:cNvSpPr txBox="1">
            <a:spLocks noGrp="1"/>
          </p:cNvSpPr>
          <p:nvPr>
            <p:ph type="subTitle" idx="6"/>
          </p:nvPr>
        </p:nvSpPr>
        <p:spPr>
          <a:xfrm>
            <a:off x="5904375" y="2352653"/>
            <a:ext cx="2088134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indent="0"/>
            <a:r>
              <a:rPr lang="bg-BG" dirty="0"/>
              <a:t>Структура на</a:t>
            </a:r>
            <a:r>
              <a:rPr lang="en-US" dirty="0"/>
              <a:t> </a:t>
            </a:r>
            <a:r>
              <a:rPr lang="bg-BG" dirty="0"/>
              <a:t>мобилното приложение</a:t>
            </a:r>
            <a:endParaRPr lang="en-US" dirty="0"/>
          </a:p>
        </p:txBody>
      </p:sp>
      <p:sp>
        <p:nvSpPr>
          <p:cNvPr id="3994" name="Google Shape;3994;p36"/>
          <p:cNvSpPr txBox="1">
            <a:spLocks noGrp="1"/>
          </p:cNvSpPr>
          <p:nvPr>
            <p:ph type="title" idx="7"/>
          </p:nvPr>
        </p:nvSpPr>
        <p:spPr>
          <a:xfrm>
            <a:off x="2574150" y="2857175"/>
            <a:ext cx="1924500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Глава 4</a:t>
            </a:r>
            <a:endParaRPr sz="3200" dirty="0"/>
          </a:p>
        </p:txBody>
      </p:sp>
      <p:sp>
        <p:nvSpPr>
          <p:cNvPr id="3995" name="Google Shape;3995;p36"/>
          <p:cNvSpPr txBox="1">
            <a:spLocks noGrp="1"/>
          </p:cNvSpPr>
          <p:nvPr>
            <p:ph type="title" idx="8"/>
          </p:nvPr>
        </p:nvSpPr>
        <p:spPr>
          <a:xfrm>
            <a:off x="1427863" y="2857175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996" name="Google Shape;3996;p36"/>
          <p:cNvSpPr txBox="1">
            <a:spLocks noGrp="1"/>
          </p:cNvSpPr>
          <p:nvPr>
            <p:ph type="subTitle" idx="9"/>
          </p:nvPr>
        </p:nvSpPr>
        <p:spPr>
          <a:xfrm>
            <a:off x="2574149" y="3384875"/>
            <a:ext cx="2086501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Програмна реализация на всеки от модулите</a:t>
            </a:r>
            <a:endParaRPr dirty="0"/>
          </a:p>
        </p:txBody>
      </p:sp>
      <p:sp>
        <p:nvSpPr>
          <p:cNvPr id="3997" name="Google Shape;3997;p36"/>
          <p:cNvSpPr txBox="1">
            <a:spLocks noGrp="1"/>
          </p:cNvSpPr>
          <p:nvPr>
            <p:ph type="title" idx="13"/>
          </p:nvPr>
        </p:nvSpPr>
        <p:spPr>
          <a:xfrm>
            <a:off x="5904375" y="2932731"/>
            <a:ext cx="2668044" cy="612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Глава </a:t>
            </a:r>
            <a:r>
              <a:rPr lang="en-US" sz="2800" dirty="0"/>
              <a:t>5</a:t>
            </a:r>
            <a:endParaRPr lang="bg-BG" sz="2800" dirty="0"/>
          </a:p>
        </p:txBody>
      </p:sp>
      <p:sp>
        <p:nvSpPr>
          <p:cNvPr id="3998" name="Google Shape;3998;p36"/>
          <p:cNvSpPr txBox="1">
            <a:spLocks noGrp="1"/>
          </p:cNvSpPr>
          <p:nvPr>
            <p:ph type="title" idx="14"/>
          </p:nvPr>
        </p:nvSpPr>
        <p:spPr>
          <a:xfrm>
            <a:off x="4757963" y="2932731"/>
            <a:ext cx="1049100" cy="527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999" name="Google Shape;3999;p36"/>
          <p:cNvSpPr txBox="1">
            <a:spLocks noGrp="1"/>
          </p:cNvSpPr>
          <p:nvPr>
            <p:ph type="subTitle" idx="15"/>
          </p:nvPr>
        </p:nvSpPr>
        <p:spPr>
          <a:xfrm>
            <a:off x="5904374" y="3472080"/>
            <a:ext cx="2490283" cy="484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Ръководство за потребителя на уеб приложението</a:t>
            </a:r>
            <a:endParaRPr dirty="0"/>
          </a:p>
        </p:txBody>
      </p:sp>
      <p:grpSp>
        <p:nvGrpSpPr>
          <p:cNvPr id="4000" name="Google Shape;4000;p36"/>
          <p:cNvGrpSpPr/>
          <p:nvPr/>
        </p:nvGrpSpPr>
        <p:grpSpPr>
          <a:xfrm flipH="1">
            <a:off x="467775" y="746732"/>
            <a:ext cx="413727" cy="404869"/>
            <a:chOff x="5573871" y="1447369"/>
            <a:chExt cx="413727" cy="404869"/>
          </a:xfrm>
        </p:grpSpPr>
        <p:grpSp>
          <p:nvGrpSpPr>
            <p:cNvPr id="4001" name="Google Shape;4001;p36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002" name="Google Shape;4002;p3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3" name="Google Shape;4003;p3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04" name="Google Shape;4004;p36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005" name="Google Shape;4005;p3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6" name="Google Shape;4006;p3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07" name="Google Shape;4007;p36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008" name="Google Shape;4008;p3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9" name="Google Shape;4009;p3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10" name="Google Shape;4010;p36"/>
          <p:cNvGrpSpPr/>
          <p:nvPr/>
        </p:nvGrpSpPr>
        <p:grpSpPr>
          <a:xfrm flipH="1">
            <a:off x="8516044" y="4582040"/>
            <a:ext cx="529200" cy="529200"/>
            <a:chOff x="797275" y="458600"/>
            <a:chExt cx="529200" cy="529200"/>
          </a:xfrm>
        </p:grpSpPr>
        <p:sp>
          <p:nvSpPr>
            <p:cNvPr id="4011" name="Google Shape;4011;p36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6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3" name="Google Shape;4013;p36"/>
          <p:cNvGrpSpPr/>
          <p:nvPr/>
        </p:nvGrpSpPr>
        <p:grpSpPr>
          <a:xfrm>
            <a:off x="7054162" y="535242"/>
            <a:ext cx="1608595" cy="268099"/>
            <a:chOff x="684450" y="451550"/>
            <a:chExt cx="3132000" cy="522000"/>
          </a:xfrm>
        </p:grpSpPr>
        <p:sp>
          <p:nvSpPr>
            <p:cNvPr id="4014" name="Google Shape;4014;p36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6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6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6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6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6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6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6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6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6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6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6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6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988;p36">
            <a:extLst>
              <a:ext uri="{FF2B5EF4-FFF2-40B4-BE49-F238E27FC236}">
                <a16:creationId xmlns:a16="http://schemas.microsoft.com/office/drawing/2014/main" id="{015ACB32-CF6A-C50C-8DC8-D168F174CA9D}"/>
              </a:ext>
            </a:extLst>
          </p:cNvPr>
          <p:cNvSpPr txBox="1">
            <a:spLocks/>
          </p:cNvSpPr>
          <p:nvPr/>
        </p:nvSpPr>
        <p:spPr>
          <a:xfrm>
            <a:off x="2549159" y="1838490"/>
            <a:ext cx="1924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sz="3200" dirty="0"/>
              <a:t>Глава 2</a:t>
            </a:r>
            <a:endParaRPr lang="en-AU" sz="3200" dirty="0"/>
          </a:p>
        </p:txBody>
      </p:sp>
      <p:sp>
        <p:nvSpPr>
          <p:cNvPr id="4" name="Google Shape;3989;p36">
            <a:extLst>
              <a:ext uri="{FF2B5EF4-FFF2-40B4-BE49-F238E27FC236}">
                <a16:creationId xmlns:a16="http://schemas.microsoft.com/office/drawing/2014/main" id="{785C7943-528E-5098-3DE7-26FF318745C1}"/>
              </a:ext>
            </a:extLst>
          </p:cNvPr>
          <p:cNvSpPr txBox="1">
            <a:spLocks/>
          </p:cNvSpPr>
          <p:nvPr/>
        </p:nvSpPr>
        <p:spPr>
          <a:xfrm>
            <a:off x="1427863" y="1779340"/>
            <a:ext cx="1049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53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3990;p36">
            <a:extLst>
              <a:ext uri="{FF2B5EF4-FFF2-40B4-BE49-F238E27FC236}">
                <a16:creationId xmlns:a16="http://schemas.microsoft.com/office/drawing/2014/main" id="{FB2336F6-D4B2-F133-ED39-9847FEA1ECBF}"/>
              </a:ext>
            </a:extLst>
          </p:cNvPr>
          <p:cNvSpPr txBox="1">
            <a:spLocks/>
          </p:cNvSpPr>
          <p:nvPr/>
        </p:nvSpPr>
        <p:spPr>
          <a:xfrm>
            <a:off x="2549158" y="2363480"/>
            <a:ext cx="228954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bg-BG" dirty="0"/>
              <a:t>Структура на</a:t>
            </a:r>
            <a:r>
              <a:rPr lang="en-US" dirty="0"/>
              <a:t> </a:t>
            </a:r>
            <a:r>
              <a:rPr lang="bg-BG" dirty="0"/>
              <a:t>софтуерното приложение</a:t>
            </a:r>
            <a:endParaRPr lang="en-US" dirty="0"/>
          </a:p>
        </p:txBody>
      </p:sp>
      <p:sp>
        <p:nvSpPr>
          <p:cNvPr id="12" name="Google Shape;3991;p36">
            <a:extLst>
              <a:ext uri="{FF2B5EF4-FFF2-40B4-BE49-F238E27FC236}">
                <a16:creationId xmlns:a16="http://schemas.microsoft.com/office/drawing/2014/main" id="{FECE961F-1160-41DA-5507-7F3D9811F383}"/>
              </a:ext>
            </a:extLst>
          </p:cNvPr>
          <p:cNvSpPr txBox="1">
            <a:spLocks/>
          </p:cNvSpPr>
          <p:nvPr/>
        </p:nvSpPr>
        <p:spPr>
          <a:xfrm>
            <a:off x="5904375" y="762855"/>
            <a:ext cx="1924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sz="3200" dirty="0"/>
              <a:t>Глава 1</a:t>
            </a:r>
            <a:endParaRPr lang="en-AU" sz="3200" dirty="0"/>
          </a:p>
        </p:txBody>
      </p:sp>
      <p:sp>
        <p:nvSpPr>
          <p:cNvPr id="13" name="Google Shape;3992;p36">
            <a:extLst>
              <a:ext uri="{FF2B5EF4-FFF2-40B4-BE49-F238E27FC236}">
                <a16:creationId xmlns:a16="http://schemas.microsoft.com/office/drawing/2014/main" id="{F6BEBFD6-B578-DE8B-B483-FDD7EA0B5406}"/>
              </a:ext>
            </a:extLst>
          </p:cNvPr>
          <p:cNvSpPr txBox="1">
            <a:spLocks/>
          </p:cNvSpPr>
          <p:nvPr/>
        </p:nvSpPr>
        <p:spPr>
          <a:xfrm>
            <a:off x="4757963" y="762855"/>
            <a:ext cx="1049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53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4" name="Google Shape;3993;p36">
            <a:extLst>
              <a:ext uri="{FF2B5EF4-FFF2-40B4-BE49-F238E27FC236}">
                <a16:creationId xmlns:a16="http://schemas.microsoft.com/office/drawing/2014/main" id="{67BC2C6F-858D-5E03-A88F-CBB720D966D2}"/>
              </a:ext>
            </a:extLst>
          </p:cNvPr>
          <p:cNvSpPr txBox="1">
            <a:spLocks/>
          </p:cNvSpPr>
          <p:nvPr/>
        </p:nvSpPr>
        <p:spPr>
          <a:xfrm>
            <a:off x="5904375" y="1299450"/>
            <a:ext cx="1924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bg-BG" dirty="0"/>
              <a:t>Технологии и концепции</a:t>
            </a:r>
            <a:endParaRPr lang="en-US" dirty="0"/>
          </a:p>
        </p:txBody>
      </p:sp>
      <p:sp>
        <p:nvSpPr>
          <p:cNvPr id="2" name="Google Shape;3994;p36">
            <a:extLst>
              <a:ext uri="{FF2B5EF4-FFF2-40B4-BE49-F238E27FC236}">
                <a16:creationId xmlns:a16="http://schemas.microsoft.com/office/drawing/2014/main" id="{896398BC-ACB5-E6CD-9859-A6A540A4AA9C}"/>
              </a:ext>
            </a:extLst>
          </p:cNvPr>
          <p:cNvSpPr txBox="1">
            <a:spLocks/>
          </p:cNvSpPr>
          <p:nvPr/>
        </p:nvSpPr>
        <p:spPr>
          <a:xfrm>
            <a:off x="2549159" y="3778230"/>
            <a:ext cx="1924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sz="3200" dirty="0"/>
              <a:t>Глава </a:t>
            </a:r>
            <a:r>
              <a:rPr lang="en-US" sz="3200" dirty="0"/>
              <a:t>6</a:t>
            </a:r>
            <a:endParaRPr lang="bg-BG" sz="3200" dirty="0"/>
          </a:p>
        </p:txBody>
      </p:sp>
      <p:sp>
        <p:nvSpPr>
          <p:cNvPr id="6" name="Google Shape;3995;p36">
            <a:extLst>
              <a:ext uri="{FF2B5EF4-FFF2-40B4-BE49-F238E27FC236}">
                <a16:creationId xmlns:a16="http://schemas.microsoft.com/office/drawing/2014/main" id="{841A1782-6707-6FD5-1F3D-D0DBF45BDD0C}"/>
              </a:ext>
            </a:extLst>
          </p:cNvPr>
          <p:cNvSpPr txBox="1">
            <a:spLocks/>
          </p:cNvSpPr>
          <p:nvPr/>
        </p:nvSpPr>
        <p:spPr>
          <a:xfrm>
            <a:off x="1402872" y="3778230"/>
            <a:ext cx="1049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53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7" name="Google Shape;3996;p36">
            <a:extLst>
              <a:ext uri="{FF2B5EF4-FFF2-40B4-BE49-F238E27FC236}">
                <a16:creationId xmlns:a16="http://schemas.microsoft.com/office/drawing/2014/main" id="{5AEBEC4A-F928-216E-92FE-E9FD6D29FA8E}"/>
              </a:ext>
            </a:extLst>
          </p:cNvPr>
          <p:cNvSpPr txBox="1">
            <a:spLocks/>
          </p:cNvSpPr>
          <p:nvPr/>
        </p:nvSpPr>
        <p:spPr>
          <a:xfrm>
            <a:off x="2549159" y="4305930"/>
            <a:ext cx="220880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Ръководство за потребителя на мобилното приложение</a:t>
            </a:r>
          </a:p>
        </p:txBody>
      </p:sp>
      <p:sp>
        <p:nvSpPr>
          <p:cNvPr id="8" name="Google Shape;3997;p36">
            <a:extLst>
              <a:ext uri="{FF2B5EF4-FFF2-40B4-BE49-F238E27FC236}">
                <a16:creationId xmlns:a16="http://schemas.microsoft.com/office/drawing/2014/main" id="{4D7B9A40-D1D4-1FF1-5D91-0CBD0D1C646C}"/>
              </a:ext>
            </a:extLst>
          </p:cNvPr>
          <p:cNvSpPr txBox="1">
            <a:spLocks/>
          </p:cNvSpPr>
          <p:nvPr/>
        </p:nvSpPr>
        <p:spPr>
          <a:xfrm>
            <a:off x="5879384" y="3853786"/>
            <a:ext cx="266804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sz="2800"/>
              <a:t>Заключение</a:t>
            </a:r>
            <a:endParaRPr lang="bg-BG" sz="2800" dirty="0"/>
          </a:p>
        </p:txBody>
      </p:sp>
      <p:sp>
        <p:nvSpPr>
          <p:cNvPr id="9" name="Google Shape;3998;p36">
            <a:extLst>
              <a:ext uri="{FF2B5EF4-FFF2-40B4-BE49-F238E27FC236}">
                <a16:creationId xmlns:a16="http://schemas.microsoft.com/office/drawing/2014/main" id="{E7F4A04A-73CE-3874-DE62-97F10542F171}"/>
              </a:ext>
            </a:extLst>
          </p:cNvPr>
          <p:cNvSpPr txBox="1">
            <a:spLocks/>
          </p:cNvSpPr>
          <p:nvPr/>
        </p:nvSpPr>
        <p:spPr>
          <a:xfrm>
            <a:off x="4732972" y="3853786"/>
            <a:ext cx="1049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53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0" name="Google Shape;3999;p36">
            <a:extLst>
              <a:ext uri="{FF2B5EF4-FFF2-40B4-BE49-F238E27FC236}">
                <a16:creationId xmlns:a16="http://schemas.microsoft.com/office/drawing/2014/main" id="{5FF1E294-A00A-6696-7FE5-6525B1499003}"/>
              </a:ext>
            </a:extLst>
          </p:cNvPr>
          <p:cNvSpPr txBox="1">
            <a:spLocks/>
          </p:cNvSpPr>
          <p:nvPr/>
        </p:nvSpPr>
        <p:spPr>
          <a:xfrm>
            <a:off x="5879384" y="4390530"/>
            <a:ext cx="1924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bg-BG" dirty="0"/>
              <a:t>Изпълнени цели и задачи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8163F27-C9CB-12A9-2691-0CFA9B91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03" y="3830586"/>
            <a:ext cx="4243893" cy="853514"/>
          </a:xfrm>
          <a:prstGeom prst="rect">
            <a:avLst/>
          </a:prstGeom>
        </p:spPr>
      </p:pic>
      <p:sp>
        <p:nvSpPr>
          <p:cNvPr id="5451" name="Google Shape;5451;p60"/>
          <p:cNvSpPr txBox="1">
            <a:spLocks noGrp="1"/>
          </p:cNvSpPr>
          <p:nvPr>
            <p:ph type="ctrTitle"/>
          </p:nvPr>
        </p:nvSpPr>
        <p:spPr>
          <a:xfrm flipH="1">
            <a:off x="1649907" y="2044217"/>
            <a:ext cx="5844186" cy="1378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</a:t>
            </a:r>
            <a:r>
              <a:rPr lang="en" dirty="0"/>
              <a:t>!</a:t>
            </a:r>
            <a:endParaRPr dirty="0"/>
          </a:p>
        </p:txBody>
      </p:sp>
      <p:sp>
        <p:nvSpPr>
          <p:cNvPr id="5452" name="Google Shape;5452;p60"/>
          <p:cNvSpPr txBox="1"/>
          <p:nvPr/>
        </p:nvSpPr>
        <p:spPr>
          <a:xfrm>
            <a:off x="3072000" y="5596556"/>
            <a:ext cx="30000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53" name="Google Shape;5453;p60"/>
          <p:cNvSpPr txBox="1">
            <a:spLocks noGrp="1"/>
          </p:cNvSpPr>
          <p:nvPr>
            <p:ph type="subTitle" idx="1"/>
          </p:nvPr>
        </p:nvSpPr>
        <p:spPr>
          <a:xfrm flipH="1">
            <a:off x="3359400" y="3237123"/>
            <a:ext cx="2425200" cy="1148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Имате ли въпроси</a:t>
            </a:r>
            <a:r>
              <a:rPr lang="en" dirty="0"/>
              <a:t>? </a:t>
            </a:r>
            <a:endParaRPr dirty="0"/>
          </a:p>
        </p:txBody>
      </p:sp>
      <p:grpSp>
        <p:nvGrpSpPr>
          <p:cNvPr id="5474" name="Google Shape;5474;p60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5475" name="Google Shape;5475;p60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60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7" name="Google Shape;5477;p60"/>
          <p:cNvGrpSpPr/>
          <p:nvPr/>
        </p:nvGrpSpPr>
        <p:grpSpPr>
          <a:xfrm>
            <a:off x="7888699" y="4040025"/>
            <a:ext cx="1608595" cy="268099"/>
            <a:chOff x="684450" y="451550"/>
            <a:chExt cx="3132000" cy="522000"/>
          </a:xfrm>
        </p:grpSpPr>
        <p:sp>
          <p:nvSpPr>
            <p:cNvPr id="5478" name="Google Shape;5478;p60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60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60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60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60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60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60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60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60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60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60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60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60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1" name="Google Shape;5491;p60"/>
          <p:cNvGrpSpPr/>
          <p:nvPr/>
        </p:nvGrpSpPr>
        <p:grpSpPr>
          <a:xfrm>
            <a:off x="1620833" y="2725394"/>
            <a:ext cx="413727" cy="404869"/>
            <a:chOff x="5573871" y="1447369"/>
            <a:chExt cx="413727" cy="404869"/>
          </a:xfrm>
        </p:grpSpPr>
        <p:grpSp>
          <p:nvGrpSpPr>
            <p:cNvPr id="5492" name="Google Shape;5492;p60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5493" name="Google Shape;5493;p6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4" name="Google Shape;5494;p6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95" name="Google Shape;5495;p60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5496" name="Google Shape;5496;p6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7" name="Google Shape;5497;p6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98" name="Google Shape;5498;p60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5499" name="Google Shape;5499;p6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0" name="Google Shape;5500;p6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39"/>
          <p:cNvSpPr txBox="1">
            <a:spLocks noGrp="1"/>
          </p:cNvSpPr>
          <p:nvPr>
            <p:ph type="title"/>
          </p:nvPr>
        </p:nvSpPr>
        <p:spPr>
          <a:xfrm>
            <a:off x="3885150" y="1029011"/>
            <a:ext cx="137370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39" name="Google Shape;4139;p39"/>
          <p:cNvSpPr txBox="1">
            <a:spLocks noGrp="1"/>
          </p:cNvSpPr>
          <p:nvPr>
            <p:ph type="ctrTitle" idx="2"/>
          </p:nvPr>
        </p:nvSpPr>
        <p:spPr>
          <a:xfrm flipH="1">
            <a:off x="2640900" y="2066749"/>
            <a:ext cx="38622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Увод</a:t>
            </a:r>
            <a:endParaRPr dirty="0"/>
          </a:p>
        </p:txBody>
      </p:sp>
      <p:grpSp>
        <p:nvGrpSpPr>
          <p:cNvPr id="4140" name="Google Shape;4140;p39"/>
          <p:cNvGrpSpPr/>
          <p:nvPr/>
        </p:nvGrpSpPr>
        <p:grpSpPr>
          <a:xfrm>
            <a:off x="1387124" y="4234425"/>
            <a:ext cx="1608595" cy="268099"/>
            <a:chOff x="684450" y="451550"/>
            <a:chExt cx="3132000" cy="522000"/>
          </a:xfrm>
        </p:grpSpPr>
        <p:sp>
          <p:nvSpPr>
            <p:cNvPr id="4141" name="Google Shape;4141;p3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4" name="Google Shape;4154;p39"/>
          <p:cNvGrpSpPr/>
          <p:nvPr/>
        </p:nvGrpSpPr>
        <p:grpSpPr>
          <a:xfrm>
            <a:off x="8060158" y="4358744"/>
            <a:ext cx="413727" cy="404869"/>
            <a:chOff x="5573871" y="1447369"/>
            <a:chExt cx="413727" cy="404869"/>
          </a:xfrm>
        </p:grpSpPr>
        <p:grpSp>
          <p:nvGrpSpPr>
            <p:cNvPr id="4155" name="Google Shape;4155;p39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6" name="Google Shape;4156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7" name="Google Shape;4157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8" name="Google Shape;4158;p39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9" name="Google Shape;4159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0" name="Google Shape;4160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1" name="Google Shape;4161;p39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62" name="Google Shape;4162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3" name="Google Shape;4163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64" name="Google Shape;4164;p39"/>
          <p:cNvGrpSpPr/>
          <p:nvPr/>
        </p:nvGrpSpPr>
        <p:grpSpPr>
          <a:xfrm>
            <a:off x="453675" y="2191328"/>
            <a:ext cx="1111500" cy="455200"/>
            <a:chOff x="5376300" y="458600"/>
            <a:chExt cx="1111500" cy="455200"/>
          </a:xfrm>
        </p:grpSpPr>
        <p:sp>
          <p:nvSpPr>
            <p:cNvPr id="4165" name="Google Shape;4165;p3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0" name="Google Shape;4180;p39"/>
          <p:cNvGrpSpPr/>
          <p:nvPr/>
        </p:nvGrpSpPr>
        <p:grpSpPr>
          <a:xfrm>
            <a:off x="6845050" y="1028988"/>
            <a:ext cx="529200" cy="529200"/>
            <a:chOff x="797275" y="458600"/>
            <a:chExt cx="529200" cy="529200"/>
          </a:xfrm>
        </p:grpSpPr>
        <p:sp>
          <p:nvSpPr>
            <p:cNvPr id="4181" name="Google Shape;4181;p3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3" name="Google Shape;4183;p39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4510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 и изисквания на приложението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" name="Google Shape;4618;p46"/>
          <p:cNvSpPr txBox="1">
            <a:spLocks noGrp="1"/>
          </p:cNvSpPr>
          <p:nvPr>
            <p:ph type="ctrTitle"/>
          </p:nvPr>
        </p:nvSpPr>
        <p:spPr>
          <a:xfrm flipH="1">
            <a:off x="2923350" y="445025"/>
            <a:ext cx="3297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sp>
        <p:nvSpPr>
          <p:cNvPr id="4619" name="Google Shape;4619;p46"/>
          <p:cNvSpPr txBox="1">
            <a:spLocks noGrp="1"/>
          </p:cNvSpPr>
          <p:nvPr>
            <p:ph type="title" idx="2"/>
          </p:nvPr>
        </p:nvSpPr>
        <p:spPr>
          <a:xfrm>
            <a:off x="6204900" y="1697647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Интуитивен дизайн</a:t>
            </a:r>
            <a:endParaRPr dirty="0"/>
          </a:p>
        </p:txBody>
      </p:sp>
      <p:sp>
        <p:nvSpPr>
          <p:cNvPr id="4620" name="Google Shape;4620;p46"/>
          <p:cNvSpPr txBox="1">
            <a:spLocks noGrp="1"/>
          </p:cNvSpPr>
          <p:nvPr>
            <p:ph type="subTitle" idx="1"/>
          </p:nvPr>
        </p:nvSpPr>
        <p:spPr>
          <a:xfrm>
            <a:off x="6204900" y="2107601"/>
            <a:ext cx="2451420" cy="94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Да се създаде специфичен дизайн и интуитивен интерфейс лесен за разбиране от потребителя </a:t>
            </a:r>
            <a:endParaRPr dirty="0"/>
          </a:p>
        </p:txBody>
      </p:sp>
      <p:sp>
        <p:nvSpPr>
          <p:cNvPr id="4621" name="Google Shape;4621;p46"/>
          <p:cNvSpPr txBox="1">
            <a:spLocks noGrp="1"/>
          </p:cNvSpPr>
          <p:nvPr>
            <p:ph type="title" idx="3"/>
          </p:nvPr>
        </p:nvSpPr>
        <p:spPr>
          <a:xfrm>
            <a:off x="6204900" y="3342438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Нива на достъп</a:t>
            </a:r>
            <a:endParaRPr dirty="0"/>
          </a:p>
        </p:txBody>
      </p:sp>
      <p:sp>
        <p:nvSpPr>
          <p:cNvPr id="4622" name="Google Shape;4622;p46"/>
          <p:cNvSpPr txBox="1">
            <a:spLocks noGrp="1"/>
          </p:cNvSpPr>
          <p:nvPr>
            <p:ph type="subTitle" idx="4"/>
          </p:nvPr>
        </p:nvSpPr>
        <p:spPr>
          <a:xfrm>
            <a:off x="6204900" y="3752392"/>
            <a:ext cx="2451420" cy="94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Приложението да поддържа различни нива на достъп – администраторски и потребителски</a:t>
            </a:r>
            <a:endParaRPr dirty="0"/>
          </a:p>
        </p:txBody>
      </p:sp>
      <p:sp>
        <p:nvSpPr>
          <p:cNvPr id="4623" name="Google Shape;4623;p46"/>
          <p:cNvSpPr txBox="1">
            <a:spLocks noGrp="1"/>
          </p:cNvSpPr>
          <p:nvPr>
            <p:ph type="title" idx="5"/>
          </p:nvPr>
        </p:nvSpPr>
        <p:spPr>
          <a:xfrm>
            <a:off x="1014600" y="1697647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Електронен магазин</a:t>
            </a:r>
            <a:endParaRPr dirty="0"/>
          </a:p>
        </p:txBody>
      </p:sp>
      <p:sp>
        <p:nvSpPr>
          <p:cNvPr id="4624" name="Google Shape;4624;p46"/>
          <p:cNvSpPr txBox="1">
            <a:spLocks noGrp="1"/>
          </p:cNvSpPr>
          <p:nvPr>
            <p:ph type="subTitle" idx="6"/>
          </p:nvPr>
        </p:nvSpPr>
        <p:spPr>
          <a:xfrm>
            <a:off x="1014600" y="2107601"/>
            <a:ext cx="1924500" cy="94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Да се разработи многофункционално уеб приложение на електронен магазин</a:t>
            </a:r>
            <a:endParaRPr dirty="0"/>
          </a:p>
        </p:txBody>
      </p:sp>
      <p:sp>
        <p:nvSpPr>
          <p:cNvPr id="4625" name="Google Shape;4625;p46"/>
          <p:cNvSpPr txBox="1">
            <a:spLocks noGrp="1"/>
          </p:cNvSpPr>
          <p:nvPr>
            <p:ph type="title" idx="7"/>
          </p:nvPr>
        </p:nvSpPr>
        <p:spPr>
          <a:xfrm>
            <a:off x="1024654" y="3342438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Специфични дейности</a:t>
            </a:r>
            <a:endParaRPr dirty="0"/>
          </a:p>
        </p:txBody>
      </p:sp>
      <p:sp>
        <p:nvSpPr>
          <p:cNvPr id="4626" name="Google Shape;4626;p46"/>
          <p:cNvSpPr txBox="1">
            <a:spLocks noGrp="1"/>
          </p:cNvSpPr>
          <p:nvPr>
            <p:ph type="subTitle" idx="8"/>
          </p:nvPr>
        </p:nvSpPr>
        <p:spPr>
          <a:xfrm>
            <a:off x="462650" y="3752392"/>
            <a:ext cx="2486504" cy="94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Да съдържа специфични за приложението дейности като </a:t>
            </a:r>
            <a:r>
              <a:rPr lang="en-US" dirty="0"/>
              <a:t>DTC </a:t>
            </a:r>
            <a:r>
              <a:rPr lang="bg-BG" dirty="0"/>
              <a:t>четец и спецификации на двигатели</a:t>
            </a:r>
            <a:endParaRPr dirty="0"/>
          </a:p>
        </p:txBody>
      </p:sp>
      <p:sp>
        <p:nvSpPr>
          <p:cNvPr id="4627" name="Google Shape;4627;p46"/>
          <p:cNvSpPr/>
          <p:nvPr/>
        </p:nvSpPr>
        <p:spPr>
          <a:xfrm rot="2700000">
            <a:off x="3455736" y="2080886"/>
            <a:ext cx="2232478" cy="223247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8" name="Google Shape;4628;p46"/>
          <p:cNvGrpSpPr/>
          <p:nvPr/>
        </p:nvGrpSpPr>
        <p:grpSpPr>
          <a:xfrm>
            <a:off x="3176610" y="3370897"/>
            <a:ext cx="1111532" cy="1111532"/>
            <a:chOff x="1644000" y="1453324"/>
            <a:chExt cx="1274400" cy="1274400"/>
          </a:xfrm>
        </p:grpSpPr>
        <p:sp>
          <p:nvSpPr>
            <p:cNvPr id="4629" name="Google Shape;4629;p46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6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1" name="Google Shape;4631;p46"/>
          <p:cNvGrpSpPr/>
          <p:nvPr/>
        </p:nvGrpSpPr>
        <p:grpSpPr>
          <a:xfrm>
            <a:off x="3176610" y="1856347"/>
            <a:ext cx="1111532" cy="1111532"/>
            <a:chOff x="1644000" y="1453324"/>
            <a:chExt cx="1274400" cy="1274400"/>
          </a:xfrm>
        </p:grpSpPr>
        <p:sp>
          <p:nvSpPr>
            <p:cNvPr id="4632" name="Google Shape;4632;p46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6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46"/>
          <p:cNvGrpSpPr/>
          <p:nvPr/>
        </p:nvGrpSpPr>
        <p:grpSpPr>
          <a:xfrm>
            <a:off x="4859090" y="3370897"/>
            <a:ext cx="1111532" cy="1111532"/>
            <a:chOff x="1644000" y="1453324"/>
            <a:chExt cx="1274400" cy="1274400"/>
          </a:xfrm>
        </p:grpSpPr>
        <p:sp>
          <p:nvSpPr>
            <p:cNvPr id="4635" name="Google Shape;4635;p46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46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46"/>
          <p:cNvGrpSpPr/>
          <p:nvPr/>
        </p:nvGrpSpPr>
        <p:grpSpPr>
          <a:xfrm>
            <a:off x="4859090" y="1856347"/>
            <a:ext cx="1111532" cy="1111532"/>
            <a:chOff x="1644000" y="1453324"/>
            <a:chExt cx="1274400" cy="1274400"/>
          </a:xfrm>
        </p:grpSpPr>
        <p:sp>
          <p:nvSpPr>
            <p:cNvPr id="4638" name="Google Shape;4638;p46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46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5" name="Google Shape;4645;p46"/>
          <p:cNvGrpSpPr/>
          <p:nvPr/>
        </p:nvGrpSpPr>
        <p:grpSpPr>
          <a:xfrm>
            <a:off x="5258875" y="2282389"/>
            <a:ext cx="311973" cy="310421"/>
            <a:chOff x="6109400" y="2477720"/>
            <a:chExt cx="311973" cy="310421"/>
          </a:xfrm>
        </p:grpSpPr>
        <p:sp>
          <p:nvSpPr>
            <p:cNvPr id="4646" name="Google Shape;4646;p46"/>
            <p:cNvSpPr/>
            <p:nvPr/>
          </p:nvSpPr>
          <p:spPr>
            <a:xfrm>
              <a:off x="6228531" y="2720698"/>
              <a:ext cx="73183" cy="67443"/>
            </a:xfrm>
            <a:custGeom>
              <a:avLst/>
              <a:gdLst/>
              <a:ahLst/>
              <a:cxnLst/>
              <a:rect l="l" t="t" r="r" b="b"/>
              <a:pathLst>
                <a:path w="2499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1250" y="1481"/>
                  </a:lnTo>
                  <a:lnTo>
                    <a:pt x="2499" y="2302"/>
                  </a:lnTo>
                  <a:lnTo>
                    <a:pt x="2499" y="1"/>
                  </a:lnTo>
                  <a:cubicBezTo>
                    <a:pt x="2160" y="313"/>
                    <a:pt x="1705" y="469"/>
                    <a:pt x="1250" y="469"/>
                  </a:cubicBezTo>
                  <a:cubicBezTo>
                    <a:pt x="795" y="469"/>
                    <a:pt x="340" y="31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46"/>
            <p:cNvSpPr/>
            <p:nvPr/>
          </p:nvSpPr>
          <p:spPr>
            <a:xfrm>
              <a:off x="6109400" y="2477720"/>
              <a:ext cx="311973" cy="201715"/>
            </a:xfrm>
            <a:custGeom>
              <a:avLst/>
              <a:gdLst/>
              <a:ahLst/>
              <a:cxnLst/>
              <a:rect l="l" t="t" r="r" b="b"/>
              <a:pathLst>
                <a:path w="10653" h="6888" extrusionOk="0">
                  <a:moveTo>
                    <a:pt x="9404" y="1250"/>
                  </a:moveTo>
                  <a:lnTo>
                    <a:pt x="9404" y="1874"/>
                  </a:lnTo>
                  <a:lnTo>
                    <a:pt x="1249" y="1874"/>
                  </a:lnTo>
                  <a:lnTo>
                    <a:pt x="1249" y="1250"/>
                  </a:lnTo>
                  <a:close/>
                  <a:moveTo>
                    <a:pt x="9404" y="2516"/>
                  </a:moveTo>
                  <a:lnTo>
                    <a:pt x="9404" y="3141"/>
                  </a:lnTo>
                  <a:lnTo>
                    <a:pt x="1249" y="3141"/>
                  </a:lnTo>
                  <a:lnTo>
                    <a:pt x="1249" y="2516"/>
                  </a:lnTo>
                  <a:close/>
                  <a:moveTo>
                    <a:pt x="3123" y="3765"/>
                  </a:moveTo>
                  <a:lnTo>
                    <a:pt x="3123" y="4390"/>
                  </a:lnTo>
                  <a:lnTo>
                    <a:pt x="1249" y="4390"/>
                  </a:lnTo>
                  <a:lnTo>
                    <a:pt x="1249" y="3765"/>
                  </a:lnTo>
                  <a:close/>
                  <a:moveTo>
                    <a:pt x="9404" y="3765"/>
                  </a:moveTo>
                  <a:lnTo>
                    <a:pt x="9404" y="4390"/>
                  </a:lnTo>
                  <a:lnTo>
                    <a:pt x="7530" y="4390"/>
                  </a:lnTo>
                  <a:lnTo>
                    <a:pt x="7530" y="3765"/>
                  </a:lnTo>
                  <a:close/>
                  <a:moveTo>
                    <a:pt x="3123" y="5014"/>
                  </a:moveTo>
                  <a:lnTo>
                    <a:pt x="3123" y="5639"/>
                  </a:lnTo>
                  <a:lnTo>
                    <a:pt x="1249" y="5639"/>
                  </a:lnTo>
                  <a:lnTo>
                    <a:pt x="1249" y="5014"/>
                  </a:lnTo>
                  <a:close/>
                  <a:moveTo>
                    <a:pt x="9404" y="5014"/>
                  </a:moveTo>
                  <a:lnTo>
                    <a:pt x="9404" y="5639"/>
                  </a:lnTo>
                  <a:lnTo>
                    <a:pt x="7530" y="5639"/>
                  </a:lnTo>
                  <a:lnTo>
                    <a:pt x="7530" y="5014"/>
                  </a:lnTo>
                  <a:close/>
                  <a:moveTo>
                    <a:pt x="0" y="1"/>
                  </a:moveTo>
                  <a:lnTo>
                    <a:pt x="0" y="6888"/>
                  </a:lnTo>
                  <a:lnTo>
                    <a:pt x="3444" y="6888"/>
                  </a:lnTo>
                  <a:cubicBezTo>
                    <a:pt x="3498" y="5641"/>
                    <a:pt x="4409" y="5021"/>
                    <a:pt x="5322" y="5021"/>
                  </a:cubicBezTo>
                  <a:cubicBezTo>
                    <a:pt x="6238" y="5021"/>
                    <a:pt x="7155" y="5646"/>
                    <a:pt x="7209" y="6888"/>
                  </a:cubicBezTo>
                  <a:lnTo>
                    <a:pt x="10653" y="6888"/>
                  </a:lnTo>
                  <a:lnTo>
                    <a:pt x="10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46"/>
            <p:cNvSpPr/>
            <p:nvPr/>
          </p:nvSpPr>
          <p:spPr>
            <a:xfrm>
              <a:off x="6228531" y="2642829"/>
              <a:ext cx="73710" cy="73066"/>
            </a:xfrm>
            <a:custGeom>
              <a:avLst/>
              <a:gdLst/>
              <a:ahLst/>
              <a:cxnLst/>
              <a:rect l="l" t="t" r="r" b="b"/>
              <a:pathLst>
                <a:path w="2517" h="2495" extrusionOk="0">
                  <a:moveTo>
                    <a:pt x="1250" y="1"/>
                  </a:moveTo>
                  <a:cubicBezTo>
                    <a:pt x="572" y="1"/>
                    <a:pt x="1" y="572"/>
                    <a:pt x="1" y="1250"/>
                  </a:cubicBezTo>
                  <a:cubicBezTo>
                    <a:pt x="36" y="2080"/>
                    <a:pt x="647" y="2494"/>
                    <a:pt x="1258" y="2494"/>
                  </a:cubicBezTo>
                  <a:cubicBezTo>
                    <a:pt x="1870" y="2494"/>
                    <a:pt x="2481" y="2080"/>
                    <a:pt x="2516" y="1250"/>
                  </a:cubicBezTo>
                  <a:cubicBezTo>
                    <a:pt x="2516" y="572"/>
                    <a:pt x="1945" y="1"/>
                    <a:pt x="1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3" name="Google Shape;4663;p46"/>
          <p:cNvGrpSpPr/>
          <p:nvPr/>
        </p:nvGrpSpPr>
        <p:grpSpPr>
          <a:xfrm>
            <a:off x="7904994" y="445025"/>
            <a:ext cx="529200" cy="529200"/>
            <a:chOff x="797275" y="458600"/>
            <a:chExt cx="529200" cy="529200"/>
          </a:xfrm>
        </p:grpSpPr>
        <p:sp>
          <p:nvSpPr>
            <p:cNvPr id="4664" name="Google Shape;4664;p46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46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6" name="Google Shape;4666;p46"/>
          <p:cNvGrpSpPr/>
          <p:nvPr/>
        </p:nvGrpSpPr>
        <p:grpSpPr>
          <a:xfrm flipH="1">
            <a:off x="462650" y="815125"/>
            <a:ext cx="1608595" cy="268099"/>
            <a:chOff x="684450" y="451550"/>
            <a:chExt cx="3132000" cy="522000"/>
          </a:xfrm>
        </p:grpSpPr>
        <p:sp>
          <p:nvSpPr>
            <p:cNvPr id="4667" name="Google Shape;4667;p46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6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46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46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6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6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46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46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46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46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46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46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46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23;p78">
            <a:extLst>
              <a:ext uri="{FF2B5EF4-FFF2-40B4-BE49-F238E27FC236}">
                <a16:creationId xmlns:a16="http://schemas.microsoft.com/office/drawing/2014/main" id="{5F1EA77C-EBA7-80F6-6939-5B9BAC8523A4}"/>
              </a:ext>
            </a:extLst>
          </p:cNvPr>
          <p:cNvGrpSpPr/>
          <p:nvPr/>
        </p:nvGrpSpPr>
        <p:grpSpPr>
          <a:xfrm>
            <a:off x="3556568" y="3770949"/>
            <a:ext cx="354311" cy="355909"/>
            <a:chOff x="-49764975" y="3551225"/>
            <a:chExt cx="299300" cy="300650"/>
          </a:xfrm>
          <a:solidFill>
            <a:schemeClr val="bg2"/>
          </a:solidFill>
        </p:grpSpPr>
        <p:sp>
          <p:nvSpPr>
            <p:cNvPr id="3" name="Google Shape;11924;p78">
              <a:extLst>
                <a:ext uri="{FF2B5EF4-FFF2-40B4-BE49-F238E27FC236}">
                  <a16:creationId xmlns:a16="http://schemas.microsoft.com/office/drawing/2014/main" id="{39F8462A-E842-47D6-2F72-7098769F71D2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25;p78">
              <a:extLst>
                <a:ext uri="{FF2B5EF4-FFF2-40B4-BE49-F238E27FC236}">
                  <a16:creationId xmlns:a16="http://schemas.microsoft.com/office/drawing/2014/main" id="{07011914-2CBA-B3E9-191C-F79E733E6384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26;p78">
              <a:extLst>
                <a:ext uri="{FF2B5EF4-FFF2-40B4-BE49-F238E27FC236}">
                  <a16:creationId xmlns:a16="http://schemas.microsoft.com/office/drawing/2014/main" id="{D4E58D4E-3CD8-986F-F36D-9F81554BA594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27;p78">
              <a:extLst>
                <a:ext uri="{FF2B5EF4-FFF2-40B4-BE49-F238E27FC236}">
                  <a16:creationId xmlns:a16="http://schemas.microsoft.com/office/drawing/2014/main" id="{B5FE2E9E-EB23-8338-7FB9-9F7F6D22BA32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28;p78">
              <a:extLst>
                <a:ext uri="{FF2B5EF4-FFF2-40B4-BE49-F238E27FC236}">
                  <a16:creationId xmlns:a16="http://schemas.microsoft.com/office/drawing/2014/main" id="{A3AE7F75-784E-49D4-07FB-A927E74D3268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29;p78">
              <a:extLst>
                <a:ext uri="{FF2B5EF4-FFF2-40B4-BE49-F238E27FC236}">
                  <a16:creationId xmlns:a16="http://schemas.microsoft.com/office/drawing/2014/main" id="{119F5449-74EF-7A63-D865-33E7A3F4D1C2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30;p78">
              <a:extLst>
                <a:ext uri="{FF2B5EF4-FFF2-40B4-BE49-F238E27FC236}">
                  <a16:creationId xmlns:a16="http://schemas.microsoft.com/office/drawing/2014/main" id="{AC1FBF47-1D7F-75F0-5002-1EFBEFFDE897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31;p78">
              <a:extLst>
                <a:ext uri="{FF2B5EF4-FFF2-40B4-BE49-F238E27FC236}">
                  <a16:creationId xmlns:a16="http://schemas.microsoft.com/office/drawing/2014/main" id="{9AA280A0-F965-59B0-FF69-65254647F557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32;p78">
              <a:extLst>
                <a:ext uri="{FF2B5EF4-FFF2-40B4-BE49-F238E27FC236}">
                  <a16:creationId xmlns:a16="http://schemas.microsoft.com/office/drawing/2014/main" id="{F92642D8-8FB9-06CB-5D12-1A655A52756F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33;p78">
              <a:extLst>
                <a:ext uri="{FF2B5EF4-FFF2-40B4-BE49-F238E27FC236}">
                  <a16:creationId xmlns:a16="http://schemas.microsoft.com/office/drawing/2014/main" id="{9AE72C8A-16A0-69F5-2F72-C795AEE4F91B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34;p78">
              <a:extLst>
                <a:ext uri="{FF2B5EF4-FFF2-40B4-BE49-F238E27FC236}">
                  <a16:creationId xmlns:a16="http://schemas.microsoft.com/office/drawing/2014/main" id="{D3DBBEA1-49BE-C226-7315-72E61930B694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968;p74">
            <a:extLst>
              <a:ext uri="{FF2B5EF4-FFF2-40B4-BE49-F238E27FC236}">
                <a16:creationId xmlns:a16="http://schemas.microsoft.com/office/drawing/2014/main" id="{C829A142-6158-83D6-3224-FF73CFE0E0E1}"/>
              </a:ext>
            </a:extLst>
          </p:cNvPr>
          <p:cNvGrpSpPr/>
          <p:nvPr/>
        </p:nvGrpSpPr>
        <p:grpSpPr>
          <a:xfrm>
            <a:off x="3557460" y="2268610"/>
            <a:ext cx="336962" cy="286833"/>
            <a:chOff x="5645200" y="879425"/>
            <a:chExt cx="478575" cy="407375"/>
          </a:xfrm>
          <a:solidFill>
            <a:schemeClr val="bg2"/>
          </a:solidFill>
        </p:grpSpPr>
        <p:sp>
          <p:nvSpPr>
            <p:cNvPr id="15" name="Google Shape;9969;p74">
              <a:extLst>
                <a:ext uri="{FF2B5EF4-FFF2-40B4-BE49-F238E27FC236}">
                  <a16:creationId xmlns:a16="http://schemas.microsoft.com/office/drawing/2014/main" id="{87BC55C0-9A9C-5F89-17C6-1961AEBD9750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970;p74">
              <a:extLst>
                <a:ext uri="{FF2B5EF4-FFF2-40B4-BE49-F238E27FC236}">
                  <a16:creationId xmlns:a16="http://schemas.microsoft.com/office/drawing/2014/main" id="{E8C5C587-273C-4DDD-99E2-2FF2A9AE2B0D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971;p74">
              <a:extLst>
                <a:ext uri="{FF2B5EF4-FFF2-40B4-BE49-F238E27FC236}">
                  <a16:creationId xmlns:a16="http://schemas.microsoft.com/office/drawing/2014/main" id="{B8705C7B-8F91-83F0-8CA4-7F0651EE963D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972;p74">
              <a:extLst>
                <a:ext uri="{FF2B5EF4-FFF2-40B4-BE49-F238E27FC236}">
                  <a16:creationId xmlns:a16="http://schemas.microsoft.com/office/drawing/2014/main" id="{A29040DA-70A6-EC5E-62CC-184C336856C6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973;p74">
              <a:extLst>
                <a:ext uri="{FF2B5EF4-FFF2-40B4-BE49-F238E27FC236}">
                  <a16:creationId xmlns:a16="http://schemas.microsoft.com/office/drawing/2014/main" id="{86802EA2-9B08-F0C3-ACBC-210529BD5897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974;p74">
              <a:extLst>
                <a:ext uri="{FF2B5EF4-FFF2-40B4-BE49-F238E27FC236}">
                  <a16:creationId xmlns:a16="http://schemas.microsoft.com/office/drawing/2014/main" id="{7CB1924C-FCB7-8E71-C512-8F67C0929B3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12051;p78">
            <a:extLst>
              <a:ext uri="{FF2B5EF4-FFF2-40B4-BE49-F238E27FC236}">
                <a16:creationId xmlns:a16="http://schemas.microsoft.com/office/drawing/2014/main" id="{82A2F93F-13EA-58BC-0A20-D3D5A14F24DC}"/>
              </a:ext>
            </a:extLst>
          </p:cNvPr>
          <p:cNvGrpSpPr/>
          <p:nvPr/>
        </p:nvGrpSpPr>
        <p:grpSpPr>
          <a:xfrm>
            <a:off x="5236494" y="3770949"/>
            <a:ext cx="356205" cy="314240"/>
            <a:chOff x="-45674075" y="3586425"/>
            <a:chExt cx="300900" cy="265450"/>
          </a:xfrm>
          <a:solidFill>
            <a:schemeClr val="bg2"/>
          </a:solidFill>
        </p:grpSpPr>
        <p:sp>
          <p:nvSpPr>
            <p:cNvPr id="22" name="Google Shape;12052;p78">
              <a:extLst>
                <a:ext uri="{FF2B5EF4-FFF2-40B4-BE49-F238E27FC236}">
                  <a16:creationId xmlns:a16="http://schemas.microsoft.com/office/drawing/2014/main" id="{11E97A28-C4DC-4844-77D1-5912D8D3733D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53;p78">
              <a:extLst>
                <a:ext uri="{FF2B5EF4-FFF2-40B4-BE49-F238E27FC236}">
                  <a16:creationId xmlns:a16="http://schemas.microsoft.com/office/drawing/2014/main" id="{D72AEB7B-558C-D496-45F6-BE69222D7B44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39"/>
          <p:cNvSpPr txBox="1">
            <a:spLocks noGrp="1"/>
          </p:cNvSpPr>
          <p:nvPr>
            <p:ph type="title"/>
          </p:nvPr>
        </p:nvSpPr>
        <p:spPr>
          <a:xfrm>
            <a:off x="3848100" y="1029011"/>
            <a:ext cx="141075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sp>
        <p:nvSpPr>
          <p:cNvPr id="4139" name="Google Shape;4139;p39"/>
          <p:cNvSpPr txBox="1">
            <a:spLocks noGrp="1"/>
          </p:cNvSpPr>
          <p:nvPr>
            <p:ph type="ctrTitle" idx="2"/>
          </p:nvPr>
        </p:nvSpPr>
        <p:spPr>
          <a:xfrm flipH="1">
            <a:off x="2640900" y="2066749"/>
            <a:ext cx="38622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Глава 1</a:t>
            </a:r>
            <a:endParaRPr dirty="0"/>
          </a:p>
        </p:txBody>
      </p:sp>
      <p:grpSp>
        <p:nvGrpSpPr>
          <p:cNvPr id="4140" name="Google Shape;4140;p39"/>
          <p:cNvGrpSpPr/>
          <p:nvPr/>
        </p:nvGrpSpPr>
        <p:grpSpPr>
          <a:xfrm>
            <a:off x="1387124" y="4234425"/>
            <a:ext cx="1608595" cy="268099"/>
            <a:chOff x="684450" y="451550"/>
            <a:chExt cx="3132000" cy="522000"/>
          </a:xfrm>
        </p:grpSpPr>
        <p:sp>
          <p:nvSpPr>
            <p:cNvPr id="4141" name="Google Shape;4141;p3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4" name="Google Shape;4154;p39"/>
          <p:cNvGrpSpPr/>
          <p:nvPr/>
        </p:nvGrpSpPr>
        <p:grpSpPr>
          <a:xfrm>
            <a:off x="8060158" y="4358744"/>
            <a:ext cx="413727" cy="404869"/>
            <a:chOff x="5573871" y="1447369"/>
            <a:chExt cx="413727" cy="404869"/>
          </a:xfrm>
        </p:grpSpPr>
        <p:grpSp>
          <p:nvGrpSpPr>
            <p:cNvPr id="4155" name="Google Shape;4155;p39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6" name="Google Shape;4156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7" name="Google Shape;4157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8" name="Google Shape;4158;p39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9" name="Google Shape;4159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0" name="Google Shape;4160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1" name="Google Shape;4161;p39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62" name="Google Shape;4162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3" name="Google Shape;4163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64" name="Google Shape;4164;p39"/>
          <p:cNvGrpSpPr/>
          <p:nvPr/>
        </p:nvGrpSpPr>
        <p:grpSpPr>
          <a:xfrm>
            <a:off x="453675" y="2191328"/>
            <a:ext cx="1111500" cy="455200"/>
            <a:chOff x="5376300" y="458600"/>
            <a:chExt cx="1111500" cy="455200"/>
          </a:xfrm>
        </p:grpSpPr>
        <p:sp>
          <p:nvSpPr>
            <p:cNvPr id="4165" name="Google Shape;4165;p3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0" name="Google Shape;4180;p39"/>
          <p:cNvGrpSpPr/>
          <p:nvPr/>
        </p:nvGrpSpPr>
        <p:grpSpPr>
          <a:xfrm>
            <a:off x="6845050" y="1028988"/>
            <a:ext cx="529200" cy="529200"/>
            <a:chOff x="797275" y="458600"/>
            <a:chExt cx="529200" cy="529200"/>
          </a:xfrm>
        </p:grpSpPr>
        <p:sp>
          <p:nvSpPr>
            <p:cNvPr id="4181" name="Google Shape;4181;p3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3" name="Google Shape;4183;p39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4510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indent="0"/>
            <a:r>
              <a:rPr lang="bg-BG" dirty="0"/>
              <a:t>Технологии и концепции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9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2" name="Google Shape;4422;p44"/>
          <p:cNvSpPr txBox="1">
            <a:spLocks noGrp="1"/>
          </p:cNvSpPr>
          <p:nvPr>
            <p:ph type="ctrTitle"/>
          </p:nvPr>
        </p:nvSpPr>
        <p:spPr>
          <a:xfrm flipH="1">
            <a:off x="839370" y="103573"/>
            <a:ext cx="7538448" cy="611918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Технологии и концепции</a:t>
            </a:r>
            <a:endParaRPr dirty="0"/>
          </a:p>
        </p:txBody>
      </p:sp>
      <p:sp>
        <p:nvSpPr>
          <p:cNvPr id="4423" name="Google Shape;4423;p44"/>
          <p:cNvSpPr txBox="1">
            <a:spLocks noGrp="1"/>
          </p:cNvSpPr>
          <p:nvPr>
            <p:ph type="title" idx="2"/>
          </p:nvPr>
        </p:nvSpPr>
        <p:spPr>
          <a:xfrm>
            <a:off x="6878070" y="1571864"/>
            <a:ext cx="2016351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ASP.NET Core</a:t>
            </a:r>
            <a:endParaRPr dirty="0"/>
          </a:p>
        </p:txBody>
      </p:sp>
      <p:sp>
        <p:nvSpPr>
          <p:cNvPr id="4424" name="Google Shape;4424;p44"/>
          <p:cNvSpPr txBox="1">
            <a:spLocks noGrp="1"/>
          </p:cNvSpPr>
          <p:nvPr>
            <p:ph type="subTitle" idx="1"/>
          </p:nvPr>
        </p:nvSpPr>
        <p:spPr>
          <a:xfrm>
            <a:off x="6878071" y="1981814"/>
            <a:ext cx="2099958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Софтуерна рамка с отворен код.</a:t>
            </a:r>
            <a:endParaRPr dirty="0"/>
          </a:p>
        </p:txBody>
      </p:sp>
      <p:sp>
        <p:nvSpPr>
          <p:cNvPr id="4425" name="Google Shape;4425;p44"/>
          <p:cNvSpPr txBox="1">
            <a:spLocks noGrp="1"/>
          </p:cNvSpPr>
          <p:nvPr>
            <p:ph type="title" idx="3"/>
          </p:nvPr>
        </p:nvSpPr>
        <p:spPr>
          <a:xfrm>
            <a:off x="6176790" y="3903382"/>
            <a:ext cx="749622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4426" name="Google Shape;4426;p44"/>
          <p:cNvSpPr txBox="1">
            <a:spLocks noGrp="1"/>
          </p:cNvSpPr>
          <p:nvPr>
            <p:ph type="subTitle" idx="4"/>
          </p:nvPr>
        </p:nvSpPr>
        <p:spPr>
          <a:xfrm>
            <a:off x="6176403" y="4191666"/>
            <a:ext cx="2176272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Архитектурен шаблон при програмният дизайн.</a:t>
            </a:r>
            <a:endParaRPr dirty="0"/>
          </a:p>
        </p:txBody>
      </p:sp>
      <p:sp>
        <p:nvSpPr>
          <p:cNvPr id="4427" name="Google Shape;4427;p44"/>
          <p:cNvSpPr txBox="1">
            <a:spLocks noGrp="1"/>
          </p:cNvSpPr>
          <p:nvPr>
            <p:ph type="title" idx="5"/>
          </p:nvPr>
        </p:nvSpPr>
        <p:spPr>
          <a:xfrm>
            <a:off x="1205986" y="1575141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Бази данни</a:t>
            </a:r>
            <a:endParaRPr dirty="0"/>
          </a:p>
        </p:txBody>
      </p:sp>
      <p:sp>
        <p:nvSpPr>
          <p:cNvPr id="4428" name="Google Shape;4428;p44"/>
          <p:cNvSpPr txBox="1">
            <a:spLocks noGrp="1"/>
          </p:cNvSpPr>
          <p:nvPr>
            <p:ph type="subTitle" idx="6"/>
          </p:nvPr>
        </p:nvSpPr>
        <p:spPr>
          <a:xfrm>
            <a:off x="1205987" y="1924497"/>
            <a:ext cx="1956452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Информация, която е създадена за лесен достъп, управление и актуализация.</a:t>
            </a:r>
            <a:endParaRPr dirty="0"/>
          </a:p>
        </p:txBody>
      </p:sp>
      <p:sp>
        <p:nvSpPr>
          <p:cNvPr id="4429" name="Google Shape;4429;p44"/>
          <p:cNvSpPr txBox="1">
            <a:spLocks noGrp="1"/>
          </p:cNvSpPr>
          <p:nvPr>
            <p:ph type="title" idx="7"/>
          </p:nvPr>
        </p:nvSpPr>
        <p:spPr>
          <a:xfrm>
            <a:off x="6980615" y="2611101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4430" name="Google Shape;4430;p44"/>
          <p:cNvSpPr txBox="1">
            <a:spLocks noGrp="1"/>
          </p:cNvSpPr>
          <p:nvPr>
            <p:ph type="subTitle" idx="8"/>
          </p:nvPr>
        </p:nvSpPr>
        <p:spPr>
          <a:xfrm>
            <a:off x="6980614" y="3021051"/>
            <a:ext cx="2176273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Безплатна рамка за </a:t>
            </a:r>
            <a:r>
              <a:rPr lang="en-US" dirty="0"/>
              <a:t>front-end </a:t>
            </a:r>
            <a:r>
              <a:rPr lang="bg-BG" dirty="0"/>
              <a:t>разработка с отворен код.</a:t>
            </a:r>
            <a:endParaRPr dirty="0"/>
          </a:p>
        </p:txBody>
      </p:sp>
      <p:sp>
        <p:nvSpPr>
          <p:cNvPr id="4431" name="Google Shape;4431;p44"/>
          <p:cNvSpPr txBox="1">
            <a:spLocks noGrp="1"/>
          </p:cNvSpPr>
          <p:nvPr>
            <p:ph type="title" idx="9"/>
          </p:nvPr>
        </p:nvSpPr>
        <p:spPr>
          <a:xfrm>
            <a:off x="850925" y="2801001"/>
            <a:ext cx="2065724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NuGet </a:t>
            </a:r>
            <a:r>
              <a:rPr lang="bg-BG" dirty="0"/>
              <a:t>пакети</a:t>
            </a:r>
            <a:endParaRPr dirty="0"/>
          </a:p>
        </p:txBody>
      </p:sp>
      <p:sp>
        <p:nvSpPr>
          <p:cNvPr id="4432" name="Google Shape;4432;p44"/>
          <p:cNvSpPr txBox="1">
            <a:spLocks noGrp="1"/>
          </p:cNvSpPr>
          <p:nvPr>
            <p:ph type="subTitle" idx="13"/>
          </p:nvPr>
        </p:nvSpPr>
        <p:spPr>
          <a:xfrm>
            <a:off x="850925" y="3210951"/>
            <a:ext cx="2120990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ZIP </a:t>
            </a:r>
            <a:r>
              <a:rPr lang="bg-BG" dirty="0"/>
              <a:t>файл с разширение </a:t>
            </a:r>
            <a:r>
              <a:rPr lang="en-US" dirty="0" err="1"/>
              <a:t>nupkg</a:t>
            </a:r>
            <a:r>
              <a:rPr lang="en-US" dirty="0"/>
              <a:t>, </a:t>
            </a:r>
            <a:r>
              <a:rPr lang="bg-BG" dirty="0"/>
              <a:t>което съдържа компилиран код.</a:t>
            </a:r>
            <a:endParaRPr dirty="0"/>
          </a:p>
        </p:txBody>
      </p:sp>
      <p:grpSp>
        <p:nvGrpSpPr>
          <p:cNvPr id="4435" name="Google Shape;4435;p44"/>
          <p:cNvGrpSpPr/>
          <p:nvPr/>
        </p:nvGrpSpPr>
        <p:grpSpPr>
          <a:xfrm>
            <a:off x="5302674" y="4017412"/>
            <a:ext cx="873729" cy="873729"/>
            <a:chOff x="1644000" y="1453324"/>
            <a:chExt cx="1274400" cy="1274400"/>
          </a:xfrm>
        </p:grpSpPr>
        <p:sp>
          <p:nvSpPr>
            <p:cNvPr id="4436" name="Google Shape;4436;p44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44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8" name="Google Shape;4438;p44"/>
          <p:cNvGrpSpPr/>
          <p:nvPr/>
        </p:nvGrpSpPr>
        <p:grpSpPr>
          <a:xfrm>
            <a:off x="6106885" y="2690160"/>
            <a:ext cx="873729" cy="873729"/>
            <a:chOff x="1644000" y="1453324"/>
            <a:chExt cx="1274400" cy="1274400"/>
          </a:xfrm>
        </p:grpSpPr>
        <p:sp>
          <p:nvSpPr>
            <p:cNvPr id="4439" name="Google Shape;4439;p44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4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4" name="Google Shape;4444;p44"/>
          <p:cNvGrpSpPr/>
          <p:nvPr/>
        </p:nvGrpSpPr>
        <p:grpSpPr>
          <a:xfrm>
            <a:off x="6106884" y="1597734"/>
            <a:ext cx="873729" cy="873729"/>
            <a:chOff x="1644000" y="1453324"/>
            <a:chExt cx="1274400" cy="1274400"/>
          </a:xfrm>
        </p:grpSpPr>
        <p:sp>
          <p:nvSpPr>
            <p:cNvPr id="4445" name="Google Shape;4445;p44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4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44"/>
          <p:cNvGrpSpPr/>
          <p:nvPr/>
        </p:nvGrpSpPr>
        <p:grpSpPr>
          <a:xfrm>
            <a:off x="299894" y="1690795"/>
            <a:ext cx="873729" cy="873729"/>
            <a:chOff x="1644000" y="1453324"/>
            <a:chExt cx="1274400" cy="1274400"/>
          </a:xfrm>
        </p:grpSpPr>
        <p:sp>
          <p:nvSpPr>
            <p:cNvPr id="4448" name="Google Shape;4448;p44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44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44"/>
          <p:cNvGrpSpPr/>
          <p:nvPr/>
        </p:nvGrpSpPr>
        <p:grpSpPr>
          <a:xfrm>
            <a:off x="7359319" y="966830"/>
            <a:ext cx="529200" cy="529200"/>
            <a:chOff x="797275" y="458600"/>
            <a:chExt cx="529200" cy="529200"/>
          </a:xfrm>
        </p:grpSpPr>
        <p:sp>
          <p:nvSpPr>
            <p:cNvPr id="4509" name="Google Shape;4509;p44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44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44"/>
          <p:cNvGrpSpPr/>
          <p:nvPr/>
        </p:nvGrpSpPr>
        <p:grpSpPr>
          <a:xfrm flipH="1">
            <a:off x="-289456" y="4197703"/>
            <a:ext cx="1111500" cy="455200"/>
            <a:chOff x="5376300" y="458600"/>
            <a:chExt cx="1111500" cy="455200"/>
          </a:xfrm>
        </p:grpSpPr>
        <p:sp>
          <p:nvSpPr>
            <p:cNvPr id="4512" name="Google Shape;4512;p44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44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4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44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44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4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44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44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44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4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44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44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4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4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44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7" name="Google Shape;4527;p44"/>
          <p:cNvGrpSpPr/>
          <p:nvPr/>
        </p:nvGrpSpPr>
        <p:grpSpPr>
          <a:xfrm flipH="1">
            <a:off x="-383204" y="574642"/>
            <a:ext cx="1608595" cy="268099"/>
            <a:chOff x="684450" y="451550"/>
            <a:chExt cx="3132000" cy="522000"/>
          </a:xfrm>
        </p:grpSpPr>
        <p:sp>
          <p:nvSpPr>
            <p:cNvPr id="4528" name="Google Shape;4528;p44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44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4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44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44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4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4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4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44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44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4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4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44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431;p44">
            <a:extLst>
              <a:ext uri="{FF2B5EF4-FFF2-40B4-BE49-F238E27FC236}">
                <a16:creationId xmlns:a16="http://schemas.microsoft.com/office/drawing/2014/main" id="{4044D980-E3D3-AD13-E387-8789DD35D964}"/>
              </a:ext>
            </a:extLst>
          </p:cNvPr>
          <p:cNvSpPr txBox="1">
            <a:spLocks/>
          </p:cNvSpPr>
          <p:nvPr/>
        </p:nvSpPr>
        <p:spPr>
          <a:xfrm>
            <a:off x="3181331" y="442347"/>
            <a:ext cx="3095674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bg-BG" dirty="0"/>
              <a:t>Развойни среди</a:t>
            </a:r>
          </a:p>
        </p:txBody>
      </p:sp>
      <p:sp>
        <p:nvSpPr>
          <p:cNvPr id="3" name="Google Shape;4432;p44">
            <a:extLst>
              <a:ext uri="{FF2B5EF4-FFF2-40B4-BE49-F238E27FC236}">
                <a16:creationId xmlns:a16="http://schemas.microsoft.com/office/drawing/2014/main" id="{842C3F1B-65BF-9801-C6EE-C83FE8D73813}"/>
              </a:ext>
            </a:extLst>
          </p:cNvPr>
          <p:cNvSpPr txBox="1">
            <a:spLocks/>
          </p:cNvSpPr>
          <p:nvPr/>
        </p:nvSpPr>
        <p:spPr>
          <a:xfrm>
            <a:off x="2231962" y="887609"/>
            <a:ext cx="2644749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bg-BG" dirty="0"/>
              <a:t>Използвана е интегрирана среда за разработка </a:t>
            </a:r>
            <a:r>
              <a:rPr lang="en-US" dirty="0"/>
              <a:t>Visual Studio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Google Shape;4433;p44">
            <a:extLst>
              <a:ext uri="{FF2B5EF4-FFF2-40B4-BE49-F238E27FC236}">
                <a16:creationId xmlns:a16="http://schemas.microsoft.com/office/drawing/2014/main" id="{EAFF498C-D3BA-F115-452D-9CCFA9A5626B}"/>
              </a:ext>
            </a:extLst>
          </p:cNvPr>
          <p:cNvSpPr txBox="1">
            <a:spLocks/>
          </p:cNvSpPr>
          <p:nvPr/>
        </p:nvSpPr>
        <p:spPr>
          <a:xfrm>
            <a:off x="4363860" y="1742477"/>
            <a:ext cx="699441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dirty="0"/>
              <a:t>API</a:t>
            </a:r>
            <a:endParaRPr lang="bg-BG" dirty="0"/>
          </a:p>
        </p:txBody>
      </p:sp>
      <p:sp>
        <p:nvSpPr>
          <p:cNvPr id="5" name="Google Shape;4434;p44">
            <a:extLst>
              <a:ext uri="{FF2B5EF4-FFF2-40B4-BE49-F238E27FC236}">
                <a16:creationId xmlns:a16="http://schemas.microsoft.com/office/drawing/2014/main" id="{AEB321D0-68AC-FE4F-AE08-BCD2A01CB26F}"/>
              </a:ext>
            </a:extLst>
          </p:cNvPr>
          <p:cNvSpPr txBox="1">
            <a:spLocks/>
          </p:cNvSpPr>
          <p:nvPr/>
        </p:nvSpPr>
        <p:spPr>
          <a:xfrm>
            <a:off x="4363860" y="2062670"/>
            <a:ext cx="1560365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bg-BG" dirty="0"/>
              <a:t>Интерфейс за програмиране на приложения.</a:t>
            </a:r>
            <a:endParaRPr lang="en-US" dirty="0"/>
          </a:p>
        </p:txBody>
      </p:sp>
      <p:grpSp>
        <p:nvGrpSpPr>
          <p:cNvPr id="6" name="Google Shape;4441;p44">
            <a:extLst>
              <a:ext uri="{FF2B5EF4-FFF2-40B4-BE49-F238E27FC236}">
                <a16:creationId xmlns:a16="http://schemas.microsoft.com/office/drawing/2014/main" id="{BE194425-0840-5817-92A2-701B1D4A1E60}"/>
              </a:ext>
            </a:extLst>
          </p:cNvPr>
          <p:cNvGrpSpPr/>
          <p:nvPr/>
        </p:nvGrpSpPr>
        <p:grpSpPr>
          <a:xfrm>
            <a:off x="3505370" y="1898836"/>
            <a:ext cx="873729" cy="873729"/>
            <a:chOff x="1644000" y="1453324"/>
            <a:chExt cx="1274400" cy="1274400"/>
          </a:xfrm>
        </p:grpSpPr>
        <p:sp>
          <p:nvSpPr>
            <p:cNvPr id="7" name="Google Shape;4442;p44">
              <a:extLst>
                <a:ext uri="{FF2B5EF4-FFF2-40B4-BE49-F238E27FC236}">
                  <a16:creationId xmlns:a16="http://schemas.microsoft.com/office/drawing/2014/main" id="{8D74A353-4470-F818-04E5-0CB13AB51268}"/>
                </a:ext>
              </a:extLst>
            </p:cNvPr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43;p44">
              <a:extLst>
                <a:ext uri="{FF2B5EF4-FFF2-40B4-BE49-F238E27FC236}">
                  <a16:creationId xmlns:a16="http://schemas.microsoft.com/office/drawing/2014/main" id="{3409972B-23FC-D09E-5C85-295E63D7C7B8}"/>
                </a:ext>
              </a:extLst>
            </p:cNvPr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450;p44">
            <a:extLst>
              <a:ext uri="{FF2B5EF4-FFF2-40B4-BE49-F238E27FC236}">
                <a16:creationId xmlns:a16="http://schemas.microsoft.com/office/drawing/2014/main" id="{6F50DCA1-67C8-C611-C409-300AC83D0180}"/>
              </a:ext>
            </a:extLst>
          </p:cNvPr>
          <p:cNvGrpSpPr/>
          <p:nvPr/>
        </p:nvGrpSpPr>
        <p:grpSpPr>
          <a:xfrm>
            <a:off x="1367885" y="776047"/>
            <a:ext cx="873729" cy="873729"/>
            <a:chOff x="1644000" y="1453324"/>
            <a:chExt cx="1274400" cy="1274400"/>
          </a:xfrm>
        </p:grpSpPr>
        <p:sp>
          <p:nvSpPr>
            <p:cNvPr id="10" name="Google Shape;4451;p44">
              <a:extLst>
                <a:ext uri="{FF2B5EF4-FFF2-40B4-BE49-F238E27FC236}">
                  <a16:creationId xmlns:a16="http://schemas.microsoft.com/office/drawing/2014/main" id="{9160CFA6-F977-D9C3-F57B-0DA1F9D1752E}"/>
                </a:ext>
              </a:extLst>
            </p:cNvPr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52;p44">
              <a:extLst>
                <a:ext uri="{FF2B5EF4-FFF2-40B4-BE49-F238E27FC236}">
                  <a16:creationId xmlns:a16="http://schemas.microsoft.com/office/drawing/2014/main" id="{C8DF03FE-478E-7390-E28E-B6E7A1DDEC15}"/>
                </a:ext>
              </a:extLst>
            </p:cNvPr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4" name="Picture 10" descr="ASP.NET Core">
            <a:extLst>
              <a:ext uri="{FF2B5EF4-FFF2-40B4-BE49-F238E27FC236}">
                <a16:creationId xmlns:a16="http://schemas.microsoft.com/office/drawing/2014/main" id="{337F9CC0-DCF1-6F92-631A-95EF05A2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84" y="1711951"/>
            <a:ext cx="651635" cy="6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Картина 32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C342739E-6334-386A-C31D-7C29FD064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93" y="1922259"/>
            <a:ext cx="337782" cy="402435"/>
          </a:xfrm>
          <a:prstGeom prst="rect">
            <a:avLst/>
          </a:prstGeom>
        </p:spPr>
      </p:pic>
      <p:pic>
        <p:nvPicPr>
          <p:cNvPr id="1038" name="Picture 14" descr="Visual Studio - Wikipedia">
            <a:extLst>
              <a:ext uri="{FF2B5EF4-FFF2-40B4-BE49-F238E27FC236}">
                <a16:creationId xmlns:a16="http://schemas.microsoft.com/office/drawing/2014/main" id="{0B701D89-9FCB-8CDA-2095-AA692294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61" y="990421"/>
            <a:ext cx="444845" cy="4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are APIs and how do they work | Elemental">
            <a:extLst>
              <a:ext uri="{FF2B5EF4-FFF2-40B4-BE49-F238E27FC236}">
                <a16:creationId xmlns:a16="http://schemas.microsoft.com/office/drawing/2014/main" id="{1139ECF9-D5C3-E94D-855B-AA541A41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51" y="2109866"/>
            <a:ext cx="572634" cy="46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iews Bootstrap | Drupal.org">
            <a:extLst>
              <a:ext uri="{FF2B5EF4-FFF2-40B4-BE49-F238E27FC236}">
                <a16:creationId xmlns:a16="http://schemas.microsoft.com/office/drawing/2014/main" id="{E6AE7484-8D58-01B9-DC37-DCF9530F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01" y="2897258"/>
            <a:ext cx="554896" cy="4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Картина 39">
            <a:extLst>
              <a:ext uri="{FF2B5EF4-FFF2-40B4-BE49-F238E27FC236}">
                <a16:creationId xmlns:a16="http://schemas.microsoft.com/office/drawing/2014/main" id="{05092F9E-3DB0-0759-0A9D-404F10FE7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4427" y="4240323"/>
            <a:ext cx="716972" cy="358486"/>
          </a:xfrm>
          <a:prstGeom prst="rect">
            <a:avLst/>
          </a:prstGeom>
        </p:spPr>
      </p:pic>
      <p:sp>
        <p:nvSpPr>
          <p:cNvPr id="12" name="Google Shape;4431;p44">
            <a:extLst>
              <a:ext uri="{FF2B5EF4-FFF2-40B4-BE49-F238E27FC236}">
                <a16:creationId xmlns:a16="http://schemas.microsoft.com/office/drawing/2014/main" id="{4859A052-F815-C48E-AA38-65D65E85F185}"/>
              </a:ext>
            </a:extLst>
          </p:cNvPr>
          <p:cNvSpPr txBox="1">
            <a:spLocks/>
          </p:cNvSpPr>
          <p:nvPr/>
        </p:nvSpPr>
        <p:spPr>
          <a:xfrm>
            <a:off x="9791700" y="1051124"/>
            <a:ext cx="633154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 lang="bg-BG" dirty="0"/>
          </a:p>
        </p:txBody>
      </p:sp>
      <p:sp>
        <p:nvSpPr>
          <p:cNvPr id="13" name="Google Shape;4432;p44">
            <a:extLst>
              <a:ext uri="{FF2B5EF4-FFF2-40B4-BE49-F238E27FC236}">
                <a16:creationId xmlns:a16="http://schemas.microsoft.com/office/drawing/2014/main" id="{508323BE-BDA1-CCD5-5B8D-4D94D62EC6FC}"/>
              </a:ext>
            </a:extLst>
          </p:cNvPr>
          <p:cNvSpPr txBox="1">
            <a:spLocks/>
          </p:cNvSpPr>
          <p:nvPr/>
        </p:nvSpPr>
        <p:spPr>
          <a:xfrm>
            <a:off x="5313289" y="833813"/>
            <a:ext cx="2644749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bg-BG" dirty="0"/>
              <a:t>Използвана е интегрирана среда за разработка </a:t>
            </a:r>
            <a:r>
              <a:rPr lang="en-US" dirty="0"/>
              <a:t>Android Studio.</a:t>
            </a:r>
          </a:p>
        </p:txBody>
      </p:sp>
      <p:grpSp>
        <p:nvGrpSpPr>
          <p:cNvPr id="14" name="Google Shape;4450;p44">
            <a:extLst>
              <a:ext uri="{FF2B5EF4-FFF2-40B4-BE49-F238E27FC236}">
                <a16:creationId xmlns:a16="http://schemas.microsoft.com/office/drawing/2014/main" id="{22DB6D50-CAF5-302C-DD1D-6FEC2D8A0CB2}"/>
              </a:ext>
            </a:extLst>
          </p:cNvPr>
          <p:cNvGrpSpPr/>
          <p:nvPr/>
        </p:nvGrpSpPr>
        <p:grpSpPr>
          <a:xfrm>
            <a:off x="4465797" y="745094"/>
            <a:ext cx="873729" cy="873729"/>
            <a:chOff x="1644000" y="1453324"/>
            <a:chExt cx="1274400" cy="1274400"/>
          </a:xfrm>
        </p:grpSpPr>
        <p:sp>
          <p:nvSpPr>
            <p:cNvPr id="15" name="Google Shape;4451;p44">
              <a:extLst>
                <a:ext uri="{FF2B5EF4-FFF2-40B4-BE49-F238E27FC236}">
                  <a16:creationId xmlns:a16="http://schemas.microsoft.com/office/drawing/2014/main" id="{26E45497-2197-E89F-3C0B-847AD995CADA}"/>
                </a:ext>
              </a:extLst>
            </p:cNvPr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52;p44">
              <a:extLst>
                <a:ext uri="{FF2B5EF4-FFF2-40B4-BE49-F238E27FC236}">
                  <a16:creationId xmlns:a16="http://schemas.microsoft.com/office/drawing/2014/main" id="{E025CF23-FBED-A8FA-3935-767367CCB6AF}"/>
                </a:ext>
              </a:extLst>
            </p:cNvPr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ndroid Developers Blog: Android Studio 4.1">
            <a:extLst>
              <a:ext uri="{FF2B5EF4-FFF2-40B4-BE49-F238E27FC236}">
                <a16:creationId xmlns:a16="http://schemas.microsoft.com/office/drawing/2014/main" id="{D1C90A7C-CC59-51BB-1504-EEE39BDA8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93" y="845646"/>
            <a:ext cx="565936" cy="6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50" name="Google Shape;4450;p44"/>
          <p:cNvGrpSpPr/>
          <p:nvPr/>
        </p:nvGrpSpPr>
        <p:grpSpPr>
          <a:xfrm>
            <a:off x="20422" y="2963597"/>
            <a:ext cx="873729" cy="873729"/>
            <a:chOff x="1644000" y="1453324"/>
            <a:chExt cx="1274400" cy="1274400"/>
          </a:xfrm>
        </p:grpSpPr>
        <p:sp>
          <p:nvSpPr>
            <p:cNvPr id="4451" name="Google Shape;4451;p44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44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NuGet Gallery | Home">
            <a:extLst>
              <a:ext uri="{FF2B5EF4-FFF2-40B4-BE49-F238E27FC236}">
                <a16:creationId xmlns:a16="http://schemas.microsoft.com/office/drawing/2014/main" id="{5D936337-FA67-270A-34DA-FF2D9BE1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4" y="3180373"/>
            <a:ext cx="441043" cy="4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3" name="Google Shape;4433;p44"/>
          <p:cNvSpPr txBox="1">
            <a:spLocks noGrp="1"/>
          </p:cNvSpPr>
          <p:nvPr>
            <p:ph type="title" idx="14"/>
          </p:nvPr>
        </p:nvSpPr>
        <p:spPr>
          <a:xfrm>
            <a:off x="1596696" y="3943790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Езици</a:t>
            </a:r>
            <a:endParaRPr dirty="0"/>
          </a:p>
        </p:txBody>
      </p:sp>
      <p:sp>
        <p:nvSpPr>
          <p:cNvPr id="4434" name="Google Shape;4434;p44"/>
          <p:cNvSpPr txBox="1">
            <a:spLocks noGrp="1"/>
          </p:cNvSpPr>
          <p:nvPr>
            <p:ph type="subTitle" idx="15"/>
          </p:nvPr>
        </p:nvSpPr>
        <p:spPr>
          <a:xfrm>
            <a:off x="1596695" y="4353740"/>
            <a:ext cx="2464975" cy="55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Използваните езици са </a:t>
            </a:r>
            <a:r>
              <a:rPr lang="en-US" dirty="0"/>
              <a:t>C#, Html, CSS, JavaScript</a:t>
            </a:r>
            <a:r>
              <a:rPr lang="bg-BG" dirty="0"/>
              <a:t> и </a:t>
            </a:r>
            <a:r>
              <a:rPr lang="en-US" dirty="0"/>
              <a:t>Dart</a:t>
            </a:r>
            <a:r>
              <a:rPr lang="bg-BG" dirty="0"/>
              <a:t>.</a:t>
            </a:r>
            <a:endParaRPr dirty="0"/>
          </a:p>
        </p:txBody>
      </p:sp>
      <p:grpSp>
        <p:nvGrpSpPr>
          <p:cNvPr id="4441" name="Google Shape;4441;p44"/>
          <p:cNvGrpSpPr/>
          <p:nvPr/>
        </p:nvGrpSpPr>
        <p:grpSpPr>
          <a:xfrm>
            <a:off x="813470" y="4006906"/>
            <a:ext cx="873729" cy="873729"/>
            <a:chOff x="1644000" y="1453324"/>
            <a:chExt cx="1274400" cy="1274400"/>
          </a:xfrm>
        </p:grpSpPr>
        <p:sp>
          <p:nvSpPr>
            <p:cNvPr id="4442" name="Google Shape;4442;p44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4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Картина 37">
            <a:extLst>
              <a:ext uri="{FF2B5EF4-FFF2-40B4-BE49-F238E27FC236}">
                <a16:creationId xmlns:a16="http://schemas.microsoft.com/office/drawing/2014/main" id="{FB834505-CA40-2AE4-2115-5B341D03A7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638" y="4194680"/>
            <a:ext cx="497113" cy="498977"/>
          </a:xfrm>
          <a:prstGeom prst="rect">
            <a:avLst/>
          </a:prstGeom>
        </p:spPr>
      </p:pic>
      <p:sp>
        <p:nvSpPr>
          <p:cNvPr id="18" name="Google Shape;4433;p44">
            <a:extLst>
              <a:ext uri="{FF2B5EF4-FFF2-40B4-BE49-F238E27FC236}">
                <a16:creationId xmlns:a16="http://schemas.microsoft.com/office/drawing/2014/main" id="{E0EDE112-C080-399E-B492-99EC94B82F7D}"/>
              </a:ext>
            </a:extLst>
          </p:cNvPr>
          <p:cNvSpPr txBox="1">
            <a:spLocks/>
          </p:cNvSpPr>
          <p:nvPr/>
        </p:nvSpPr>
        <p:spPr>
          <a:xfrm>
            <a:off x="3862314" y="2976818"/>
            <a:ext cx="103493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000" b="0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dirty="0"/>
              <a:t>Flutter</a:t>
            </a:r>
            <a:endParaRPr lang="bg-BG" dirty="0"/>
          </a:p>
        </p:txBody>
      </p:sp>
      <p:sp>
        <p:nvSpPr>
          <p:cNvPr id="19" name="Google Shape;4434;p44">
            <a:extLst>
              <a:ext uri="{FF2B5EF4-FFF2-40B4-BE49-F238E27FC236}">
                <a16:creationId xmlns:a16="http://schemas.microsoft.com/office/drawing/2014/main" id="{96AC2D22-91AD-2DDF-136E-B531ECBEF730}"/>
              </a:ext>
            </a:extLst>
          </p:cNvPr>
          <p:cNvSpPr txBox="1">
            <a:spLocks/>
          </p:cNvSpPr>
          <p:nvPr/>
        </p:nvSpPr>
        <p:spPr>
          <a:xfrm>
            <a:off x="3862314" y="3297011"/>
            <a:ext cx="2318681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bg-BG" dirty="0"/>
              <a:t>С</a:t>
            </a:r>
            <a:r>
              <a:rPr lang="ru-RU" dirty="0" err="1"/>
              <a:t>офтуерен</a:t>
            </a:r>
            <a:r>
              <a:rPr lang="ru-RU" dirty="0"/>
              <a:t> комплект за разработка на </a:t>
            </a:r>
            <a:r>
              <a:rPr lang="ru-RU" dirty="0" err="1"/>
              <a:t>потребителски</a:t>
            </a:r>
            <a:r>
              <a:rPr lang="ru-RU" dirty="0"/>
              <a:t> интерфейс с отворен код,</a:t>
            </a:r>
            <a:endParaRPr lang="en-US" dirty="0"/>
          </a:p>
        </p:txBody>
      </p:sp>
      <p:grpSp>
        <p:nvGrpSpPr>
          <p:cNvPr id="20" name="Google Shape;4441;p44">
            <a:extLst>
              <a:ext uri="{FF2B5EF4-FFF2-40B4-BE49-F238E27FC236}">
                <a16:creationId xmlns:a16="http://schemas.microsoft.com/office/drawing/2014/main" id="{5D5E2717-2391-8431-0216-29499B3DFAF3}"/>
              </a:ext>
            </a:extLst>
          </p:cNvPr>
          <p:cNvGrpSpPr/>
          <p:nvPr/>
        </p:nvGrpSpPr>
        <p:grpSpPr>
          <a:xfrm>
            <a:off x="3003824" y="3133177"/>
            <a:ext cx="873729" cy="873729"/>
            <a:chOff x="1644000" y="1453324"/>
            <a:chExt cx="1274400" cy="1274400"/>
          </a:xfrm>
        </p:grpSpPr>
        <p:sp>
          <p:nvSpPr>
            <p:cNvPr id="21" name="Google Shape;4442;p44">
              <a:extLst>
                <a:ext uri="{FF2B5EF4-FFF2-40B4-BE49-F238E27FC236}">
                  <a16:creationId xmlns:a16="http://schemas.microsoft.com/office/drawing/2014/main" id="{26E72BED-6F23-89CB-2267-DD9610E985E7}"/>
                </a:ext>
              </a:extLst>
            </p:cNvPr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43;p44">
              <a:extLst>
                <a:ext uri="{FF2B5EF4-FFF2-40B4-BE49-F238E27FC236}">
                  <a16:creationId xmlns:a16="http://schemas.microsoft.com/office/drawing/2014/main" id="{7BAB8CB9-6978-D28B-F1B9-1B2396C19987}"/>
                </a:ext>
              </a:extLst>
            </p:cNvPr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Latest stories published on Flutter – Medium">
            <a:extLst>
              <a:ext uri="{FF2B5EF4-FFF2-40B4-BE49-F238E27FC236}">
                <a16:creationId xmlns:a16="http://schemas.microsoft.com/office/drawing/2014/main" id="{80661680-1476-3E69-2A2D-2428F729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30" y="3374869"/>
            <a:ext cx="385017" cy="3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39"/>
          <p:cNvSpPr txBox="1">
            <a:spLocks noGrp="1"/>
          </p:cNvSpPr>
          <p:nvPr>
            <p:ph type="title"/>
          </p:nvPr>
        </p:nvSpPr>
        <p:spPr>
          <a:xfrm>
            <a:off x="3848100" y="1029011"/>
            <a:ext cx="141075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39" name="Google Shape;4139;p39"/>
          <p:cNvSpPr txBox="1">
            <a:spLocks noGrp="1"/>
          </p:cNvSpPr>
          <p:nvPr>
            <p:ph type="ctrTitle" idx="2"/>
          </p:nvPr>
        </p:nvSpPr>
        <p:spPr>
          <a:xfrm flipH="1">
            <a:off x="2640900" y="2066749"/>
            <a:ext cx="38622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Глава 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4140" name="Google Shape;4140;p39"/>
          <p:cNvGrpSpPr/>
          <p:nvPr/>
        </p:nvGrpSpPr>
        <p:grpSpPr>
          <a:xfrm>
            <a:off x="1387124" y="4234425"/>
            <a:ext cx="1608595" cy="268099"/>
            <a:chOff x="684450" y="451550"/>
            <a:chExt cx="3132000" cy="522000"/>
          </a:xfrm>
        </p:grpSpPr>
        <p:sp>
          <p:nvSpPr>
            <p:cNvPr id="4141" name="Google Shape;4141;p3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4" name="Google Shape;4154;p39"/>
          <p:cNvGrpSpPr/>
          <p:nvPr/>
        </p:nvGrpSpPr>
        <p:grpSpPr>
          <a:xfrm>
            <a:off x="8060158" y="4358744"/>
            <a:ext cx="413727" cy="404869"/>
            <a:chOff x="5573871" y="1447369"/>
            <a:chExt cx="413727" cy="404869"/>
          </a:xfrm>
        </p:grpSpPr>
        <p:grpSp>
          <p:nvGrpSpPr>
            <p:cNvPr id="4155" name="Google Shape;4155;p39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6" name="Google Shape;4156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7" name="Google Shape;4157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58" name="Google Shape;4158;p39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59" name="Google Shape;4159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0" name="Google Shape;4160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61" name="Google Shape;4161;p39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4162" name="Google Shape;4162;p39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3" name="Google Shape;4163;p39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64" name="Google Shape;4164;p39"/>
          <p:cNvGrpSpPr/>
          <p:nvPr/>
        </p:nvGrpSpPr>
        <p:grpSpPr>
          <a:xfrm>
            <a:off x="453675" y="2191328"/>
            <a:ext cx="1111500" cy="455200"/>
            <a:chOff x="5376300" y="458600"/>
            <a:chExt cx="1111500" cy="455200"/>
          </a:xfrm>
        </p:grpSpPr>
        <p:sp>
          <p:nvSpPr>
            <p:cNvPr id="4165" name="Google Shape;4165;p3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0" name="Google Shape;4180;p39"/>
          <p:cNvGrpSpPr/>
          <p:nvPr/>
        </p:nvGrpSpPr>
        <p:grpSpPr>
          <a:xfrm>
            <a:off x="6845050" y="1028988"/>
            <a:ext cx="529200" cy="529200"/>
            <a:chOff x="797275" y="458600"/>
            <a:chExt cx="529200" cy="529200"/>
          </a:xfrm>
        </p:grpSpPr>
        <p:sp>
          <p:nvSpPr>
            <p:cNvPr id="4181" name="Google Shape;4181;p3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3" name="Google Shape;4183;p39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7875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indent="0"/>
            <a:r>
              <a:rPr lang="bg-BG" dirty="0"/>
              <a:t>Структура на</a:t>
            </a:r>
            <a:r>
              <a:rPr lang="en-US" dirty="0"/>
              <a:t> </a:t>
            </a:r>
            <a:r>
              <a:rPr lang="bg-BG" dirty="0"/>
              <a:t>софтуерното приложение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p41"/>
          <p:cNvSpPr txBox="1">
            <a:spLocks noGrp="1"/>
          </p:cNvSpPr>
          <p:nvPr>
            <p:ph type="ctrTitle"/>
          </p:nvPr>
        </p:nvSpPr>
        <p:spPr>
          <a:xfrm flipH="1">
            <a:off x="2515250" y="445025"/>
            <a:ext cx="4113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4241" name="Google Shape;4241;p41"/>
          <p:cNvSpPr txBox="1">
            <a:spLocks noGrp="1"/>
          </p:cNvSpPr>
          <p:nvPr>
            <p:ph type="title" idx="2"/>
          </p:nvPr>
        </p:nvSpPr>
        <p:spPr>
          <a:xfrm>
            <a:off x="1006911" y="1335907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ViewModel</a:t>
            </a:r>
            <a:endParaRPr dirty="0"/>
          </a:p>
        </p:txBody>
      </p:sp>
      <p:sp>
        <p:nvSpPr>
          <p:cNvPr id="4243" name="Google Shape;4243;p41"/>
          <p:cNvSpPr txBox="1">
            <a:spLocks noGrp="1"/>
          </p:cNvSpPr>
          <p:nvPr>
            <p:ph type="title" idx="3"/>
          </p:nvPr>
        </p:nvSpPr>
        <p:spPr>
          <a:xfrm>
            <a:off x="6056342" y="1299008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sp>
        <p:nvSpPr>
          <p:cNvPr id="4245" name="Google Shape;4245;p41"/>
          <p:cNvSpPr txBox="1">
            <a:spLocks noGrp="1"/>
          </p:cNvSpPr>
          <p:nvPr>
            <p:ph type="title" idx="5"/>
          </p:nvPr>
        </p:nvSpPr>
        <p:spPr>
          <a:xfrm>
            <a:off x="3592567" y="2455559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grpSp>
        <p:nvGrpSpPr>
          <p:cNvPr id="4247" name="Google Shape;4247;p41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4248" name="Google Shape;4248;p41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1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41"/>
          <p:cNvGrpSpPr/>
          <p:nvPr/>
        </p:nvGrpSpPr>
        <p:grpSpPr>
          <a:xfrm>
            <a:off x="7491650" y="4476028"/>
            <a:ext cx="1111500" cy="455200"/>
            <a:chOff x="5376300" y="458600"/>
            <a:chExt cx="1111500" cy="455200"/>
          </a:xfrm>
        </p:grpSpPr>
        <p:sp>
          <p:nvSpPr>
            <p:cNvPr id="4251" name="Google Shape;4251;p41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1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1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1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1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1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1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1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1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1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1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1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1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1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1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6" name="Google Shape;4266;p41"/>
          <p:cNvGrpSpPr/>
          <p:nvPr/>
        </p:nvGrpSpPr>
        <p:grpSpPr>
          <a:xfrm>
            <a:off x="1426033" y="224546"/>
            <a:ext cx="1111532" cy="1111532"/>
            <a:chOff x="1644000" y="1453324"/>
            <a:chExt cx="1274400" cy="1274400"/>
          </a:xfrm>
        </p:grpSpPr>
        <p:sp>
          <p:nvSpPr>
            <p:cNvPr id="4267" name="Google Shape;4267;p41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1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9" name="Google Shape;4269;p41"/>
          <p:cNvGrpSpPr/>
          <p:nvPr/>
        </p:nvGrpSpPr>
        <p:grpSpPr>
          <a:xfrm>
            <a:off x="6462820" y="93017"/>
            <a:ext cx="1111532" cy="1111532"/>
            <a:chOff x="1644000" y="1453324"/>
            <a:chExt cx="1274400" cy="1274400"/>
          </a:xfrm>
        </p:grpSpPr>
        <p:sp>
          <p:nvSpPr>
            <p:cNvPr id="4270" name="Google Shape;4270;p41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1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41"/>
          <p:cNvGrpSpPr/>
          <p:nvPr/>
        </p:nvGrpSpPr>
        <p:grpSpPr>
          <a:xfrm>
            <a:off x="3999007" y="1249568"/>
            <a:ext cx="1111532" cy="1111532"/>
            <a:chOff x="1644000" y="1453324"/>
            <a:chExt cx="1274400" cy="1274400"/>
          </a:xfrm>
        </p:grpSpPr>
        <p:sp>
          <p:nvSpPr>
            <p:cNvPr id="4273" name="Google Shape;4273;p41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1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41"/>
          <p:cNvSpPr/>
          <p:nvPr/>
        </p:nvSpPr>
        <p:spPr>
          <a:xfrm>
            <a:off x="4398830" y="1649878"/>
            <a:ext cx="311973" cy="310919"/>
          </a:xfrm>
          <a:custGeom>
            <a:avLst/>
            <a:gdLst/>
            <a:ahLst/>
            <a:cxnLst/>
            <a:rect l="l" t="t" r="r" b="b"/>
            <a:pathLst>
              <a:path w="10653" h="10617" extrusionOk="0">
                <a:moveTo>
                  <a:pt x="5335" y="1249"/>
                </a:moveTo>
                <a:cubicBezTo>
                  <a:pt x="7370" y="1249"/>
                  <a:pt x="9047" y="2748"/>
                  <a:pt x="9350" y="4693"/>
                </a:cubicBezTo>
                <a:lnTo>
                  <a:pt x="1303" y="4693"/>
                </a:lnTo>
                <a:cubicBezTo>
                  <a:pt x="1606" y="2748"/>
                  <a:pt x="3301" y="1249"/>
                  <a:pt x="5335" y="1249"/>
                </a:cubicBezTo>
                <a:close/>
                <a:moveTo>
                  <a:pt x="5639" y="5942"/>
                </a:moveTo>
                <a:lnTo>
                  <a:pt x="5639" y="6566"/>
                </a:lnTo>
                <a:lnTo>
                  <a:pt x="5014" y="6566"/>
                </a:lnTo>
                <a:lnTo>
                  <a:pt x="5014" y="5942"/>
                </a:lnTo>
                <a:close/>
                <a:moveTo>
                  <a:pt x="2374" y="6566"/>
                </a:moveTo>
                <a:cubicBezTo>
                  <a:pt x="3480" y="6566"/>
                  <a:pt x="4390" y="7476"/>
                  <a:pt x="4390" y="8600"/>
                </a:cubicBezTo>
                <a:lnTo>
                  <a:pt x="4390" y="9278"/>
                </a:lnTo>
                <a:cubicBezTo>
                  <a:pt x="3016" y="8939"/>
                  <a:pt x="1892" y="7905"/>
                  <a:pt x="1464" y="6566"/>
                </a:cubicBezTo>
                <a:close/>
                <a:moveTo>
                  <a:pt x="9207" y="6566"/>
                </a:moveTo>
                <a:cubicBezTo>
                  <a:pt x="8761" y="7905"/>
                  <a:pt x="7655" y="8939"/>
                  <a:pt x="6263" y="9278"/>
                </a:cubicBezTo>
                <a:lnTo>
                  <a:pt x="6263" y="8600"/>
                </a:lnTo>
                <a:cubicBezTo>
                  <a:pt x="6263" y="7476"/>
                  <a:pt x="7173" y="6566"/>
                  <a:pt x="8297" y="6566"/>
                </a:cubicBezTo>
                <a:close/>
                <a:moveTo>
                  <a:pt x="5335" y="0"/>
                </a:moveTo>
                <a:cubicBezTo>
                  <a:pt x="2391" y="0"/>
                  <a:pt x="1" y="2373"/>
                  <a:pt x="1" y="5317"/>
                </a:cubicBezTo>
                <a:cubicBezTo>
                  <a:pt x="143" y="8850"/>
                  <a:pt x="2739" y="10617"/>
                  <a:pt x="5333" y="10617"/>
                </a:cubicBezTo>
                <a:cubicBezTo>
                  <a:pt x="7927" y="10617"/>
                  <a:pt x="10519" y="8850"/>
                  <a:pt x="10653" y="5317"/>
                </a:cubicBezTo>
                <a:cubicBezTo>
                  <a:pt x="10653" y="2373"/>
                  <a:pt x="8280" y="0"/>
                  <a:pt x="53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2" name="Google Shape;4282;p41"/>
          <p:cNvGrpSpPr/>
          <p:nvPr/>
        </p:nvGrpSpPr>
        <p:grpSpPr>
          <a:xfrm>
            <a:off x="7824849" y="1070500"/>
            <a:ext cx="1608595" cy="268099"/>
            <a:chOff x="684450" y="451550"/>
            <a:chExt cx="3132000" cy="522000"/>
          </a:xfrm>
        </p:grpSpPr>
        <p:sp>
          <p:nvSpPr>
            <p:cNvPr id="4283" name="Google Shape;4283;p41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1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1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1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1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1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1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1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1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1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1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1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1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1849;p78">
            <a:extLst>
              <a:ext uri="{FF2B5EF4-FFF2-40B4-BE49-F238E27FC236}">
                <a16:creationId xmlns:a16="http://schemas.microsoft.com/office/drawing/2014/main" id="{F68F1A01-F305-73AB-32B3-D28C29713522}"/>
              </a:ext>
            </a:extLst>
          </p:cNvPr>
          <p:cNvGrpSpPr/>
          <p:nvPr/>
        </p:nvGrpSpPr>
        <p:grpSpPr>
          <a:xfrm>
            <a:off x="6840957" y="493063"/>
            <a:ext cx="355258" cy="355288"/>
            <a:chOff x="-44924250" y="3206000"/>
            <a:chExt cx="300100" cy="300125"/>
          </a:xfrm>
          <a:solidFill>
            <a:schemeClr val="bg2"/>
          </a:solidFill>
        </p:grpSpPr>
        <p:sp>
          <p:nvSpPr>
            <p:cNvPr id="5" name="Google Shape;11850;p78">
              <a:extLst>
                <a:ext uri="{FF2B5EF4-FFF2-40B4-BE49-F238E27FC236}">
                  <a16:creationId xmlns:a16="http://schemas.microsoft.com/office/drawing/2014/main" id="{C7632B53-C563-A1D6-0D63-EAE4D28FADC5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51;p78">
              <a:extLst>
                <a:ext uri="{FF2B5EF4-FFF2-40B4-BE49-F238E27FC236}">
                  <a16:creationId xmlns:a16="http://schemas.microsoft.com/office/drawing/2014/main" id="{31AD06F5-0D4C-152A-8483-8782A691682A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52;p78">
              <a:extLst>
                <a:ext uri="{FF2B5EF4-FFF2-40B4-BE49-F238E27FC236}">
                  <a16:creationId xmlns:a16="http://schemas.microsoft.com/office/drawing/2014/main" id="{5866B3B0-BA15-BD96-81C6-4F4806DFEBAA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53;p78">
              <a:extLst>
                <a:ext uri="{FF2B5EF4-FFF2-40B4-BE49-F238E27FC236}">
                  <a16:creationId xmlns:a16="http://schemas.microsoft.com/office/drawing/2014/main" id="{05D6C5CD-E214-4713-B6F9-980E62D3CA21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54;p78">
              <a:extLst>
                <a:ext uri="{FF2B5EF4-FFF2-40B4-BE49-F238E27FC236}">
                  <a16:creationId xmlns:a16="http://schemas.microsoft.com/office/drawing/2014/main" id="{DA5C742C-6DD1-C409-73D3-0E7A67267951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898;p78">
            <a:extLst>
              <a:ext uri="{FF2B5EF4-FFF2-40B4-BE49-F238E27FC236}">
                <a16:creationId xmlns:a16="http://schemas.microsoft.com/office/drawing/2014/main" id="{CE1B7C6B-36C4-EE43-A63F-36C518072027}"/>
              </a:ext>
            </a:extLst>
          </p:cNvPr>
          <p:cNvGrpSpPr/>
          <p:nvPr/>
        </p:nvGrpSpPr>
        <p:grpSpPr>
          <a:xfrm>
            <a:off x="1804139" y="623675"/>
            <a:ext cx="355258" cy="356205"/>
            <a:chOff x="-46409700" y="3569100"/>
            <a:chExt cx="300100" cy="300900"/>
          </a:xfrm>
          <a:solidFill>
            <a:schemeClr val="bg2"/>
          </a:solidFill>
        </p:grpSpPr>
        <p:sp>
          <p:nvSpPr>
            <p:cNvPr id="11" name="Google Shape;11899;p78">
              <a:extLst>
                <a:ext uri="{FF2B5EF4-FFF2-40B4-BE49-F238E27FC236}">
                  <a16:creationId xmlns:a16="http://schemas.microsoft.com/office/drawing/2014/main" id="{5322F5FA-3F35-8463-61E9-7DC92D991699}"/>
                </a:ext>
              </a:extLst>
            </p:cNvPr>
            <p:cNvSpPr/>
            <p:nvPr/>
          </p:nvSpPr>
          <p:spPr>
            <a:xfrm>
              <a:off x="-46234850" y="3569100"/>
              <a:ext cx="18125" cy="52800"/>
            </a:xfrm>
            <a:custGeom>
              <a:avLst/>
              <a:gdLst/>
              <a:ahLst/>
              <a:cxnLst/>
              <a:rect l="l" t="t" r="r" b="b"/>
              <a:pathLst>
                <a:path w="725" h="2112" extrusionOk="0">
                  <a:moveTo>
                    <a:pt x="0" y="1"/>
                  </a:moveTo>
                  <a:lnTo>
                    <a:pt x="0" y="2111"/>
                  </a:lnTo>
                  <a:lnTo>
                    <a:pt x="725" y="2111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00;p78">
              <a:extLst>
                <a:ext uri="{FF2B5EF4-FFF2-40B4-BE49-F238E27FC236}">
                  <a16:creationId xmlns:a16="http://schemas.microsoft.com/office/drawing/2014/main" id="{D5BAB51B-A809-87A1-DD43-ECA2DE58C042}"/>
                </a:ext>
              </a:extLst>
            </p:cNvPr>
            <p:cNvSpPr/>
            <p:nvPr/>
          </p:nvSpPr>
          <p:spPr>
            <a:xfrm>
              <a:off x="-46270300" y="37455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01;p78">
              <a:extLst>
                <a:ext uri="{FF2B5EF4-FFF2-40B4-BE49-F238E27FC236}">
                  <a16:creationId xmlns:a16="http://schemas.microsoft.com/office/drawing/2014/main" id="{FB17E3AD-0D6F-750B-2C92-82AC210DF717}"/>
                </a:ext>
              </a:extLst>
            </p:cNvPr>
            <p:cNvSpPr/>
            <p:nvPr/>
          </p:nvSpPr>
          <p:spPr>
            <a:xfrm>
              <a:off x="-46305750" y="3710875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662"/>
                  </a:moveTo>
                  <a:cubicBezTo>
                    <a:pt x="2364" y="662"/>
                    <a:pt x="2836" y="1135"/>
                    <a:pt x="2836" y="1733"/>
                  </a:cubicBezTo>
                  <a:cubicBezTo>
                    <a:pt x="2836" y="2332"/>
                    <a:pt x="2364" y="2804"/>
                    <a:pt x="1765" y="2804"/>
                  </a:cubicBezTo>
                  <a:cubicBezTo>
                    <a:pt x="1198" y="2804"/>
                    <a:pt x="725" y="2332"/>
                    <a:pt x="725" y="1733"/>
                  </a:cubicBezTo>
                  <a:cubicBezTo>
                    <a:pt x="725" y="1135"/>
                    <a:pt x="1198" y="662"/>
                    <a:pt x="1765" y="662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cubicBezTo>
                    <a:pt x="1" y="2741"/>
                    <a:pt x="788" y="3529"/>
                    <a:pt x="1765" y="3529"/>
                  </a:cubicBezTo>
                  <a:cubicBezTo>
                    <a:pt x="2773" y="3529"/>
                    <a:pt x="3561" y="2741"/>
                    <a:pt x="3561" y="1765"/>
                  </a:cubicBezTo>
                  <a:cubicBezTo>
                    <a:pt x="3561" y="788"/>
                    <a:pt x="2773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02;p78">
              <a:extLst>
                <a:ext uri="{FF2B5EF4-FFF2-40B4-BE49-F238E27FC236}">
                  <a16:creationId xmlns:a16="http://schemas.microsoft.com/office/drawing/2014/main" id="{91441238-16DE-A8CA-7791-353AAE6BFD53}"/>
                </a:ext>
              </a:extLst>
            </p:cNvPr>
            <p:cNvSpPr/>
            <p:nvPr/>
          </p:nvSpPr>
          <p:spPr>
            <a:xfrm>
              <a:off x="-46409700" y="3569900"/>
              <a:ext cx="300100" cy="300100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923" y="4978"/>
                  </a:moveTo>
                  <a:cubicBezTo>
                    <a:pt x="7278" y="4978"/>
                    <a:pt x="8381" y="6081"/>
                    <a:pt x="8381" y="7404"/>
                  </a:cubicBezTo>
                  <a:cubicBezTo>
                    <a:pt x="8412" y="8758"/>
                    <a:pt x="7309" y="9830"/>
                    <a:pt x="5923" y="9830"/>
                  </a:cubicBezTo>
                  <a:cubicBezTo>
                    <a:pt x="4600" y="9830"/>
                    <a:pt x="3497" y="8727"/>
                    <a:pt x="3497" y="7404"/>
                  </a:cubicBezTo>
                  <a:cubicBezTo>
                    <a:pt x="3497" y="6081"/>
                    <a:pt x="4600" y="4978"/>
                    <a:pt x="5923" y="4978"/>
                  </a:cubicBezTo>
                  <a:close/>
                  <a:moveTo>
                    <a:pt x="2426" y="9861"/>
                  </a:moveTo>
                  <a:cubicBezTo>
                    <a:pt x="2647" y="9861"/>
                    <a:pt x="2773" y="10019"/>
                    <a:pt x="2773" y="10208"/>
                  </a:cubicBezTo>
                  <a:cubicBezTo>
                    <a:pt x="2773" y="10397"/>
                    <a:pt x="2647" y="10554"/>
                    <a:pt x="2426" y="10554"/>
                  </a:cubicBezTo>
                  <a:lnTo>
                    <a:pt x="1733" y="10554"/>
                  </a:lnTo>
                  <a:cubicBezTo>
                    <a:pt x="1512" y="10554"/>
                    <a:pt x="1386" y="10397"/>
                    <a:pt x="1386" y="10208"/>
                  </a:cubicBezTo>
                  <a:cubicBezTo>
                    <a:pt x="1386" y="10019"/>
                    <a:pt x="1512" y="9861"/>
                    <a:pt x="1733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1657"/>
                  </a:lnTo>
                  <a:cubicBezTo>
                    <a:pt x="0" y="11846"/>
                    <a:pt x="158" y="12003"/>
                    <a:pt x="347" y="12003"/>
                  </a:cubicBezTo>
                  <a:lnTo>
                    <a:pt x="11657" y="12003"/>
                  </a:lnTo>
                  <a:cubicBezTo>
                    <a:pt x="11846" y="12003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09" y="2331"/>
                    <a:pt x="11878" y="2237"/>
                    <a:pt x="11846" y="2205"/>
                  </a:cubicBezTo>
                  <a:lnTo>
                    <a:pt x="9830" y="189"/>
                  </a:lnTo>
                  <a:lnTo>
                    <a:pt x="9830" y="3875"/>
                  </a:lnTo>
                  <a:cubicBezTo>
                    <a:pt x="9830" y="4064"/>
                    <a:pt x="9672" y="4222"/>
                    <a:pt x="9483" y="4222"/>
                  </a:cubicBezTo>
                  <a:lnTo>
                    <a:pt x="2458" y="4222"/>
                  </a:lnTo>
                  <a:cubicBezTo>
                    <a:pt x="2269" y="4222"/>
                    <a:pt x="2111" y="4064"/>
                    <a:pt x="2111" y="3875"/>
                  </a:cubicBez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03;p78">
              <a:extLst>
                <a:ext uri="{FF2B5EF4-FFF2-40B4-BE49-F238E27FC236}">
                  <a16:creationId xmlns:a16="http://schemas.microsoft.com/office/drawing/2014/main" id="{74457AE2-EC55-1999-9E1F-AE28F89AB21D}"/>
                </a:ext>
              </a:extLst>
            </p:cNvPr>
            <p:cNvSpPr/>
            <p:nvPr/>
          </p:nvSpPr>
          <p:spPr>
            <a:xfrm>
              <a:off x="-46341175" y="3569100"/>
              <a:ext cx="159125" cy="87450"/>
            </a:xfrm>
            <a:custGeom>
              <a:avLst/>
              <a:gdLst/>
              <a:ahLst/>
              <a:cxnLst/>
              <a:rect l="l" t="t" r="r" b="b"/>
              <a:pathLst>
                <a:path w="636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6364" y="3498"/>
                  </a:lnTo>
                  <a:lnTo>
                    <a:pt x="6364" y="1"/>
                  </a:lnTo>
                  <a:lnTo>
                    <a:pt x="5640" y="1"/>
                  </a:lnTo>
                  <a:lnTo>
                    <a:pt x="5640" y="2426"/>
                  </a:lnTo>
                  <a:cubicBezTo>
                    <a:pt x="5640" y="2647"/>
                    <a:pt x="5482" y="2773"/>
                    <a:pt x="5293" y="2773"/>
                  </a:cubicBezTo>
                  <a:lnTo>
                    <a:pt x="3875" y="2773"/>
                  </a:lnTo>
                  <a:cubicBezTo>
                    <a:pt x="3655" y="2773"/>
                    <a:pt x="3497" y="2647"/>
                    <a:pt x="3497" y="2426"/>
                  </a:cubicBezTo>
                  <a:lnTo>
                    <a:pt x="3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DB316A0F-0E1E-32FA-8DC1-3D73BF47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75" y="1737015"/>
            <a:ext cx="1563280" cy="3176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Подзаглавие 17">
            <a:extLst>
              <a:ext uri="{FF2B5EF4-FFF2-40B4-BE49-F238E27FC236}">
                <a16:creationId xmlns:a16="http://schemas.microsoft.com/office/drawing/2014/main" id="{260B30DD-E73B-F7DF-4823-536CB68A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9780" y="327778"/>
            <a:ext cx="521352" cy="100830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0" name="Подзаглавие 19">
            <a:extLst>
              <a:ext uri="{FF2B5EF4-FFF2-40B4-BE49-F238E27FC236}">
                <a16:creationId xmlns:a16="http://schemas.microsoft.com/office/drawing/2014/main" id="{52517C9D-3E83-5C0A-8211-F5B50EBC236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-1104459" y="300685"/>
            <a:ext cx="230630" cy="100830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2" name="Подзаглавие 21">
            <a:extLst>
              <a:ext uri="{FF2B5EF4-FFF2-40B4-BE49-F238E27FC236}">
                <a16:creationId xmlns:a16="http://schemas.microsoft.com/office/drawing/2014/main" id="{4B0079BB-14CF-1D9E-D4F5-14EAA9D9827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-1416879" y="1525807"/>
            <a:ext cx="328588" cy="1008300"/>
          </a:xfrm>
        </p:spPr>
        <p:txBody>
          <a:bodyPr/>
          <a:lstStyle/>
          <a:p>
            <a:endParaRPr lang="bg-BG"/>
          </a:p>
        </p:txBody>
      </p:sp>
      <p:pic>
        <p:nvPicPr>
          <p:cNvPr id="23" name="Картина 22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219BDA53-BA61-58A4-7DEB-F38E696DE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689" y="1735784"/>
            <a:ext cx="1563280" cy="3161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Картина 2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2A21C5A3-B2B0-21F7-2F1B-34BCFEFFE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760" y="2921656"/>
            <a:ext cx="2557864" cy="1634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Картина 2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163BDDF-E74F-7741-F0DD-19B707E0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1" y="149940"/>
            <a:ext cx="1165253" cy="1905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146" name="Google Shape;5146;p56"/>
          <p:cNvCxnSpPr>
            <a:stCxn id="5147" idx="6"/>
            <a:endCxn id="5148" idx="2"/>
          </p:cNvCxnSpPr>
          <p:nvPr/>
        </p:nvCxnSpPr>
        <p:spPr>
          <a:xfrm>
            <a:off x="1457010" y="3157725"/>
            <a:ext cx="2654228" cy="434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9" name="Google Shape;5149;p56"/>
          <p:cNvCxnSpPr>
            <a:stCxn id="5148" idx="6"/>
            <a:endCxn id="5150" idx="2"/>
          </p:cNvCxnSpPr>
          <p:nvPr/>
        </p:nvCxnSpPr>
        <p:spPr>
          <a:xfrm>
            <a:off x="4446338" y="3201192"/>
            <a:ext cx="1164656" cy="2040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1" name="Google Shape;5151;p56"/>
          <p:cNvCxnSpPr>
            <a:stCxn id="5150" idx="6"/>
            <a:endCxn id="5152" idx="2"/>
          </p:cNvCxnSpPr>
          <p:nvPr/>
        </p:nvCxnSpPr>
        <p:spPr>
          <a:xfrm>
            <a:off x="5946094" y="3221599"/>
            <a:ext cx="1164656" cy="16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3" name="Google Shape;5153;p56"/>
          <p:cNvSpPr txBox="1">
            <a:spLocks noGrp="1"/>
          </p:cNvSpPr>
          <p:nvPr>
            <p:ph type="ctrTitle"/>
          </p:nvPr>
        </p:nvSpPr>
        <p:spPr>
          <a:xfrm flipH="1">
            <a:off x="2515250" y="445025"/>
            <a:ext cx="41133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Други папки</a:t>
            </a:r>
            <a:endParaRPr dirty="0"/>
          </a:p>
        </p:txBody>
      </p:sp>
      <p:grpSp>
        <p:nvGrpSpPr>
          <p:cNvPr id="5154" name="Google Shape;5154;p56"/>
          <p:cNvGrpSpPr/>
          <p:nvPr/>
        </p:nvGrpSpPr>
        <p:grpSpPr>
          <a:xfrm>
            <a:off x="733700" y="2601959"/>
            <a:ext cx="1111532" cy="1111532"/>
            <a:chOff x="1309828" y="2667497"/>
            <a:chExt cx="1111532" cy="1111532"/>
          </a:xfrm>
        </p:grpSpPr>
        <p:sp>
          <p:nvSpPr>
            <p:cNvPr id="5147" name="Google Shape;5147;p56"/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5" name="Google Shape;5155;p56"/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56" name="Google Shape;5156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58" name="Google Shape;5158;p56"/>
          <p:cNvSpPr txBox="1"/>
          <p:nvPr/>
        </p:nvSpPr>
        <p:spPr>
          <a:xfrm>
            <a:off x="350508" y="2078850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Entity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59" name="Google Shape;5159;p56"/>
          <p:cNvSpPr txBox="1"/>
          <p:nvPr/>
        </p:nvSpPr>
        <p:spPr>
          <a:xfrm>
            <a:off x="350558" y="1473125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Mercury is the closest planet to the Sun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160" name="Google Shape;5160;p56"/>
          <p:cNvGrpSpPr/>
          <p:nvPr/>
        </p:nvGrpSpPr>
        <p:grpSpPr>
          <a:xfrm>
            <a:off x="3723041" y="2645426"/>
            <a:ext cx="1111532" cy="1111532"/>
            <a:chOff x="3114078" y="2667497"/>
            <a:chExt cx="1111532" cy="1111532"/>
          </a:xfrm>
        </p:grpSpPr>
        <p:sp>
          <p:nvSpPr>
            <p:cNvPr id="5148" name="Google Shape;5148;p56"/>
            <p:cNvSpPr/>
            <p:nvPr/>
          </p:nvSpPr>
          <p:spPr>
            <a:xfrm>
              <a:off x="3502275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1" name="Google Shape;5161;p56"/>
            <p:cNvGrpSpPr/>
            <p:nvPr/>
          </p:nvGrpSpPr>
          <p:grpSpPr>
            <a:xfrm>
              <a:off x="311407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62" name="Google Shape;5162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4" name="Google Shape;5164;p56"/>
          <p:cNvSpPr txBox="1"/>
          <p:nvPr/>
        </p:nvSpPr>
        <p:spPr>
          <a:xfrm>
            <a:off x="1584960" y="3900791"/>
            <a:ext cx="243078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DataBaseAccess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65" name="Google Shape;5165;p56"/>
          <p:cNvSpPr txBox="1"/>
          <p:nvPr/>
        </p:nvSpPr>
        <p:spPr>
          <a:xfrm>
            <a:off x="1918840" y="4310741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Despite being red, Mars is a cold place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166" name="Google Shape;5166;p56"/>
          <p:cNvGrpSpPr/>
          <p:nvPr/>
        </p:nvGrpSpPr>
        <p:grpSpPr>
          <a:xfrm>
            <a:off x="5222809" y="2665833"/>
            <a:ext cx="1111532" cy="1111532"/>
            <a:chOff x="4918328" y="2667497"/>
            <a:chExt cx="1111532" cy="1111532"/>
          </a:xfrm>
        </p:grpSpPr>
        <p:sp>
          <p:nvSpPr>
            <p:cNvPr id="5150" name="Google Shape;5150;p56"/>
            <p:cNvSpPr/>
            <p:nvPr/>
          </p:nvSpPr>
          <p:spPr>
            <a:xfrm>
              <a:off x="5306513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7" name="Google Shape;5167;p56"/>
            <p:cNvGrpSpPr/>
            <p:nvPr/>
          </p:nvGrpSpPr>
          <p:grpSpPr>
            <a:xfrm>
              <a:off x="49183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68" name="Google Shape;5168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0" name="Google Shape;5170;p56"/>
          <p:cNvGrpSpPr/>
          <p:nvPr/>
        </p:nvGrpSpPr>
        <p:grpSpPr>
          <a:xfrm>
            <a:off x="6722578" y="2667497"/>
            <a:ext cx="1111532" cy="1111532"/>
            <a:chOff x="6722578" y="2667497"/>
            <a:chExt cx="1111532" cy="1111532"/>
          </a:xfrm>
        </p:grpSpPr>
        <p:sp>
          <p:nvSpPr>
            <p:cNvPr id="5152" name="Google Shape;5152;p56"/>
            <p:cNvSpPr/>
            <p:nvPr/>
          </p:nvSpPr>
          <p:spPr>
            <a:xfrm>
              <a:off x="7110750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1" name="Google Shape;5171;p56"/>
            <p:cNvGrpSpPr/>
            <p:nvPr/>
          </p:nvGrpSpPr>
          <p:grpSpPr>
            <a:xfrm>
              <a:off x="6722578" y="2667497"/>
              <a:ext cx="1111532" cy="1111532"/>
              <a:chOff x="1644000" y="1453324"/>
              <a:chExt cx="1274400" cy="1274400"/>
            </a:xfrm>
          </p:grpSpPr>
          <p:sp>
            <p:nvSpPr>
              <p:cNvPr id="5172" name="Google Shape;5172;p56"/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56"/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74" name="Google Shape;5174;p56"/>
          <p:cNvSpPr txBox="1"/>
          <p:nvPr/>
        </p:nvSpPr>
        <p:spPr>
          <a:xfrm>
            <a:off x="4871345" y="3896445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Tools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75" name="Google Shape;5175;p56"/>
          <p:cNvSpPr txBox="1"/>
          <p:nvPr/>
        </p:nvSpPr>
        <p:spPr>
          <a:xfrm>
            <a:off x="4871395" y="4306395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Saturn is a gas giant and has rings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77" name="Google Shape;5177;p56"/>
          <p:cNvSpPr txBox="1"/>
          <p:nvPr/>
        </p:nvSpPr>
        <p:spPr>
          <a:xfrm>
            <a:off x="3403673" y="1451783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224"/>
                </a:solidFill>
                <a:latin typeface="Arimo"/>
                <a:ea typeface="Arimo"/>
                <a:cs typeface="Arimo"/>
                <a:sym typeface="Arimo"/>
              </a:rPr>
              <a:t>Jupiter is the biggest planet of them all</a:t>
            </a:r>
            <a:endParaRPr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207" name="Google Shape;5207;p56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5208" name="Google Shape;5208;p56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56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0" name="Google Shape;5210;p56"/>
          <p:cNvGrpSpPr/>
          <p:nvPr/>
        </p:nvGrpSpPr>
        <p:grpSpPr>
          <a:xfrm>
            <a:off x="7824849" y="1070500"/>
            <a:ext cx="1608595" cy="268099"/>
            <a:chOff x="684450" y="451550"/>
            <a:chExt cx="3132000" cy="522000"/>
          </a:xfrm>
        </p:grpSpPr>
        <p:sp>
          <p:nvSpPr>
            <p:cNvPr id="5211" name="Google Shape;5211;p56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56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56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56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56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56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56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56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56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56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56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56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56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4" name="Google Shape;5224;p56"/>
          <p:cNvGrpSpPr/>
          <p:nvPr/>
        </p:nvGrpSpPr>
        <p:grpSpPr>
          <a:xfrm>
            <a:off x="8020483" y="2180244"/>
            <a:ext cx="413727" cy="404869"/>
            <a:chOff x="5573871" y="1447369"/>
            <a:chExt cx="413727" cy="404869"/>
          </a:xfrm>
        </p:grpSpPr>
        <p:grpSp>
          <p:nvGrpSpPr>
            <p:cNvPr id="5225" name="Google Shape;5225;p56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26" name="Google Shape;5226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7" name="Google Shape;5227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28" name="Google Shape;5228;p56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29" name="Google Shape;5229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0" name="Google Shape;5230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31" name="Google Shape;5231;p56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5232" name="Google Shape;5232;p56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3" name="Google Shape;5233;p56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" name="Google Shape;5154;p56">
            <a:extLst>
              <a:ext uri="{FF2B5EF4-FFF2-40B4-BE49-F238E27FC236}">
                <a16:creationId xmlns:a16="http://schemas.microsoft.com/office/drawing/2014/main" id="{7A5E7018-5138-66DC-6892-D62F62B31767}"/>
              </a:ext>
            </a:extLst>
          </p:cNvPr>
          <p:cNvGrpSpPr/>
          <p:nvPr/>
        </p:nvGrpSpPr>
        <p:grpSpPr>
          <a:xfrm>
            <a:off x="2228370" y="2620241"/>
            <a:ext cx="1111532" cy="1111532"/>
            <a:chOff x="1309828" y="2667497"/>
            <a:chExt cx="1111532" cy="1111532"/>
          </a:xfrm>
        </p:grpSpPr>
        <p:sp>
          <p:nvSpPr>
            <p:cNvPr id="3" name="Google Shape;5147;p56">
              <a:extLst>
                <a:ext uri="{FF2B5EF4-FFF2-40B4-BE49-F238E27FC236}">
                  <a16:creationId xmlns:a16="http://schemas.microsoft.com/office/drawing/2014/main" id="{504F76D0-57C1-EC58-2508-96DFF10CF7B8}"/>
                </a:ext>
              </a:extLst>
            </p:cNvPr>
            <p:cNvSpPr/>
            <p:nvPr/>
          </p:nvSpPr>
          <p:spPr>
            <a:xfrm>
              <a:off x="1698038" y="3055713"/>
              <a:ext cx="335100" cy="3351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5155;p56">
              <a:extLst>
                <a:ext uri="{FF2B5EF4-FFF2-40B4-BE49-F238E27FC236}">
                  <a16:creationId xmlns:a16="http://schemas.microsoft.com/office/drawing/2014/main" id="{CC38F2E0-5E4F-22B6-1B87-51DF29F499BD}"/>
                </a:ext>
              </a:extLst>
            </p:cNvPr>
            <p:cNvGrpSpPr/>
            <p:nvPr/>
          </p:nvGrpSpPr>
          <p:grpSpPr>
            <a:xfrm>
              <a:off x="1309828" y="2667497"/>
              <a:ext cx="1111532" cy="1111532"/>
              <a:chOff x="1644000" y="1453324"/>
              <a:chExt cx="1274400" cy="1274400"/>
            </a:xfrm>
          </p:grpSpPr>
          <p:sp>
            <p:nvSpPr>
              <p:cNvPr id="5" name="Google Shape;5156;p56">
                <a:extLst>
                  <a:ext uri="{FF2B5EF4-FFF2-40B4-BE49-F238E27FC236}">
                    <a16:creationId xmlns:a16="http://schemas.microsoft.com/office/drawing/2014/main" id="{AFC83A2C-9C63-79F0-050A-C9C7A1EEE5AD}"/>
                  </a:ext>
                </a:extLst>
              </p:cNvPr>
              <p:cNvSpPr/>
              <p:nvPr/>
            </p:nvSpPr>
            <p:spPr>
              <a:xfrm rot="2700000">
                <a:off x="1830632" y="1639956"/>
                <a:ext cx="901137" cy="9011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57163" dist="57150" dir="264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5157;p56">
                <a:extLst>
                  <a:ext uri="{FF2B5EF4-FFF2-40B4-BE49-F238E27FC236}">
                    <a16:creationId xmlns:a16="http://schemas.microsoft.com/office/drawing/2014/main" id="{369D81CC-27B9-9942-A9CD-436D5D9645B3}"/>
                  </a:ext>
                </a:extLst>
              </p:cNvPr>
              <p:cNvSpPr/>
              <p:nvPr/>
            </p:nvSpPr>
            <p:spPr>
              <a:xfrm rot="2700000">
                <a:off x="1902332" y="1711557"/>
                <a:ext cx="757736" cy="75773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5176;p56">
            <a:extLst>
              <a:ext uri="{FF2B5EF4-FFF2-40B4-BE49-F238E27FC236}">
                <a16:creationId xmlns:a16="http://schemas.microsoft.com/office/drawing/2014/main" id="{BF94C7C2-762E-9173-BEE4-41CC2E06E3B2}"/>
              </a:ext>
            </a:extLst>
          </p:cNvPr>
          <p:cNvSpPr txBox="1"/>
          <p:nvPr/>
        </p:nvSpPr>
        <p:spPr>
          <a:xfrm>
            <a:off x="6482576" y="2055719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Resourcess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" name="Google Shape;5177;p56">
            <a:extLst>
              <a:ext uri="{FF2B5EF4-FFF2-40B4-BE49-F238E27FC236}">
                <a16:creationId xmlns:a16="http://schemas.microsoft.com/office/drawing/2014/main" id="{5E60EA42-FF4E-D89F-7E34-1F04CFC3F0C9}"/>
              </a:ext>
            </a:extLst>
          </p:cNvPr>
          <p:cNvSpPr txBox="1"/>
          <p:nvPr/>
        </p:nvSpPr>
        <p:spPr>
          <a:xfrm>
            <a:off x="6421799" y="1405195"/>
            <a:ext cx="180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112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2" name="Картина 21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0C53F00-2B6C-73D3-8916-7A450B7F0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4" y="757559"/>
            <a:ext cx="1769852" cy="1270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C3A9C1FA-0AED-714C-2ABC-729F05BE0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72" y="4324040"/>
            <a:ext cx="2123077" cy="581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Картина 2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E77C21-4369-439E-C59C-A17561A43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345" y="4276245"/>
            <a:ext cx="1859163" cy="76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7" name="Google Shape;11830;p78">
            <a:extLst>
              <a:ext uri="{FF2B5EF4-FFF2-40B4-BE49-F238E27FC236}">
                <a16:creationId xmlns:a16="http://schemas.microsoft.com/office/drawing/2014/main" id="{35FB3E07-95F4-89E3-1268-5AC890EDFAD6}"/>
              </a:ext>
            </a:extLst>
          </p:cNvPr>
          <p:cNvGrpSpPr/>
          <p:nvPr/>
        </p:nvGrpSpPr>
        <p:grpSpPr>
          <a:xfrm>
            <a:off x="5516939" y="2953575"/>
            <a:ext cx="523211" cy="515640"/>
            <a:chOff x="-48629225" y="3938500"/>
            <a:chExt cx="299300" cy="298525"/>
          </a:xfrm>
          <a:solidFill>
            <a:schemeClr val="bg2"/>
          </a:solidFill>
        </p:grpSpPr>
        <p:sp>
          <p:nvSpPr>
            <p:cNvPr id="28" name="Google Shape;11831;p78">
              <a:extLst>
                <a:ext uri="{FF2B5EF4-FFF2-40B4-BE49-F238E27FC236}">
                  <a16:creationId xmlns:a16="http://schemas.microsoft.com/office/drawing/2014/main" id="{B288D274-11A0-6C11-D5F2-4BCD99E1C739}"/>
                </a:ext>
              </a:extLst>
            </p:cNvPr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32;p78">
              <a:extLst>
                <a:ext uri="{FF2B5EF4-FFF2-40B4-BE49-F238E27FC236}">
                  <a16:creationId xmlns:a16="http://schemas.microsoft.com/office/drawing/2014/main" id="{BFEFF43F-150D-7DEF-AE76-C9ED07D53B88}"/>
                </a:ext>
              </a:extLst>
            </p:cNvPr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33;p78">
              <a:extLst>
                <a:ext uri="{FF2B5EF4-FFF2-40B4-BE49-F238E27FC236}">
                  <a16:creationId xmlns:a16="http://schemas.microsoft.com/office/drawing/2014/main" id="{45091CC2-6FA7-EAAA-B168-E1D18CE0B365}"/>
                </a:ext>
              </a:extLst>
            </p:cNvPr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4;p78">
              <a:extLst>
                <a:ext uri="{FF2B5EF4-FFF2-40B4-BE49-F238E27FC236}">
                  <a16:creationId xmlns:a16="http://schemas.microsoft.com/office/drawing/2014/main" id="{3A4E7710-7AE9-E10F-CAEE-52AC2F3984F6}"/>
                </a:ext>
              </a:extLst>
            </p:cNvPr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885;p80">
            <a:extLst>
              <a:ext uri="{FF2B5EF4-FFF2-40B4-BE49-F238E27FC236}">
                <a16:creationId xmlns:a16="http://schemas.microsoft.com/office/drawing/2014/main" id="{76DE4C60-495C-2EF3-C73C-565DAD0AAAF2}"/>
              </a:ext>
            </a:extLst>
          </p:cNvPr>
          <p:cNvGrpSpPr/>
          <p:nvPr/>
        </p:nvGrpSpPr>
        <p:grpSpPr>
          <a:xfrm>
            <a:off x="2607745" y="2947395"/>
            <a:ext cx="419443" cy="420487"/>
            <a:chOff x="-3771675" y="3971775"/>
            <a:chExt cx="291300" cy="292025"/>
          </a:xfrm>
          <a:solidFill>
            <a:schemeClr val="bg2"/>
          </a:solidFill>
        </p:grpSpPr>
        <p:sp>
          <p:nvSpPr>
            <p:cNvPr id="33" name="Google Shape;12886;p80">
              <a:extLst>
                <a:ext uri="{FF2B5EF4-FFF2-40B4-BE49-F238E27FC236}">
                  <a16:creationId xmlns:a16="http://schemas.microsoft.com/office/drawing/2014/main" id="{AA5A629E-9B62-6581-94AE-003188E6097E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87;p80">
              <a:extLst>
                <a:ext uri="{FF2B5EF4-FFF2-40B4-BE49-F238E27FC236}">
                  <a16:creationId xmlns:a16="http://schemas.microsoft.com/office/drawing/2014/main" id="{87197ECA-B324-9840-8BBC-E8F1EBC06564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88;p80">
              <a:extLst>
                <a:ext uri="{FF2B5EF4-FFF2-40B4-BE49-F238E27FC236}">
                  <a16:creationId xmlns:a16="http://schemas.microsoft.com/office/drawing/2014/main" id="{81AEF44B-4426-815D-FDB8-DA4506C57CA6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89;p80">
              <a:extLst>
                <a:ext uri="{FF2B5EF4-FFF2-40B4-BE49-F238E27FC236}">
                  <a16:creationId xmlns:a16="http://schemas.microsoft.com/office/drawing/2014/main" id="{82CE5240-D297-E190-C69D-6CADCFAD26FC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90;p80">
              <a:extLst>
                <a:ext uri="{FF2B5EF4-FFF2-40B4-BE49-F238E27FC236}">
                  <a16:creationId xmlns:a16="http://schemas.microsoft.com/office/drawing/2014/main" id="{5187617C-FA4F-3BE4-87FA-DDEE8182D83A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744;p76">
            <a:extLst>
              <a:ext uri="{FF2B5EF4-FFF2-40B4-BE49-F238E27FC236}">
                <a16:creationId xmlns:a16="http://schemas.microsoft.com/office/drawing/2014/main" id="{B3BE934C-7C1D-271E-F889-15B83B216E18}"/>
              </a:ext>
            </a:extLst>
          </p:cNvPr>
          <p:cNvGrpSpPr/>
          <p:nvPr/>
        </p:nvGrpSpPr>
        <p:grpSpPr>
          <a:xfrm>
            <a:off x="7045393" y="3012032"/>
            <a:ext cx="465814" cy="456546"/>
            <a:chOff x="-60988625" y="3740800"/>
            <a:chExt cx="316650" cy="310350"/>
          </a:xfrm>
          <a:solidFill>
            <a:schemeClr val="bg2"/>
          </a:solidFill>
        </p:grpSpPr>
        <p:sp>
          <p:nvSpPr>
            <p:cNvPr id="39" name="Google Shape;10745;p76">
              <a:extLst>
                <a:ext uri="{FF2B5EF4-FFF2-40B4-BE49-F238E27FC236}">
                  <a16:creationId xmlns:a16="http://schemas.microsoft.com/office/drawing/2014/main" id="{86EBC809-F1E4-50FF-C221-598C0E8BBF7A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46;p76">
              <a:extLst>
                <a:ext uri="{FF2B5EF4-FFF2-40B4-BE49-F238E27FC236}">
                  <a16:creationId xmlns:a16="http://schemas.microsoft.com/office/drawing/2014/main" id="{B29F8869-9EAA-A059-9B4C-58804AD157B1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47;p76">
              <a:extLst>
                <a:ext uri="{FF2B5EF4-FFF2-40B4-BE49-F238E27FC236}">
                  <a16:creationId xmlns:a16="http://schemas.microsoft.com/office/drawing/2014/main" id="{C8C52AAA-7874-4320-CB36-3A289EDC7015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FC67B7A1-C07B-D5C3-7744-F3049C44E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262" y="998106"/>
            <a:ext cx="2308848" cy="983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2" name="Google Shape;10748;p76">
            <a:extLst>
              <a:ext uri="{FF2B5EF4-FFF2-40B4-BE49-F238E27FC236}">
                <a16:creationId xmlns:a16="http://schemas.microsoft.com/office/drawing/2014/main" id="{D3EA2A20-05D2-E1ED-B885-056B3135C097}"/>
              </a:ext>
            </a:extLst>
          </p:cNvPr>
          <p:cNvGrpSpPr/>
          <p:nvPr/>
        </p:nvGrpSpPr>
        <p:grpSpPr>
          <a:xfrm>
            <a:off x="4042077" y="2919329"/>
            <a:ext cx="471308" cy="469820"/>
            <a:chOff x="-60987850" y="4100950"/>
            <a:chExt cx="316650" cy="315650"/>
          </a:xfrm>
          <a:solidFill>
            <a:schemeClr val="bg2"/>
          </a:solidFill>
        </p:grpSpPr>
        <p:sp>
          <p:nvSpPr>
            <p:cNvPr id="43" name="Google Shape;10749;p76">
              <a:extLst>
                <a:ext uri="{FF2B5EF4-FFF2-40B4-BE49-F238E27FC236}">
                  <a16:creationId xmlns:a16="http://schemas.microsoft.com/office/drawing/2014/main" id="{D4206CC7-25D5-B0D1-3892-AA5493871062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50;p76">
              <a:extLst>
                <a:ext uri="{FF2B5EF4-FFF2-40B4-BE49-F238E27FC236}">
                  <a16:creationId xmlns:a16="http://schemas.microsoft.com/office/drawing/2014/main" id="{FF750A2A-AA17-A0D8-6A07-4B37F86D6DCC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51;p76">
              <a:extLst>
                <a:ext uri="{FF2B5EF4-FFF2-40B4-BE49-F238E27FC236}">
                  <a16:creationId xmlns:a16="http://schemas.microsoft.com/office/drawing/2014/main" id="{68BC22BA-19AC-EF0B-2D70-C07E8C954F29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52;p76">
              <a:extLst>
                <a:ext uri="{FF2B5EF4-FFF2-40B4-BE49-F238E27FC236}">
                  <a16:creationId xmlns:a16="http://schemas.microsoft.com/office/drawing/2014/main" id="{F952EFBA-45C9-054F-FD20-6D8C7673D328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53;p76">
              <a:extLst>
                <a:ext uri="{FF2B5EF4-FFF2-40B4-BE49-F238E27FC236}">
                  <a16:creationId xmlns:a16="http://schemas.microsoft.com/office/drawing/2014/main" id="{B59A1738-8C45-C64D-FE2C-465D4B5AE654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081;p78">
            <a:extLst>
              <a:ext uri="{FF2B5EF4-FFF2-40B4-BE49-F238E27FC236}">
                <a16:creationId xmlns:a16="http://schemas.microsoft.com/office/drawing/2014/main" id="{F29DBCCB-4A15-00FF-3E5F-59C8063B7D7A}"/>
              </a:ext>
            </a:extLst>
          </p:cNvPr>
          <p:cNvGrpSpPr/>
          <p:nvPr/>
        </p:nvGrpSpPr>
        <p:grpSpPr>
          <a:xfrm>
            <a:off x="1043416" y="2890911"/>
            <a:ext cx="519931" cy="471195"/>
            <a:chOff x="-49031025" y="3920175"/>
            <a:chExt cx="303350" cy="300325"/>
          </a:xfrm>
          <a:solidFill>
            <a:schemeClr val="bg2"/>
          </a:solidFill>
        </p:grpSpPr>
        <p:sp>
          <p:nvSpPr>
            <p:cNvPr id="49" name="Google Shape;12082;p78">
              <a:extLst>
                <a:ext uri="{FF2B5EF4-FFF2-40B4-BE49-F238E27FC236}">
                  <a16:creationId xmlns:a16="http://schemas.microsoft.com/office/drawing/2014/main" id="{3271AC60-EDAD-A67F-54C6-67125C305AED}"/>
                </a:ext>
              </a:extLst>
            </p:cNvPr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83;p78">
              <a:extLst>
                <a:ext uri="{FF2B5EF4-FFF2-40B4-BE49-F238E27FC236}">
                  <a16:creationId xmlns:a16="http://schemas.microsoft.com/office/drawing/2014/main" id="{729128C9-FB89-E399-1E72-6A002681C5C5}"/>
                </a:ext>
              </a:extLst>
            </p:cNvPr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84;p78">
              <a:extLst>
                <a:ext uri="{FF2B5EF4-FFF2-40B4-BE49-F238E27FC236}">
                  <a16:creationId xmlns:a16="http://schemas.microsoft.com/office/drawing/2014/main" id="{91E3A525-CC90-4390-6B83-25607227CC85}"/>
                </a:ext>
              </a:extLst>
            </p:cNvPr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85;p78">
              <a:extLst>
                <a:ext uri="{FF2B5EF4-FFF2-40B4-BE49-F238E27FC236}">
                  <a16:creationId xmlns:a16="http://schemas.microsoft.com/office/drawing/2014/main" id="{3A0A5201-E6F3-1E65-9248-9A0E309EA194}"/>
                </a:ext>
              </a:extLst>
            </p:cNvPr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86;p78">
              <a:extLst>
                <a:ext uri="{FF2B5EF4-FFF2-40B4-BE49-F238E27FC236}">
                  <a16:creationId xmlns:a16="http://schemas.microsoft.com/office/drawing/2014/main" id="{0265233C-2146-2C1F-2C65-F55A4CAA506A}"/>
                </a:ext>
              </a:extLst>
            </p:cNvPr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87;p78">
              <a:extLst>
                <a:ext uri="{FF2B5EF4-FFF2-40B4-BE49-F238E27FC236}">
                  <a16:creationId xmlns:a16="http://schemas.microsoft.com/office/drawing/2014/main" id="{CCCC25ED-4707-E7A7-1B81-6D9EDED30A19}"/>
                </a:ext>
              </a:extLst>
            </p:cNvPr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6" name="Google Shape;5176;p56"/>
          <p:cNvSpPr txBox="1"/>
          <p:nvPr/>
        </p:nvSpPr>
        <p:spPr>
          <a:xfrm>
            <a:off x="3403586" y="2057508"/>
            <a:ext cx="1804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Repository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iving School by Slidesgo">
  <a:themeElements>
    <a:clrScheme name="Simple Light">
      <a:dk1>
        <a:srgbClr val="FFFFFF"/>
      </a:dk1>
      <a:lt1>
        <a:srgbClr val="25284F"/>
      </a:lt1>
      <a:dk2>
        <a:srgbClr val="111224"/>
      </a:dk2>
      <a:lt2>
        <a:srgbClr val="FEDE00"/>
      </a:lt2>
      <a:accent1>
        <a:srgbClr val="FBAB18"/>
      </a:accent1>
      <a:accent2>
        <a:srgbClr val="F4683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2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518</Words>
  <Application>Microsoft Office PowerPoint</Application>
  <PresentationFormat>Презентация на цял екран (16:9)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5" baseType="lpstr">
      <vt:lpstr>Montserrat</vt:lpstr>
      <vt:lpstr>Arimo</vt:lpstr>
      <vt:lpstr>Arial</vt:lpstr>
      <vt:lpstr>Montserrat Black</vt:lpstr>
      <vt:lpstr>Driving School by Slidesgo</vt:lpstr>
      <vt:lpstr>AutoPoint</vt:lpstr>
      <vt:lpstr>Съдържание</vt:lpstr>
      <vt:lpstr>01</vt:lpstr>
      <vt:lpstr>Цел на проекта</vt:lpstr>
      <vt:lpstr>02</vt:lpstr>
      <vt:lpstr>Технологии и концепции</vt:lpstr>
      <vt:lpstr>03</vt:lpstr>
      <vt:lpstr>MVC</vt:lpstr>
      <vt:lpstr>Други папки</vt:lpstr>
      <vt:lpstr>04</vt:lpstr>
      <vt:lpstr>Презентация на PowerPoint</vt:lpstr>
      <vt:lpstr>Презентация на PowerPoint</vt:lpstr>
      <vt:lpstr>05</vt:lpstr>
      <vt:lpstr>Реализация на уеб приложението</vt:lpstr>
      <vt:lpstr>Реализация на мобилното приложение</vt:lpstr>
      <vt:lpstr>06 и 07 </vt:lpstr>
      <vt:lpstr>08</vt:lpstr>
      <vt:lpstr>Постигнати цели</vt:lpstr>
      <vt:lpstr>Препоръки за бъдещо развитие</vt:lpstr>
      <vt:lpstr>Благодаря!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AutoPoint</dc:title>
  <dc:creator>Самуил Добрински</dc:creator>
  <cp:lastModifiedBy>Самуил Добрински</cp:lastModifiedBy>
  <cp:revision>6</cp:revision>
  <dcterms:modified xsi:type="dcterms:W3CDTF">2023-05-21T15:50:22Z</dcterms:modified>
</cp:coreProperties>
</file>