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2D12BD-2211-4B36-B760-A5CE5D1A14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76BE16-36E0-404F-A25F-25C3AD6FF9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0"/>
            <a:ext cx="7175351" cy="6858000"/>
          </a:xfrm>
        </p:spPr>
        <p:txBody>
          <a:bodyPr anchor="ctr"/>
          <a:lstStyle/>
          <a:p>
            <a:pPr marL="182880" indent="0" algn="ctr">
              <a:buNone/>
            </a:pPr>
            <a:r>
              <a:rPr lang="en-US" sz="72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Direct </a:t>
            </a:r>
            <a:r>
              <a:rPr lang="en-US" sz="7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72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nfix Evaluator</a:t>
            </a:r>
            <a:endParaRPr lang="en-US" sz="72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49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Test Case</a:t>
            </a:r>
            <a:br>
              <a:rPr lang="en-US" sz="4000" dirty="0" smtClean="0"/>
            </a:br>
            <a:r>
              <a:rPr lang="en-US" sz="4000" dirty="0" smtClean="0"/>
              <a:t>( A + B * Z ^ 2 ) * C ^ D / E - F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57147"/>
              </p:ext>
            </p:extLst>
          </p:nvPr>
        </p:nvGraphicFramePr>
        <p:xfrm>
          <a:off x="1524000" y="2209800"/>
          <a:ext cx="609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operandstack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stackofoperates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ABZ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ABZ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ABZ2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(+*^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Y=Z^2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T=B*Y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R=A+T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60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Test Case</a:t>
            </a:r>
            <a:br>
              <a:rPr lang="en-US" sz="4000" dirty="0" smtClean="0"/>
            </a:br>
            <a:r>
              <a:rPr lang="en-US" sz="4000" dirty="0" smtClean="0"/>
              <a:t>( A + B * Z ^ 2 ) * C ^ D / E - F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83725"/>
              </p:ext>
            </p:extLst>
          </p:nvPr>
        </p:nvGraphicFramePr>
        <p:xfrm>
          <a:off x="1524000" y="2209800"/>
          <a:ext cx="609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operandstack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stackofoperates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*^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H=C^D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V=R*H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X=V/E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2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Test Case</a:t>
            </a:r>
            <a:br>
              <a:rPr lang="en-US" sz="4000" dirty="0" smtClean="0"/>
            </a:br>
            <a:r>
              <a:rPr lang="en-US" sz="4000" dirty="0" smtClean="0"/>
              <a:t>( 12 + 3 * 4 ^ 2 ) * 2 ^ 4 / 5 - 9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08600"/>
              </p:ext>
            </p:extLst>
          </p:nvPr>
        </p:nvGraphicFramePr>
        <p:xfrm>
          <a:off x="1524000" y="2209800"/>
          <a:ext cx="609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operandstack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stackofoperates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3 4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3 4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3 4 2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(+*^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Y=Z^2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3 16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T=B*Y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(+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R=A+T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8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/>
              <a:t>Test Case</a:t>
            </a:r>
            <a:br>
              <a:rPr lang="en-US" sz="4000" dirty="0"/>
            </a:br>
            <a:r>
              <a:rPr lang="en-US" sz="4000" dirty="0"/>
              <a:t>( 12 + 3 * 4 ^ 2 ) * 2 ^ 4 / 5 - 9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40498"/>
              </p:ext>
            </p:extLst>
          </p:nvPr>
        </p:nvGraphicFramePr>
        <p:xfrm>
          <a:off x="1524000" y="2209800"/>
          <a:ext cx="609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operandstack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stackofoperates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*^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H=C^D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V=R*H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X=V/E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1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9144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3200" dirty="0">
                <a:latin typeface="Adobe Arabic" pitchFamily="18" charset="-78"/>
                <a:cs typeface="Adobe Arabic" pitchFamily="18" charset="-78"/>
              </a:rPr>
              <a:t>أ</a:t>
            </a:r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حمد خالد عبد الحميد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عبد الله وليد عبد الله الشناوي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علي حسن علي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كريم أحمد السيد عبد الله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محمد سعيد أحمد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محمد عز الدين عبد القادر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محمد عزب محمد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محمد ياسر صقر</a:t>
            </a: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مصطفى الصياد عيسى</a:t>
            </a:r>
            <a:endParaRPr lang="en-US" sz="3200" dirty="0" smtClean="0">
              <a:latin typeface="Adobe Arabic" pitchFamily="18" charset="-78"/>
              <a:cs typeface="Adobe Arabic" pitchFamily="18" charset="-78"/>
            </a:endParaRPr>
          </a:p>
          <a:p>
            <a:pPr algn="ctr" rtl="1"/>
            <a:r>
              <a:rPr lang="ar-SA" sz="3200" dirty="0" smtClean="0">
                <a:latin typeface="Adobe Arabic" pitchFamily="18" charset="-78"/>
                <a:cs typeface="Adobe Arabic" pitchFamily="18" charset="-78"/>
              </a:rPr>
              <a:t>وادي أسامة العزب</a:t>
            </a:r>
          </a:p>
        </p:txBody>
      </p:sp>
    </p:spTree>
    <p:extLst>
      <p:ext uri="{BB962C8B-B14F-4D97-AF65-F5344CB8AC3E}">
        <p14:creationId xmlns:p14="http://schemas.microsoft.com/office/powerpoint/2010/main" val="343921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4372168"/>
            <a:ext cx="6512511" cy="1143000"/>
          </a:xfrm>
        </p:spPr>
        <p:txBody>
          <a:bodyPr/>
          <a:lstStyle/>
          <a:p>
            <a:pPr marL="0" indent="0" algn="l" rtl="1">
              <a:buNone/>
            </a:pPr>
            <a:r>
              <a:rPr lang="en-US" sz="3600" dirty="0" smtClean="0"/>
              <a:t>Thank you for your listening.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111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Stack Implementation</a:t>
            </a:r>
            <a:endParaRPr lang="en-US" sz="4000" dirty="0"/>
          </a:p>
        </p:txBody>
      </p:sp>
      <p:pic>
        <p:nvPicPr>
          <p:cNvPr id="1027" name="Picture 3" descr="C:\Users\wadya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534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5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Avoiding Expected Errors</a:t>
            </a:r>
            <a:endParaRPr lang="en-US" sz="4000" dirty="0"/>
          </a:p>
        </p:txBody>
      </p:sp>
      <p:pic>
        <p:nvPicPr>
          <p:cNvPr id="2050" name="Picture 2" descr="C:\Users\wadya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534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7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Our Exception</a:t>
            </a:r>
            <a:endParaRPr lang="en-US" sz="4000" dirty="0"/>
          </a:p>
        </p:txBody>
      </p:sp>
      <p:pic>
        <p:nvPicPr>
          <p:cNvPr id="3075" name="Picture 3" descr="C:\Users\wadya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124200"/>
            <a:ext cx="8537448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7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Using global</a:t>
            </a:r>
            <a:endParaRPr lang="en-US" sz="4000" dirty="0"/>
          </a:p>
        </p:txBody>
      </p:sp>
      <p:pic>
        <p:nvPicPr>
          <p:cNvPr id="5123" name="Picture 3" descr="C:\Users\wadya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85344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Mathematical Calculation Function</a:t>
            </a:r>
            <a:endParaRPr lang="en-US" sz="4000" dirty="0"/>
          </a:p>
        </p:txBody>
      </p:sp>
      <p:pic>
        <p:nvPicPr>
          <p:cNvPr id="6146" name="Picture 2" descr="C:\Users\wadya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53465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76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Idea of the code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0574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should use two stacks. one for the operands and one for the operators.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used the global so we can use them inside the functions.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How it works?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905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Scan the token list from left to right.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If the token is digit, push to </a:t>
            </a:r>
            <a:r>
              <a:rPr lang="en-US" sz="2000" b="1" dirty="0" err="1" smtClean="0"/>
              <a:t>operandstack</a:t>
            </a:r>
            <a:r>
              <a:rPr lang="en-US" sz="2000" b="1" dirty="0" smtClean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If the token is “(“, push to </a:t>
            </a:r>
            <a:r>
              <a:rPr lang="en-US" sz="2000" b="1" dirty="0" err="1" smtClean="0"/>
              <a:t>stackofoperates</a:t>
            </a:r>
            <a:r>
              <a:rPr lang="en-US" sz="2000" b="1" dirty="0" smtClean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If the token is “)“, pop from </a:t>
            </a:r>
            <a:r>
              <a:rPr lang="en-US" sz="2000" b="1" dirty="0" err="1" smtClean="0"/>
              <a:t>stackofoperates</a:t>
            </a:r>
            <a:r>
              <a:rPr lang="en-US" sz="2000" b="1" dirty="0"/>
              <a:t> </a:t>
            </a:r>
            <a:r>
              <a:rPr lang="en-US" sz="2000" dirty="0" smtClean="0"/>
              <a:t>then:</a:t>
            </a:r>
            <a:endParaRPr lang="en-US" sz="2000" dirty="0" smtClean="0"/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If the popped isn’t “(“, make a calculation then push it to </a:t>
            </a:r>
            <a:r>
              <a:rPr lang="en-US" sz="2000" b="1" dirty="0" err="1" smtClean="0"/>
              <a:t>operandstack</a:t>
            </a:r>
            <a:r>
              <a:rPr lang="en-US" sz="2000" b="1" dirty="0" smtClean="0"/>
              <a:t> </a:t>
            </a:r>
            <a:r>
              <a:rPr lang="en-US" sz="2000" dirty="0" smtClean="0"/>
              <a:t>and pop from </a:t>
            </a:r>
            <a:r>
              <a:rPr lang="en-US" sz="2000" b="1" dirty="0" err="1" smtClean="0"/>
              <a:t>stackofoperates</a:t>
            </a:r>
            <a:r>
              <a:rPr lang="en-US" sz="2000" b="1" dirty="0" smtClean="0"/>
              <a:t> </a:t>
            </a:r>
            <a:r>
              <a:rPr lang="en-US" sz="2000" dirty="0" smtClean="0"/>
              <a:t>again.</a:t>
            </a:r>
            <a:endParaRPr lang="en-US" sz="2000" b="1" dirty="0" smtClean="0"/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If  the popped is “(“, do nothing.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If the token is an operator, and while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stackofoperates</a:t>
            </a:r>
            <a:r>
              <a:rPr lang="en-US" sz="2000" b="1" dirty="0" smtClean="0"/>
              <a:t> </a:t>
            </a:r>
            <a:r>
              <a:rPr lang="en-US" sz="2000" dirty="0" smtClean="0"/>
              <a:t>isn’t empty: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If priority of the token &lt;= priority of the peek, pop from </a:t>
            </a:r>
            <a:r>
              <a:rPr lang="en-US" sz="2000" b="1" dirty="0" err="1" smtClean="0"/>
              <a:t>stackofoperates</a:t>
            </a:r>
            <a:r>
              <a:rPr lang="en-US" sz="2000" dirty="0" smtClean="0"/>
              <a:t>, make a calculation then push it to </a:t>
            </a:r>
            <a:r>
              <a:rPr lang="en-US" sz="2000" b="1" dirty="0" err="1" smtClean="0"/>
              <a:t>operandstack</a:t>
            </a:r>
            <a:r>
              <a:rPr lang="en-US" sz="2000" b="1" dirty="0" smtClean="0"/>
              <a:t>.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If priority of the token &gt; priority of the peek, push it to </a:t>
            </a:r>
            <a:r>
              <a:rPr lang="en-US" sz="2000" b="1" dirty="0" err="1" smtClean="0"/>
              <a:t>stackofoperates</a:t>
            </a:r>
            <a:r>
              <a:rPr lang="en-US" sz="20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321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5849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Order Infix Function</a:t>
            </a:r>
            <a:endParaRPr lang="en-US" sz="4000" dirty="0"/>
          </a:p>
        </p:txBody>
      </p:sp>
      <p:pic>
        <p:nvPicPr>
          <p:cNvPr id="7170" name="Picture 2" descr="C:\Users\wadya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3465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3345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1495</TotalTime>
  <Words>355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Direct Infix Evaluator</vt:lpstr>
      <vt:lpstr>Stack Implementation</vt:lpstr>
      <vt:lpstr>Avoiding Expected Errors</vt:lpstr>
      <vt:lpstr>Our Exception</vt:lpstr>
      <vt:lpstr>Using global</vt:lpstr>
      <vt:lpstr>Mathematical Calculation Function</vt:lpstr>
      <vt:lpstr>Idea of the code</vt:lpstr>
      <vt:lpstr>How it works?</vt:lpstr>
      <vt:lpstr>Order Infix Function</vt:lpstr>
      <vt:lpstr>Test Case ( A + B * Z ^ 2 ) * C ^ D / E - F</vt:lpstr>
      <vt:lpstr>Test Case ( A + B * Z ^ 2 ) * C ^ D / E - F</vt:lpstr>
      <vt:lpstr>Test Case ( 12 + 3 * 4 ^ 2 ) * 2 ^ 4 / 5 - 9</vt:lpstr>
      <vt:lpstr>Test Case ( 12 + 3 * 4 ^ 2 ) * 2 ^ 4 / 5 - 9</vt:lpstr>
      <vt:lpstr>PowerPoint Presentation</vt:lpstr>
      <vt:lpstr>Thank you for your listening.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Infix Evaluator</dc:title>
  <dc:creator>Wady</dc:creator>
  <cp:lastModifiedBy>Wady</cp:lastModifiedBy>
  <cp:revision>24</cp:revision>
  <dcterms:created xsi:type="dcterms:W3CDTF">2019-10-30T23:51:59Z</dcterms:created>
  <dcterms:modified xsi:type="dcterms:W3CDTF">2019-11-01T00:47:07Z</dcterms:modified>
</cp:coreProperties>
</file>