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62D16-1078-4DFE-85B7-E32084DF52A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EF8399-59E7-4735-8053-74369EB9E50F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F2C1D329-23D8-4719-A1C1-D65B5972A9DD}" type="parTrans" cxnId="{153B75C7-E1CA-48B9-AFD6-FD62C0757CAB}">
      <dgm:prSet/>
      <dgm:spPr/>
      <dgm:t>
        <a:bodyPr/>
        <a:lstStyle/>
        <a:p>
          <a:endParaRPr lang="en-US"/>
        </a:p>
      </dgm:t>
    </dgm:pt>
    <dgm:pt modelId="{EE052E0C-A58B-4EA7-B1F2-BF96DD3666FA}" type="sibTrans" cxnId="{153B75C7-E1CA-48B9-AFD6-FD62C0757CAB}">
      <dgm:prSet/>
      <dgm:spPr/>
      <dgm:t>
        <a:bodyPr/>
        <a:lstStyle/>
        <a:p>
          <a:endParaRPr lang="en-US"/>
        </a:p>
      </dgm:t>
    </dgm:pt>
    <dgm:pt modelId="{974D01AA-A9BC-49D7-804F-A63A0B90130F}">
      <dgm:prSet phldrT="[Text]"/>
      <dgm:spPr/>
      <dgm:t>
        <a:bodyPr/>
        <a:lstStyle/>
        <a:p>
          <a:r>
            <a:rPr lang="en-US" dirty="0" smtClean="0"/>
            <a:t>Image Processing</a:t>
          </a:r>
          <a:endParaRPr lang="en-US" dirty="0"/>
        </a:p>
      </dgm:t>
    </dgm:pt>
    <dgm:pt modelId="{903E9B55-A5D4-4767-98A9-64E811C26BBC}" type="parTrans" cxnId="{4D0D014F-5C79-4E0B-AAB2-B477C80F8094}">
      <dgm:prSet/>
      <dgm:spPr/>
      <dgm:t>
        <a:bodyPr/>
        <a:lstStyle/>
        <a:p>
          <a:endParaRPr lang="en-US"/>
        </a:p>
      </dgm:t>
    </dgm:pt>
    <dgm:pt modelId="{BAE9987D-36E3-4C34-9B64-0EB762CD7104}" type="sibTrans" cxnId="{4D0D014F-5C79-4E0B-AAB2-B477C80F8094}">
      <dgm:prSet/>
      <dgm:spPr/>
      <dgm:t>
        <a:bodyPr/>
        <a:lstStyle/>
        <a:p>
          <a:endParaRPr lang="en-US"/>
        </a:p>
      </dgm:t>
    </dgm:pt>
    <dgm:pt modelId="{BAB93C21-7F17-4AE6-B3C8-B311B2EC7D94}">
      <dgm:prSet phldrT="[Text]"/>
      <dgm:spPr/>
      <dgm:t>
        <a:bodyPr/>
        <a:lstStyle/>
        <a:p>
          <a:r>
            <a:rPr lang="en-US" dirty="0" smtClean="0"/>
            <a:t>Image Matching</a:t>
          </a:r>
          <a:endParaRPr lang="en-US" dirty="0"/>
        </a:p>
      </dgm:t>
    </dgm:pt>
    <dgm:pt modelId="{D3402183-8D70-442F-801B-C5AEDF2CBCA0}" type="parTrans" cxnId="{69FEF470-EE80-491A-A7F6-12997813FEB8}">
      <dgm:prSet/>
      <dgm:spPr/>
      <dgm:t>
        <a:bodyPr/>
        <a:lstStyle/>
        <a:p>
          <a:endParaRPr lang="en-US"/>
        </a:p>
      </dgm:t>
    </dgm:pt>
    <dgm:pt modelId="{B1F08113-87F7-4674-85E3-20DBECCEDE2F}" type="sibTrans" cxnId="{69FEF470-EE80-491A-A7F6-12997813FEB8}">
      <dgm:prSet/>
      <dgm:spPr/>
      <dgm:t>
        <a:bodyPr/>
        <a:lstStyle/>
        <a:p>
          <a:endParaRPr lang="en-US"/>
        </a:p>
      </dgm:t>
    </dgm:pt>
    <dgm:pt modelId="{795CD8BF-CCDA-4FEB-A356-85916ADB969B}">
      <dgm:prSet phldrT="[Text]"/>
      <dgm:spPr/>
      <dgm:t>
        <a:bodyPr/>
        <a:lstStyle/>
        <a:p>
          <a:r>
            <a:rPr lang="en-US" dirty="0" smtClean="0"/>
            <a:t>Image Merging</a:t>
          </a:r>
          <a:endParaRPr lang="en-US" dirty="0"/>
        </a:p>
      </dgm:t>
    </dgm:pt>
    <dgm:pt modelId="{E6E8B7A1-ECBF-4FDF-8FE7-7590EE0010C0}" type="parTrans" cxnId="{25778CDA-8D6F-4FF9-B983-32FCA45CF73E}">
      <dgm:prSet/>
      <dgm:spPr/>
      <dgm:t>
        <a:bodyPr/>
        <a:lstStyle/>
        <a:p>
          <a:endParaRPr lang="en-US"/>
        </a:p>
      </dgm:t>
    </dgm:pt>
    <dgm:pt modelId="{6F1BCA19-EDF9-4673-B87F-47BB3F1B0C22}" type="sibTrans" cxnId="{25778CDA-8D6F-4FF9-B983-32FCA45CF73E}">
      <dgm:prSet/>
      <dgm:spPr/>
      <dgm:t>
        <a:bodyPr/>
        <a:lstStyle/>
        <a:p>
          <a:endParaRPr lang="en-US"/>
        </a:p>
      </dgm:t>
    </dgm:pt>
    <dgm:pt modelId="{8745EB82-A5E2-47C7-B4A8-299CAC799AC3}" type="pres">
      <dgm:prSet presAssocID="{31A62D16-1078-4DFE-85B7-E32084DF52A7}" presName="cycle" presStyleCnt="0">
        <dgm:presLayoutVars>
          <dgm:dir/>
          <dgm:resizeHandles val="exact"/>
        </dgm:presLayoutVars>
      </dgm:prSet>
      <dgm:spPr/>
    </dgm:pt>
    <dgm:pt modelId="{49D11526-9BD9-4316-ACA5-451247D52D21}" type="pres">
      <dgm:prSet presAssocID="{73EF8399-59E7-4735-8053-74369EB9E5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5FFF1-9575-4A47-BF2F-A1DE3E5939D9}" type="pres">
      <dgm:prSet presAssocID="{73EF8399-59E7-4735-8053-74369EB9E50F}" presName="spNode" presStyleCnt="0"/>
      <dgm:spPr/>
    </dgm:pt>
    <dgm:pt modelId="{032C3FFB-FA5A-49AB-A5B3-371EC88FF07B}" type="pres">
      <dgm:prSet presAssocID="{EE052E0C-A58B-4EA7-B1F2-BF96DD3666FA}" presName="sibTrans" presStyleLbl="sibTrans1D1" presStyleIdx="0" presStyleCnt="4"/>
      <dgm:spPr/>
    </dgm:pt>
    <dgm:pt modelId="{70EA0781-0207-4CAE-A9FF-39D1C8F79882}" type="pres">
      <dgm:prSet presAssocID="{974D01AA-A9BC-49D7-804F-A63A0B90130F}" presName="node" presStyleLbl="node1" presStyleIdx="1" presStyleCnt="4">
        <dgm:presLayoutVars>
          <dgm:bulletEnabled val="1"/>
        </dgm:presLayoutVars>
      </dgm:prSet>
      <dgm:spPr/>
    </dgm:pt>
    <dgm:pt modelId="{7AB7DD37-5A32-4CB3-8423-EAE17522F18F}" type="pres">
      <dgm:prSet presAssocID="{974D01AA-A9BC-49D7-804F-A63A0B90130F}" presName="spNode" presStyleCnt="0"/>
      <dgm:spPr/>
    </dgm:pt>
    <dgm:pt modelId="{C5C68654-57B2-45B9-B6B2-16D4E263D789}" type="pres">
      <dgm:prSet presAssocID="{BAE9987D-36E3-4C34-9B64-0EB762CD7104}" presName="sibTrans" presStyleLbl="sibTrans1D1" presStyleIdx="1" presStyleCnt="4"/>
      <dgm:spPr/>
    </dgm:pt>
    <dgm:pt modelId="{A88428EE-0A2D-4DBF-A061-33FCE803C21A}" type="pres">
      <dgm:prSet presAssocID="{BAB93C21-7F17-4AE6-B3C8-B311B2EC7D9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9B06C-6BC6-451A-802E-86A91D2F9175}" type="pres">
      <dgm:prSet presAssocID="{BAB93C21-7F17-4AE6-B3C8-B311B2EC7D94}" presName="spNode" presStyleCnt="0"/>
      <dgm:spPr/>
    </dgm:pt>
    <dgm:pt modelId="{B525C245-1A65-498A-8813-22A587A01B01}" type="pres">
      <dgm:prSet presAssocID="{B1F08113-87F7-4674-85E3-20DBECCEDE2F}" presName="sibTrans" presStyleLbl="sibTrans1D1" presStyleIdx="2" presStyleCnt="4"/>
      <dgm:spPr/>
    </dgm:pt>
    <dgm:pt modelId="{C5220273-DD48-4CB1-8CBD-FB2C7163ECD8}" type="pres">
      <dgm:prSet presAssocID="{795CD8BF-CCDA-4FEB-A356-85916ADB969B}" presName="node" presStyleLbl="node1" presStyleIdx="3" presStyleCnt="4">
        <dgm:presLayoutVars>
          <dgm:bulletEnabled val="1"/>
        </dgm:presLayoutVars>
      </dgm:prSet>
      <dgm:spPr/>
    </dgm:pt>
    <dgm:pt modelId="{63BE58C5-F1E5-4925-96C4-7770750FDEE3}" type="pres">
      <dgm:prSet presAssocID="{795CD8BF-CCDA-4FEB-A356-85916ADB969B}" presName="spNode" presStyleCnt="0"/>
      <dgm:spPr/>
    </dgm:pt>
    <dgm:pt modelId="{E60F4B69-AF46-4C96-B0DA-8C7FE84EB001}" type="pres">
      <dgm:prSet presAssocID="{6F1BCA19-EDF9-4673-B87F-47BB3F1B0C22}" presName="sibTrans" presStyleLbl="sibTrans1D1" presStyleIdx="3" presStyleCnt="4"/>
      <dgm:spPr/>
    </dgm:pt>
  </dgm:ptLst>
  <dgm:cxnLst>
    <dgm:cxn modelId="{D9E48EFB-07AC-4666-99D0-9F3698802AEC}" type="presOf" srcId="{31A62D16-1078-4DFE-85B7-E32084DF52A7}" destId="{8745EB82-A5E2-47C7-B4A8-299CAC799AC3}" srcOrd="0" destOrd="0" presId="urn:microsoft.com/office/officeart/2005/8/layout/cycle5"/>
    <dgm:cxn modelId="{076E336E-C876-4E22-BE08-750924644B17}" type="presOf" srcId="{795CD8BF-CCDA-4FEB-A356-85916ADB969B}" destId="{C5220273-DD48-4CB1-8CBD-FB2C7163ECD8}" srcOrd="0" destOrd="0" presId="urn:microsoft.com/office/officeart/2005/8/layout/cycle5"/>
    <dgm:cxn modelId="{69FEF470-EE80-491A-A7F6-12997813FEB8}" srcId="{31A62D16-1078-4DFE-85B7-E32084DF52A7}" destId="{BAB93C21-7F17-4AE6-B3C8-B311B2EC7D94}" srcOrd="2" destOrd="0" parTransId="{D3402183-8D70-442F-801B-C5AEDF2CBCA0}" sibTransId="{B1F08113-87F7-4674-85E3-20DBECCEDE2F}"/>
    <dgm:cxn modelId="{976ED7BD-CB79-4315-BC52-F7E019C6730F}" type="presOf" srcId="{B1F08113-87F7-4674-85E3-20DBECCEDE2F}" destId="{B525C245-1A65-498A-8813-22A587A01B01}" srcOrd="0" destOrd="0" presId="urn:microsoft.com/office/officeart/2005/8/layout/cycle5"/>
    <dgm:cxn modelId="{A22A9F09-89BE-496A-8F06-D846D3ADB5C0}" type="presOf" srcId="{BAB93C21-7F17-4AE6-B3C8-B311B2EC7D94}" destId="{A88428EE-0A2D-4DBF-A061-33FCE803C21A}" srcOrd="0" destOrd="0" presId="urn:microsoft.com/office/officeart/2005/8/layout/cycle5"/>
    <dgm:cxn modelId="{4D0D014F-5C79-4E0B-AAB2-B477C80F8094}" srcId="{31A62D16-1078-4DFE-85B7-E32084DF52A7}" destId="{974D01AA-A9BC-49D7-804F-A63A0B90130F}" srcOrd="1" destOrd="0" parTransId="{903E9B55-A5D4-4767-98A9-64E811C26BBC}" sibTransId="{BAE9987D-36E3-4C34-9B64-0EB762CD7104}"/>
    <dgm:cxn modelId="{9EA5D87A-F3D6-4C76-9470-23192787B956}" type="presOf" srcId="{EE052E0C-A58B-4EA7-B1F2-BF96DD3666FA}" destId="{032C3FFB-FA5A-49AB-A5B3-371EC88FF07B}" srcOrd="0" destOrd="0" presId="urn:microsoft.com/office/officeart/2005/8/layout/cycle5"/>
    <dgm:cxn modelId="{89415AE7-B307-4BF3-BEC6-5BA9516656CA}" type="presOf" srcId="{BAE9987D-36E3-4C34-9B64-0EB762CD7104}" destId="{C5C68654-57B2-45B9-B6B2-16D4E263D789}" srcOrd="0" destOrd="0" presId="urn:microsoft.com/office/officeart/2005/8/layout/cycle5"/>
    <dgm:cxn modelId="{25778CDA-8D6F-4FF9-B983-32FCA45CF73E}" srcId="{31A62D16-1078-4DFE-85B7-E32084DF52A7}" destId="{795CD8BF-CCDA-4FEB-A356-85916ADB969B}" srcOrd="3" destOrd="0" parTransId="{E6E8B7A1-ECBF-4FDF-8FE7-7590EE0010C0}" sibTransId="{6F1BCA19-EDF9-4673-B87F-47BB3F1B0C22}"/>
    <dgm:cxn modelId="{153B75C7-E1CA-48B9-AFD6-FD62C0757CAB}" srcId="{31A62D16-1078-4DFE-85B7-E32084DF52A7}" destId="{73EF8399-59E7-4735-8053-74369EB9E50F}" srcOrd="0" destOrd="0" parTransId="{F2C1D329-23D8-4719-A1C1-D65B5972A9DD}" sibTransId="{EE052E0C-A58B-4EA7-B1F2-BF96DD3666FA}"/>
    <dgm:cxn modelId="{4FD75F7D-9AF0-4D72-978D-ADE2B02F3A6F}" type="presOf" srcId="{73EF8399-59E7-4735-8053-74369EB9E50F}" destId="{49D11526-9BD9-4316-ACA5-451247D52D21}" srcOrd="0" destOrd="0" presId="urn:microsoft.com/office/officeart/2005/8/layout/cycle5"/>
    <dgm:cxn modelId="{15C68FAB-D94B-4BCC-A0A4-AAAF73681B71}" type="presOf" srcId="{974D01AA-A9BC-49D7-804F-A63A0B90130F}" destId="{70EA0781-0207-4CAE-A9FF-39D1C8F79882}" srcOrd="0" destOrd="0" presId="urn:microsoft.com/office/officeart/2005/8/layout/cycle5"/>
    <dgm:cxn modelId="{BD730A7B-4CB3-415D-AAB4-7BAC0C224662}" type="presOf" srcId="{6F1BCA19-EDF9-4673-B87F-47BB3F1B0C22}" destId="{E60F4B69-AF46-4C96-B0DA-8C7FE84EB001}" srcOrd="0" destOrd="0" presId="urn:microsoft.com/office/officeart/2005/8/layout/cycle5"/>
    <dgm:cxn modelId="{AD1DA2EC-B802-4408-AE21-F79EF63CFF0F}" type="presParOf" srcId="{8745EB82-A5E2-47C7-B4A8-299CAC799AC3}" destId="{49D11526-9BD9-4316-ACA5-451247D52D21}" srcOrd="0" destOrd="0" presId="urn:microsoft.com/office/officeart/2005/8/layout/cycle5"/>
    <dgm:cxn modelId="{848EE259-94F3-4E60-AAE6-660EAD1C9D04}" type="presParOf" srcId="{8745EB82-A5E2-47C7-B4A8-299CAC799AC3}" destId="{EB95FFF1-9575-4A47-BF2F-A1DE3E5939D9}" srcOrd="1" destOrd="0" presId="urn:microsoft.com/office/officeart/2005/8/layout/cycle5"/>
    <dgm:cxn modelId="{56C20063-8423-4D6C-A31D-1D684D642C48}" type="presParOf" srcId="{8745EB82-A5E2-47C7-B4A8-299CAC799AC3}" destId="{032C3FFB-FA5A-49AB-A5B3-371EC88FF07B}" srcOrd="2" destOrd="0" presId="urn:microsoft.com/office/officeart/2005/8/layout/cycle5"/>
    <dgm:cxn modelId="{26674C9A-5A83-45B5-A417-E22934BA0219}" type="presParOf" srcId="{8745EB82-A5E2-47C7-B4A8-299CAC799AC3}" destId="{70EA0781-0207-4CAE-A9FF-39D1C8F79882}" srcOrd="3" destOrd="0" presId="urn:microsoft.com/office/officeart/2005/8/layout/cycle5"/>
    <dgm:cxn modelId="{7850CAA9-A2A2-40BC-9786-044B82B70B1C}" type="presParOf" srcId="{8745EB82-A5E2-47C7-B4A8-299CAC799AC3}" destId="{7AB7DD37-5A32-4CB3-8423-EAE17522F18F}" srcOrd="4" destOrd="0" presId="urn:microsoft.com/office/officeart/2005/8/layout/cycle5"/>
    <dgm:cxn modelId="{4ECD0F5A-E28E-4540-87AC-6D7224F7367A}" type="presParOf" srcId="{8745EB82-A5E2-47C7-B4A8-299CAC799AC3}" destId="{C5C68654-57B2-45B9-B6B2-16D4E263D789}" srcOrd="5" destOrd="0" presId="urn:microsoft.com/office/officeart/2005/8/layout/cycle5"/>
    <dgm:cxn modelId="{454CCCF8-F0F4-493F-ADA6-55367F6D9305}" type="presParOf" srcId="{8745EB82-A5E2-47C7-B4A8-299CAC799AC3}" destId="{A88428EE-0A2D-4DBF-A061-33FCE803C21A}" srcOrd="6" destOrd="0" presId="urn:microsoft.com/office/officeart/2005/8/layout/cycle5"/>
    <dgm:cxn modelId="{5C248247-E29C-4EDD-93A0-7BD08B4759F0}" type="presParOf" srcId="{8745EB82-A5E2-47C7-B4A8-299CAC799AC3}" destId="{DF09B06C-6BC6-451A-802E-86A91D2F9175}" srcOrd="7" destOrd="0" presId="urn:microsoft.com/office/officeart/2005/8/layout/cycle5"/>
    <dgm:cxn modelId="{1DC26108-5F90-498A-B17F-42DC1C15A47A}" type="presParOf" srcId="{8745EB82-A5E2-47C7-B4A8-299CAC799AC3}" destId="{B525C245-1A65-498A-8813-22A587A01B01}" srcOrd="8" destOrd="0" presId="urn:microsoft.com/office/officeart/2005/8/layout/cycle5"/>
    <dgm:cxn modelId="{75FB7C77-42EB-4CAC-B23D-6679751BEDD1}" type="presParOf" srcId="{8745EB82-A5E2-47C7-B4A8-299CAC799AC3}" destId="{C5220273-DD48-4CB1-8CBD-FB2C7163ECD8}" srcOrd="9" destOrd="0" presId="urn:microsoft.com/office/officeart/2005/8/layout/cycle5"/>
    <dgm:cxn modelId="{03E69F40-6D19-41D3-8C09-4597829DC208}" type="presParOf" srcId="{8745EB82-A5E2-47C7-B4A8-299CAC799AC3}" destId="{63BE58C5-F1E5-4925-96C4-7770750FDEE3}" srcOrd="10" destOrd="0" presId="urn:microsoft.com/office/officeart/2005/8/layout/cycle5"/>
    <dgm:cxn modelId="{DB04F582-9934-4A3F-90C5-6803990FE7AD}" type="presParOf" srcId="{8745EB82-A5E2-47C7-B4A8-299CAC799AC3}" destId="{E60F4B69-AF46-4C96-B0DA-8C7FE84EB001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11526-9BD9-4316-ACA5-451247D52D21}">
      <dsp:nvSpPr>
        <dsp:cNvPr id="0" name=""/>
        <dsp:cNvSpPr/>
      </dsp:nvSpPr>
      <dsp:spPr>
        <a:xfrm>
          <a:off x="4323141" y="1068"/>
          <a:ext cx="1739398" cy="1130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Interface</a:t>
          </a:r>
          <a:endParaRPr lang="en-US" sz="2200" kern="1200" dirty="0"/>
        </a:p>
      </dsp:txBody>
      <dsp:txXfrm>
        <a:off x="4378333" y="56260"/>
        <a:ext cx="1629014" cy="1020225"/>
      </dsp:txXfrm>
    </dsp:sp>
    <dsp:sp modelId="{032C3FFB-FA5A-49AB-A5B3-371EC88FF07B}">
      <dsp:nvSpPr>
        <dsp:cNvPr id="0" name=""/>
        <dsp:cNvSpPr/>
      </dsp:nvSpPr>
      <dsp:spPr>
        <a:xfrm>
          <a:off x="3324034" y="566373"/>
          <a:ext cx="3737613" cy="3737613"/>
        </a:xfrm>
        <a:custGeom>
          <a:avLst/>
          <a:gdLst/>
          <a:ahLst/>
          <a:cxnLst/>
          <a:rect l="0" t="0" r="0" b="0"/>
          <a:pathLst>
            <a:path>
              <a:moveTo>
                <a:pt x="2978889" y="365425"/>
              </a:moveTo>
              <a:arcTo wR="1868806" hR="1868806" stAng="18386509" swAng="163460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A0781-0207-4CAE-A9FF-39D1C8F79882}">
      <dsp:nvSpPr>
        <dsp:cNvPr id="0" name=""/>
        <dsp:cNvSpPr/>
      </dsp:nvSpPr>
      <dsp:spPr>
        <a:xfrm>
          <a:off x="6191948" y="1869875"/>
          <a:ext cx="1739398" cy="1130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Image Processing</a:t>
          </a:r>
          <a:endParaRPr lang="en-US" sz="2200" kern="1200" dirty="0"/>
        </a:p>
      </dsp:txBody>
      <dsp:txXfrm>
        <a:off x="6247140" y="1925067"/>
        <a:ext cx="1629014" cy="1020225"/>
      </dsp:txXfrm>
    </dsp:sp>
    <dsp:sp modelId="{C5C68654-57B2-45B9-B6B2-16D4E263D789}">
      <dsp:nvSpPr>
        <dsp:cNvPr id="0" name=""/>
        <dsp:cNvSpPr/>
      </dsp:nvSpPr>
      <dsp:spPr>
        <a:xfrm>
          <a:off x="3324034" y="566373"/>
          <a:ext cx="3737613" cy="3737613"/>
        </a:xfrm>
        <a:custGeom>
          <a:avLst/>
          <a:gdLst/>
          <a:ahLst/>
          <a:cxnLst/>
          <a:rect l="0" t="0" r="0" b="0"/>
          <a:pathLst>
            <a:path>
              <a:moveTo>
                <a:pt x="3543954" y="2697251"/>
              </a:moveTo>
              <a:arcTo wR="1868806" hR="1868806" stAng="1578883" swAng="163460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428EE-0A2D-4DBF-A061-33FCE803C21A}">
      <dsp:nvSpPr>
        <dsp:cNvPr id="0" name=""/>
        <dsp:cNvSpPr/>
      </dsp:nvSpPr>
      <dsp:spPr>
        <a:xfrm>
          <a:off x="4323141" y="3738682"/>
          <a:ext cx="1739398" cy="1130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Image Matching</a:t>
          </a:r>
          <a:endParaRPr lang="en-US" sz="2200" kern="1200" dirty="0"/>
        </a:p>
      </dsp:txBody>
      <dsp:txXfrm>
        <a:off x="4378333" y="3793874"/>
        <a:ext cx="1629014" cy="1020225"/>
      </dsp:txXfrm>
    </dsp:sp>
    <dsp:sp modelId="{B525C245-1A65-498A-8813-22A587A01B01}">
      <dsp:nvSpPr>
        <dsp:cNvPr id="0" name=""/>
        <dsp:cNvSpPr/>
      </dsp:nvSpPr>
      <dsp:spPr>
        <a:xfrm>
          <a:off x="3324034" y="566373"/>
          <a:ext cx="3737613" cy="3737613"/>
        </a:xfrm>
        <a:custGeom>
          <a:avLst/>
          <a:gdLst/>
          <a:ahLst/>
          <a:cxnLst/>
          <a:rect l="0" t="0" r="0" b="0"/>
          <a:pathLst>
            <a:path>
              <a:moveTo>
                <a:pt x="758724" y="3372188"/>
              </a:moveTo>
              <a:arcTo wR="1868806" hR="1868806" stAng="7586509" swAng="163460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20273-DD48-4CB1-8CBD-FB2C7163ECD8}">
      <dsp:nvSpPr>
        <dsp:cNvPr id="0" name=""/>
        <dsp:cNvSpPr/>
      </dsp:nvSpPr>
      <dsp:spPr>
        <a:xfrm>
          <a:off x="2454334" y="1869875"/>
          <a:ext cx="1739398" cy="1130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Image Merging</a:t>
          </a:r>
          <a:endParaRPr lang="en-US" sz="2200" kern="1200" dirty="0"/>
        </a:p>
      </dsp:txBody>
      <dsp:txXfrm>
        <a:off x="2509526" y="1925067"/>
        <a:ext cx="1629014" cy="1020225"/>
      </dsp:txXfrm>
    </dsp:sp>
    <dsp:sp modelId="{E60F4B69-AF46-4C96-B0DA-8C7FE84EB001}">
      <dsp:nvSpPr>
        <dsp:cNvPr id="0" name=""/>
        <dsp:cNvSpPr/>
      </dsp:nvSpPr>
      <dsp:spPr>
        <a:xfrm>
          <a:off x="3324034" y="566373"/>
          <a:ext cx="3737613" cy="3737613"/>
        </a:xfrm>
        <a:custGeom>
          <a:avLst/>
          <a:gdLst/>
          <a:ahLst/>
          <a:cxnLst/>
          <a:rect l="0" t="0" r="0" b="0"/>
          <a:pathLst>
            <a:path>
              <a:moveTo>
                <a:pt x="193659" y="1040362"/>
              </a:moveTo>
              <a:arcTo wR="1868806" hR="1868806" stAng="12378883" swAng="163460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An Automated Mosaicer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327792"/>
            <a:ext cx="4666868" cy="30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Programming Language – C++</a:t>
            </a:r>
          </a:p>
          <a:p>
            <a:r>
              <a:rPr lang="en-US" sz="4000" dirty="0" smtClean="0"/>
              <a:t>Libraries Used – OpenCV </a:t>
            </a:r>
          </a:p>
          <a:p>
            <a:r>
              <a:rPr lang="en-US" sz="4000" dirty="0" smtClean="0"/>
              <a:t>User Interface – Windows Presentation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5825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66457" cy="4195481"/>
          </a:xfrm>
        </p:spPr>
        <p:txBody>
          <a:bodyPr>
            <a:normAutofit/>
          </a:bodyPr>
          <a:lstStyle/>
          <a:p>
            <a:r>
              <a:rPr lang="en-US" sz="3200" dirty="0"/>
              <a:t>Region classification </a:t>
            </a:r>
            <a:r>
              <a:rPr lang="en-US" sz="3200" dirty="0" smtClean="0"/>
              <a:t>– Identify regions of text or image, enhancing context-aware matching</a:t>
            </a:r>
          </a:p>
          <a:p>
            <a:r>
              <a:rPr lang="en-US" sz="3200" dirty="0" smtClean="0"/>
              <a:t>Mutual </a:t>
            </a:r>
            <a:r>
              <a:rPr lang="en-US" sz="3200" dirty="0"/>
              <a:t>information – </a:t>
            </a:r>
            <a:r>
              <a:rPr lang="en-US" sz="3200" dirty="0" smtClean="0"/>
              <a:t>Refine </a:t>
            </a:r>
            <a:r>
              <a:rPr lang="en-US" sz="3200" dirty="0"/>
              <a:t>the matching along edges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78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88429" cy="4195481"/>
          </a:xfrm>
        </p:spPr>
        <p:txBody>
          <a:bodyPr>
            <a:norm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utomated tool </a:t>
            </a:r>
            <a:r>
              <a:rPr lang="en-US" sz="3600" dirty="0"/>
              <a:t>to restore torn </a:t>
            </a:r>
            <a:r>
              <a:rPr lang="en-US" sz="3600" dirty="0" smtClean="0"/>
              <a:t>documents</a:t>
            </a:r>
            <a:endParaRPr lang="en-US" sz="3600" dirty="0"/>
          </a:p>
          <a:p>
            <a:r>
              <a:rPr lang="en-US" sz="3600" dirty="0" smtClean="0"/>
              <a:t>Simple </a:t>
            </a:r>
            <a:r>
              <a:rPr lang="en-US" sz="3600" dirty="0"/>
              <a:t>and intuitive User </a:t>
            </a:r>
            <a:r>
              <a:rPr lang="en-US" sz="3600" dirty="0" smtClean="0"/>
              <a:t>Interface</a:t>
            </a:r>
            <a:endParaRPr lang="en-US" sz="3600" dirty="0"/>
          </a:p>
          <a:p>
            <a:r>
              <a:rPr lang="en-US" sz="3600" dirty="0" smtClean="0"/>
              <a:t>Provides fast and accurate </a:t>
            </a:r>
            <a:r>
              <a:rPr lang="en-US" sz="3600" dirty="0"/>
              <a:t>results for multiple </a:t>
            </a:r>
            <a:r>
              <a:rPr lang="en-US" sz="3600" dirty="0" smtClean="0"/>
              <a:t>images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836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Saves </a:t>
            </a:r>
            <a:r>
              <a:rPr lang="en-US" sz="3600" dirty="0" smtClean="0"/>
              <a:t>labor</a:t>
            </a:r>
          </a:p>
          <a:p>
            <a:r>
              <a:rPr lang="en-US" sz="3600" dirty="0" smtClean="0"/>
              <a:t>Much faster than manual alternative</a:t>
            </a:r>
          </a:p>
          <a:p>
            <a:r>
              <a:rPr lang="en-US" sz="3600" dirty="0" smtClean="0"/>
              <a:t>On-screen visual verification</a:t>
            </a:r>
          </a:p>
          <a:p>
            <a:r>
              <a:rPr lang="en-US" sz="3600" dirty="0" smtClean="0"/>
              <a:t>Applications in archiving and forensics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51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Interface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97" y="1279906"/>
            <a:ext cx="7328558" cy="5257445"/>
          </a:xfrm>
        </p:spPr>
      </p:pic>
    </p:spTree>
    <p:extLst>
      <p:ext uri="{BB962C8B-B14F-4D97-AF65-F5344CB8AC3E}">
        <p14:creationId xmlns:p14="http://schemas.microsoft.com/office/powerpoint/2010/main" val="28549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296141"/>
              </p:ext>
            </p:extLst>
          </p:nvPr>
        </p:nvGraphicFramePr>
        <p:xfrm>
          <a:off x="781341" y="1390918"/>
          <a:ext cx="10385682" cy="487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8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68733" cy="4195481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Foreground Extraction</a:t>
            </a:r>
          </a:p>
          <a:p>
            <a:pPr lvl="1"/>
            <a:r>
              <a:rPr lang="en-US" sz="2400" dirty="0" smtClean="0"/>
              <a:t>Calculate Image Entropy </a:t>
            </a:r>
            <a:r>
              <a:rPr lang="en-US" i="1" dirty="0" smtClean="0"/>
              <a:t>(Shannon’s Formula)</a:t>
            </a:r>
          </a:p>
          <a:p>
            <a:pPr lvl="1"/>
            <a:r>
              <a:rPr lang="en-US" sz="2400" dirty="0" smtClean="0"/>
              <a:t>Threshold Optimally </a:t>
            </a:r>
            <a:r>
              <a:rPr lang="en-US" i="1" dirty="0" smtClean="0"/>
              <a:t>(Otsu’s method)</a:t>
            </a:r>
          </a:p>
          <a:p>
            <a:pPr lvl="1"/>
            <a:r>
              <a:rPr lang="en-US" sz="2400" dirty="0" smtClean="0"/>
              <a:t>Apply Distance Transform</a:t>
            </a:r>
          </a:p>
          <a:p>
            <a:pPr lvl="1"/>
            <a:r>
              <a:rPr lang="en-US" sz="2400" dirty="0" smtClean="0"/>
              <a:t>Remove noise morphologically</a:t>
            </a:r>
          </a:p>
          <a:p>
            <a:pPr lvl="1"/>
            <a:r>
              <a:rPr lang="en-US" sz="2400" dirty="0" smtClean="0"/>
              <a:t>Extract connected components</a:t>
            </a:r>
          </a:p>
          <a:p>
            <a:r>
              <a:rPr lang="en-US" sz="2800" dirty="0" smtClean="0"/>
              <a:t>Approximate Polygons from image piece boundaries </a:t>
            </a:r>
            <a:r>
              <a:rPr lang="en-US" sz="1800" i="1" dirty="0" smtClean="0"/>
              <a:t>(Ramer-Douglas-Pecker algorithm)</a:t>
            </a:r>
          </a:p>
          <a:p>
            <a:r>
              <a:rPr lang="en-US" sz="2800" dirty="0" smtClean="0"/>
              <a:t>Extract features based on geometry and content</a:t>
            </a:r>
          </a:p>
        </p:txBody>
      </p:sp>
    </p:spTree>
    <p:extLst>
      <p:ext uri="{BB962C8B-B14F-4D97-AF65-F5344CB8AC3E}">
        <p14:creationId xmlns:p14="http://schemas.microsoft.com/office/powerpoint/2010/main" val="20841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Content-agnostic geometric matching</a:t>
            </a:r>
          </a:p>
          <a:p>
            <a:pPr lvl="1"/>
            <a:r>
              <a:rPr lang="en-US" dirty="0" smtClean="0"/>
              <a:t>Compute cumulative angular sum</a:t>
            </a:r>
          </a:p>
          <a:p>
            <a:pPr lvl="1"/>
            <a:r>
              <a:rPr lang="en-US" dirty="0" smtClean="0"/>
              <a:t>Match polygons</a:t>
            </a:r>
          </a:p>
          <a:p>
            <a:r>
              <a:rPr lang="en-US" dirty="0" smtClean="0"/>
              <a:t>Content-aware feature matching</a:t>
            </a:r>
          </a:p>
          <a:p>
            <a:pPr lvl="1"/>
            <a:r>
              <a:rPr lang="en-US" dirty="0" smtClean="0"/>
              <a:t>Maximize cross-correlation between edges</a:t>
            </a:r>
          </a:p>
        </p:txBody>
      </p:sp>
      <p:pic>
        <p:nvPicPr>
          <p:cNvPr id="4" name="image0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67447" y="4251049"/>
            <a:ext cx="4185785" cy="21970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314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Merging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Employ incremental growth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𝑚𝑒𝑟𝑔𝑒𝑃𝑜𝑙𝑦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400" b="0" dirty="0" smtClean="0"/>
                  <a:t> {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 ∪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𝑝𝑜𝑙𝑦𝑔𝑜𝑛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2000" b="0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 {</m:t>
                      </m:r>
                    </m:oMath>
                  </m:oMathPara>
                </a14:m>
                <a:endParaRPr lang="en-US" sz="2000" b="0" dirty="0" smtClean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𝐵𝑒𝑠𝑡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𝑀𝑎𝑡𝑐h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∪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800" b="0" dirty="0" smtClean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1800" b="0" dirty="0" smtClean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800" b="0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3" t="-1599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Fast, custom implementation of image processing functions (OpenCV only used for reading/writing images)</a:t>
                </a:r>
              </a:p>
              <a:p>
                <a:r>
                  <a:rPr lang="en-US" sz="2800" dirty="0" smtClean="0"/>
                  <a:t>Lowered complexity of image entropy calculation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)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and of distance transform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)</a:t>
                </a:r>
              </a:p>
              <a:p>
                <a:r>
                  <a:rPr lang="en-US" sz="2800" dirty="0" smtClean="0"/>
                  <a:t>Iterative error reduction is much more elegant than commonly-used corner matching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6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9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183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Ion</vt:lpstr>
      <vt:lpstr> An Automated Mosaicer</vt:lpstr>
      <vt:lpstr>Overview</vt:lpstr>
      <vt:lpstr>Motivation</vt:lpstr>
      <vt:lpstr>Application Interface</vt:lpstr>
      <vt:lpstr>Modular Workflow</vt:lpstr>
      <vt:lpstr>Image Processing</vt:lpstr>
      <vt:lpstr>Image Matching</vt:lpstr>
      <vt:lpstr>Image Merging</vt:lpstr>
      <vt:lpstr>Optimizations</vt:lpstr>
      <vt:lpstr>Technical Specifications</vt:lpstr>
      <vt:lpstr>Future Directions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Automated Mosaicer</dc:title>
  <dc:creator>Mrinal Mohit</dc:creator>
  <cp:lastModifiedBy>Mrinal Mohit</cp:lastModifiedBy>
  <cp:revision>5</cp:revision>
  <dcterms:created xsi:type="dcterms:W3CDTF">2014-04-05T21:14:14Z</dcterms:created>
  <dcterms:modified xsi:type="dcterms:W3CDTF">2014-04-05T21:50:15Z</dcterms:modified>
</cp:coreProperties>
</file>