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3B70-88F6-4A46-B1B7-D9ED731C47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5F714-7B5C-46DC-A047-5CA8299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1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8F96-CD4D-3429-6EA3-2506A974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C33A-9E40-2F7E-A233-6512DB16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9785-9B65-74B9-A3FF-C56FA547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2B24-27FC-B1F9-C0C6-FCBB9B60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1CE6-BF7F-F836-76BA-1F4F2574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E05-0E1F-7288-F703-436DDADC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B2FA7-654B-ABFD-D5A4-BA15E80D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391F-95A4-64A1-9EA9-458342AA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9010-AA3D-9505-DB94-AA596BD5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2C31-C69D-41B2-4E56-D9AB14B6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5A10B-2EF3-1B2F-9762-F699B069F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9DBD1-9779-5BDD-F449-9510F4956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761A-C79F-347A-16BC-5B4BD9E9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94E7-9A4E-86F0-C1F5-B782D1AE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743-919C-4E59-B34F-32498D92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341-7EC5-1FD8-30FE-846F86EA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648D-A82D-A2A8-D6E9-BDC31E21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2142-07C3-D67E-D2D5-29584E3C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C377-C619-CF09-EC9E-5E4FCF33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DB23-F9B5-C2A0-E689-A87FF7D3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D793-6BFB-7E0B-5C97-52414462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21301-57D6-F2E7-0D4B-67C2067B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9DAF-E4DC-600A-6C36-859B452C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D9CA-060B-1E7C-5C62-27933FF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D2F-2F20-02AC-E0F1-B56680E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B832-730E-EA4B-3D50-237364D1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6C33-A964-B97D-2A58-EDEFAEA26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ADFBC-5497-F53B-0DB9-B4CC3F32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02F1-3B2C-99DA-FDFD-DF1344C6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81E1-B800-F273-3BFA-D30563BB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7314-257B-2931-A3C5-7920AB31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10EE-4AC9-87D6-2D0B-E360C888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D452-F00A-3678-1603-9E593DED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16BC-FBEB-BFD8-E55C-6BE4F8FE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00B44-FF6E-92F1-BD75-6D03FE187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6953A-A55F-1AC7-1115-0B3021F4D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848E1-75FD-8C63-F38B-A4B969CD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4AE84-19B0-124A-E157-17D36428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13CA0-EC80-9615-959A-5F2C5BC4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9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5ED2-8BB1-60F3-782F-F220616A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DA964-2B0F-70FC-26E3-7C6C913F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21643-4337-9508-EA75-DE15F9F5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27C0-80E2-9762-8F00-0A7579FA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068B9-196F-52D4-F830-E10083BA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4FFB7-9D3D-50E5-88BE-5F9FE93C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BA68-CDCE-5D96-4BC2-826E4D3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80F1-DBE3-E31C-CFC2-F987D6DC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8ACF-B731-272D-B2A9-51684B3E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2290D-8DFE-B00F-A2A9-5CDABA3E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46B21-F190-C449-1BD6-B72D1DD5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B670E-D3A0-837E-6A80-BC2342FC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6A83-D92E-67A7-D2ED-7737E76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5C6-FBDF-4F29-0BDF-B0EB90EC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F6580-5E6E-BB2C-1AA8-7D2C2643D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A76F6-19A2-00FB-46B5-440684A7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D60C3-02E6-F570-70C2-E5535CA7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9E1D-AF5B-BD8B-67D7-908DD33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7510-529A-1065-A79F-231DEF37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6979D-694D-FEC7-8A6E-C38A57E7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EEAA-68A9-3279-0396-050670B3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4F96-4E11-044D-BDAC-C641EF2C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4EE6-BB44-4A32-A5A2-E3637684CEF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F7F4-8268-84B7-DE5C-D53633FDE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5A20-DC6D-D347-CFE1-231CAF6B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CB76-FFA5-4EF5-85F7-5FEE6D3D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2FD723A0-2A07-6B06-F5AA-DBFDFEA0876E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6C42E72-69B3-29BF-1537-394FC7326E77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AC80862-3536-701B-26E3-17723DFD9267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CE650-B663-19ED-29E9-570BA0A36241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E103804-1EEC-C375-7A4B-DA0C026F9EB7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564336B-1FED-7F37-E620-3FDD59B3D123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77922C-58A5-692B-54C2-D2BF3CDDE51B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8AA0E-CF74-95B8-A53B-CDB7C3C0ED4F}"/>
              </a:ext>
            </a:extLst>
          </p:cNvPr>
          <p:cNvSpPr txBox="1"/>
          <p:nvPr/>
        </p:nvSpPr>
        <p:spPr>
          <a:xfrm>
            <a:off x="3299955" y="3075057"/>
            <a:ext cx="559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Electric Water Heater</a:t>
            </a:r>
            <a:endParaRPr lang="en-US" sz="40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1BBEDE-11C7-4268-98E4-B4BA99BE39CE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FDCC30CE-045A-5408-9070-42146BF47A86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E16CFF33-15C3-DD73-BB0A-A9847470A92F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F222E1-0E38-7056-5506-8754176DF8DF}"/>
              </a:ext>
            </a:extLst>
          </p:cNvPr>
          <p:cNvSpPr txBox="1"/>
          <p:nvPr/>
        </p:nvSpPr>
        <p:spPr>
          <a:xfrm>
            <a:off x="8494084" y="5130059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By: Azad Tamer Issa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73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2FD723A0-2A07-6B06-F5AA-DBFDFEA0876E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6C42E72-69B3-29BF-1537-394FC7326E77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AC80862-3536-701B-26E3-17723DFD9267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CE650-B663-19ED-29E9-570BA0A36241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E103804-1EEC-C375-7A4B-DA0C026F9EB7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564336B-1FED-7F37-E620-3FDD59B3D123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77922C-58A5-692B-54C2-D2BF3CDDE51B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1BBEDE-11C7-4268-98E4-B4BA99BE39CE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FDCC30CE-045A-5408-9070-42146BF47A86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E16CFF33-15C3-DD73-BB0A-A9847470A92F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B74580F-9849-663F-A196-F95359F5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8" y="1170990"/>
            <a:ext cx="5122652" cy="1259894"/>
          </a:xfrm>
        </p:spPr>
        <p:txBody>
          <a:bodyPr>
            <a:normAutofit/>
          </a:bodyPr>
          <a:lstStyle/>
          <a:p>
            <a:r>
              <a:rPr lang="en-US" b="1" i="1" dirty="0"/>
              <a:t>Components: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5CB6362-E03E-DD30-826B-BD082547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438988"/>
            <a:ext cx="5122652" cy="37592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24C08 EEPROM, or use the internal.</a:t>
            </a:r>
          </a:p>
          <a:p>
            <a:pPr>
              <a:lnSpc>
                <a:spcPct val="90000"/>
              </a:lnSpc>
            </a:pPr>
            <a:r>
              <a:rPr lang="en-US" dirty="0"/>
              <a:t>2. Temp sensor (LM35, or equivalent DS18B20).</a:t>
            </a:r>
          </a:p>
          <a:p>
            <a:pPr>
              <a:lnSpc>
                <a:spcPct val="90000"/>
              </a:lnSpc>
            </a:pPr>
            <a:r>
              <a:rPr lang="en-US" dirty="0"/>
              <a:t>3. Cooling Element (Peltier).</a:t>
            </a:r>
          </a:p>
          <a:p>
            <a:pPr>
              <a:lnSpc>
                <a:spcPct val="90000"/>
              </a:lnSpc>
            </a:pPr>
            <a:r>
              <a:rPr lang="en-US" dirty="0"/>
              <a:t>4. Heating Element (3d ceramic heater).</a:t>
            </a:r>
          </a:p>
          <a:p>
            <a:pPr>
              <a:lnSpc>
                <a:spcPct val="90000"/>
              </a:lnSpc>
            </a:pPr>
            <a:r>
              <a:rPr lang="en-US" dirty="0"/>
              <a:t>5. 7-segments.</a:t>
            </a:r>
          </a:p>
          <a:p>
            <a:pPr>
              <a:lnSpc>
                <a:spcPct val="90000"/>
              </a:lnSpc>
            </a:pPr>
            <a:r>
              <a:rPr lang="en-US" dirty="0"/>
              <a:t>6. LEDs.</a:t>
            </a:r>
          </a:p>
          <a:p>
            <a:pPr>
              <a:lnSpc>
                <a:spcPct val="90000"/>
              </a:lnSpc>
            </a:pPr>
            <a:r>
              <a:rPr lang="en-US" dirty="0"/>
              <a:t>7. Push Buttons.</a:t>
            </a:r>
          </a:p>
          <a:p>
            <a:pPr>
              <a:lnSpc>
                <a:spcPct val="90000"/>
              </a:lnSpc>
            </a:pPr>
            <a:r>
              <a:rPr lang="en-US" dirty="0"/>
              <a:t>8. Solid State Relays.</a:t>
            </a:r>
          </a:p>
          <a:p>
            <a:pPr>
              <a:lnSpc>
                <a:spcPct val="90000"/>
              </a:lnSpc>
            </a:pPr>
            <a:r>
              <a:rPr lang="en-US" dirty="0"/>
              <a:t>9. Cooling fins &amp; fans.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39DA1E-916D-4D33-8562-4FE3DF5D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49" y="1666297"/>
            <a:ext cx="5451627" cy="38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01E58-6D5A-3587-53D4-72FD4B4E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7CDB2651-DDBD-86E3-2112-6E2429E846EB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3265470-AD62-4417-E10D-716948A1BA5D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FF04306-1E2B-2ACA-2189-C0DC5268C85B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B7297B-EB22-D65F-A925-82D6C58069AD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CD48EA2-F3A7-9940-2A8B-EAADC6D1AC6B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3220BF8-98EF-AB53-DC13-F82BAAE3C663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0ED0CCE-84A8-9F80-E309-C12FFE142E86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75A8B5-F51B-CC20-ECE9-0AE45262FC4E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752D0F8-779C-3A3B-90A5-60018010F9AB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E6C49BC2-7B1E-F02E-ABAE-2A0339C1E2E5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36AF90C-1CA8-325D-F5C8-AE403ECE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94" y="1327792"/>
            <a:ext cx="9861267" cy="44399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623082-2666-DBBB-68FB-77539F20D3A6}"/>
              </a:ext>
            </a:extLst>
          </p:cNvPr>
          <p:cNvSpPr txBox="1"/>
          <p:nvPr/>
        </p:nvSpPr>
        <p:spPr>
          <a:xfrm>
            <a:off x="4417776" y="541654"/>
            <a:ext cx="415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910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2C6C-4E00-F9FF-559C-AD493788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EDB619F-53B6-09F7-4229-05D70188C123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EAF9A5C-4DAC-F64D-54AB-4378B8742908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E3542E5-B0E2-401F-870A-EC34AD930613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8E89E6-7C6F-0A41-5A72-153819136A15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6A77A25-DD5B-FF86-8CE3-68CC59311891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F5DC4AF-B05D-326D-DDEB-C4C04B61321C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0F46C4D-8301-23F7-98FE-33994A21D7B1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831826-61DA-44D3-C9B7-53AE32789435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39E81DD6-6EBF-A20F-A4E2-CFEBBC374C04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2732A650-73BB-A64D-BE43-A39DE7271206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E7DAF3-B3CF-4D2C-36F2-05B16C4D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1235"/>
            <a:ext cx="8911687" cy="1280890"/>
          </a:xfrm>
        </p:spPr>
        <p:txBody>
          <a:bodyPr/>
          <a:lstStyle/>
          <a:p>
            <a:pPr algn="ctr"/>
            <a:r>
              <a:rPr lang="en-US" b="1" i="1" dirty="0"/>
              <a:t>Layout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66E718F-0FB6-1C34-94F4-67D99ABA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255" y="1762125"/>
            <a:ext cx="6499487" cy="4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04334-431C-FCA8-AA74-3FC39C1EC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2FB47652-D305-A12D-48AA-D2BA7FC2F3B3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638B818-9E6D-8DF9-52BE-3483BA2C4830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283D22-2FED-E716-7B90-EBED61AE7AF0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C5B916-4C2B-F57C-0E9C-9F7F2D6766E1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B6A2819-E544-D8B8-48CD-C84EF0F4B037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F37325-2343-104B-F822-B019759B5741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3D4F66E-C649-FEED-45AD-232B5BC0BA1F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4047C4-7CD5-6FFA-C98B-9BB77E8A879A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852A2D5C-EBB8-8519-BA17-12D5EEA132A4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CF19E5A8-440E-4B57-8385-F29B5D5316B5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E36B11-25C8-15B7-F2DD-88A28289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69" y="557435"/>
            <a:ext cx="8911687" cy="1280890"/>
          </a:xfrm>
        </p:spPr>
        <p:txBody>
          <a:bodyPr/>
          <a:lstStyle/>
          <a:p>
            <a:pPr algn="ctr"/>
            <a:r>
              <a:rPr lang="en-US" b="1" i="1" dirty="0"/>
              <a:t>Schematic</a:t>
            </a:r>
          </a:p>
        </p:txBody>
      </p:sp>
      <p:pic>
        <p:nvPicPr>
          <p:cNvPr id="3" name="Content Placeholder 6" descr="Diagram, schematic">
            <a:extLst>
              <a:ext uri="{FF2B5EF4-FFF2-40B4-BE49-F238E27FC236}">
                <a16:creationId xmlns:a16="http://schemas.microsoft.com/office/drawing/2014/main" id="{C07481EB-AE29-A644-72F1-6214D04DC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5502" r="14550"/>
          <a:stretch/>
        </p:blipFill>
        <p:spPr>
          <a:xfrm>
            <a:off x="2800368" y="1930524"/>
            <a:ext cx="6061436" cy="4370041"/>
          </a:xfrm>
        </p:spPr>
      </p:pic>
    </p:spTree>
    <p:extLst>
      <p:ext uri="{BB962C8B-B14F-4D97-AF65-F5344CB8AC3E}">
        <p14:creationId xmlns:p14="http://schemas.microsoft.com/office/powerpoint/2010/main" val="9020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352DF-6270-DAB8-D2F7-BBCF1A5D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F6A8FDFE-27E7-69B7-456A-ACB2F27D80FD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144CD14-4AF9-74C3-7FA2-A493B35ADCFD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00BAFCB-0FA1-1A08-52F5-A67F037507F2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F1D86B-FAA6-64F4-1A6C-CC9719C5FDA5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5283E82-F7BB-2137-7A1A-8F99A6EF4D4C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E2B8D60-BF38-8FA2-F65D-C776AFD64A77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22E0563-7C6F-0DC2-283F-BE68B49113E5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408E85-521A-9E01-284D-6312A13E512C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EFFC9AAA-E17F-E744-86BD-E536B33FBFCA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9358F6B0-5BCF-057E-1BA3-7327D803D497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CF6913-2280-7C35-F5D8-02AAA27A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13" y="0"/>
            <a:ext cx="8911687" cy="1280890"/>
          </a:xfrm>
        </p:spPr>
        <p:txBody>
          <a:bodyPr/>
          <a:lstStyle/>
          <a:p>
            <a:pPr algn="ctr"/>
            <a:r>
              <a:rPr lang="en-US" sz="3600" b="1" i="1" dirty="0"/>
              <a:t>Temperature Setting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64D9-FE92-5648-BFC2-C3F038B7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82" y="1568297"/>
            <a:ext cx="6196291" cy="4814455"/>
          </a:xfrm>
        </p:spPr>
        <p:txBody>
          <a:bodyPr>
            <a:normAutofit/>
          </a:bodyPr>
          <a:lstStyle/>
          <a:p>
            <a:r>
              <a:rPr lang="en-US" sz="2000" dirty="0"/>
              <a:t>The “Up” or “Down” buttons are used to change the required water temperature (set temperature).</a:t>
            </a:r>
          </a:p>
          <a:p>
            <a:r>
              <a:rPr lang="en-US" sz="2000" dirty="0"/>
              <a:t>After entering temperature setting mode, a single “Up” button press increase the set temperature by 5 degrees.</a:t>
            </a:r>
          </a:p>
          <a:p>
            <a:r>
              <a:rPr lang="en-US" sz="2000" dirty="0"/>
              <a:t> After entering temperature setting mode, a single “Down” button press decrease the set temperature by 5 degrees.</a:t>
            </a:r>
          </a:p>
          <a:p>
            <a:r>
              <a:rPr lang="en-US" sz="2000" dirty="0"/>
              <a:t> The minimum possible set temperature is 35 degrees.</a:t>
            </a:r>
          </a:p>
          <a:p>
            <a:r>
              <a:rPr lang="en-US" sz="2000" dirty="0"/>
              <a:t> The maximum possible set temperature is 75 degrees.</a:t>
            </a:r>
          </a:p>
          <a:p>
            <a:r>
              <a:rPr lang="en-US" sz="2000" dirty="0"/>
              <a:t> If the electric water heater is turned OFF then ON, the stored set temperature should be retrieved from the “External E2PROM”.</a:t>
            </a:r>
          </a:p>
          <a:p>
            <a:r>
              <a:rPr lang="en-US" sz="2000" dirty="0"/>
              <a:t> The initial set temperature is 60 degrees.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0DC0C3-2504-BC18-5B1F-DB009856A229}"/>
              </a:ext>
            </a:extLst>
          </p:cNvPr>
          <p:cNvSpPr txBox="1">
            <a:spLocks/>
          </p:cNvSpPr>
          <p:nvPr/>
        </p:nvSpPr>
        <p:spPr>
          <a:xfrm>
            <a:off x="6391373" y="1497707"/>
            <a:ext cx="5701241" cy="4814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temperature sensor measures the water temperature.</a:t>
            </a:r>
          </a:p>
          <a:p>
            <a:r>
              <a:rPr lang="en-US" sz="2000"/>
              <a:t> The water temperature should increase, if the “Heating Element” is ON.</a:t>
            </a:r>
          </a:p>
          <a:p>
            <a:r>
              <a:rPr lang="en-US" sz="2000"/>
              <a:t> The water temperature should decrease, if the “Cooling Element” is ON.</a:t>
            </a:r>
          </a:p>
          <a:p>
            <a:r>
              <a:rPr lang="en-US" sz="2000"/>
              <a:t>Temperature should be sensed once every 100 ms.</a:t>
            </a:r>
          </a:p>
          <a:p>
            <a:r>
              <a:rPr lang="en-US" sz="2000"/>
              <a:t>The decision to turn ON or OFF either the “Heating Element” or the “Cooling Element” based on the average of the last 10 temperature readings</a:t>
            </a:r>
          </a:p>
          <a:p>
            <a:r>
              <a:rPr lang="en-US" sz="2000"/>
              <a:t>The “Heating Element” should be turned ON, if the current water temperature is less than the set temperature by 5 degrees.</a:t>
            </a:r>
          </a:p>
          <a:p>
            <a:r>
              <a:rPr lang="en-US" sz="2000"/>
              <a:t>The “Cooling Element” should be turned ON, if the current water temperature is greater than the set temperature by 5 degrees.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17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4138-B91C-3E92-47F1-8DB588BA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3181A6B-4853-9157-5BC7-AF199BCFCDE7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AD536FF-2C31-3248-8AAF-A16F09456F15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AD7C639-38B2-1423-4C64-B4D291488DBC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AF6EB-0B71-90A1-6380-7B86B4B88E9E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7DE2F9B-92D8-922D-E105-7F1A38DD6211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6FD7C32-B48D-EEE2-1880-121C3C621DE8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FD3FE15-F192-677C-D09B-F14F6A50DE03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2DF9B8-4BEF-B410-DFE2-1578CA187734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37A7D93-CD89-316B-C564-5662D7940B57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4A9690B5-5272-17F6-38B5-ABF84A518EB9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8AE12A-3966-AF43-D900-23E903F4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12" y="251195"/>
            <a:ext cx="8911687" cy="1280890"/>
          </a:xfrm>
        </p:spPr>
        <p:txBody>
          <a:bodyPr/>
          <a:lstStyle/>
          <a:p>
            <a:pPr algn="ctr"/>
            <a:r>
              <a:rPr lang="en-US" b="1" i="1" dirty="0"/>
              <a:t>Seven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E118-7B49-5C15-1AC9-C4B57E41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30" y="1975144"/>
            <a:ext cx="9556606" cy="5036102"/>
          </a:xfrm>
        </p:spPr>
        <p:txBody>
          <a:bodyPr>
            <a:normAutofit/>
          </a:bodyPr>
          <a:lstStyle/>
          <a:p>
            <a:r>
              <a:rPr lang="en-US" sz="2000" dirty="0"/>
              <a:t>Seven segment by default show the current water temperature or the set temperature.</a:t>
            </a:r>
          </a:p>
          <a:p>
            <a:r>
              <a:rPr lang="en-US" sz="2000" dirty="0"/>
              <a:t>If the electric water heater is in the temperature setting mode, the 2 seven segment displays should blink every 1 second and show the set temperature.</a:t>
            </a:r>
          </a:p>
          <a:p>
            <a:r>
              <a:rPr lang="en-US" sz="2000" dirty="0"/>
              <a:t> In the temperature setting mode, every change in the set temperature should be reflected on the 2 seven segment displays.</a:t>
            </a:r>
          </a:p>
          <a:p>
            <a:r>
              <a:rPr lang="en-US" sz="2000" dirty="0"/>
              <a:t> The 2 seven segment display should exit the temperature setting mode, if </a:t>
            </a:r>
            <a:r>
              <a:rPr lang="en-US" sz="2000" dirty="0" err="1"/>
              <a:t>the“UP</a:t>
            </a:r>
            <a:r>
              <a:rPr lang="en-US" sz="2000" dirty="0"/>
              <a:t>” and “Down” buttons are not pressed for 5 seconds.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319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2FD723A0-2A07-6B06-F5AA-DBFDFEA0876E}"/>
              </a:ext>
            </a:extLst>
          </p:cNvPr>
          <p:cNvSpPr/>
          <p:nvPr/>
        </p:nvSpPr>
        <p:spPr>
          <a:xfrm flipH="1">
            <a:off x="0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6C42E72-69B3-29BF-1537-394FC7326E77}"/>
              </a:ext>
            </a:extLst>
          </p:cNvPr>
          <p:cNvSpPr/>
          <p:nvPr/>
        </p:nvSpPr>
        <p:spPr>
          <a:xfrm flipH="1">
            <a:off x="593557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AC80862-3536-701B-26E3-17723DFD9267}"/>
              </a:ext>
            </a:extLst>
          </p:cNvPr>
          <p:cNvSpPr/>
          <p:nvPr/>
        </p:nvSpPr>
        <p:spPr>
          <a:xfrm flipH="1">
            <a:off x="1187114" y="0"/>
            <a:ext cx="930443" cy="950494"/>
          </a:xfrm>
          <a:prstGeom prst="parallelogram">
            <a:avLst>
              <a:gd name="adj" fmla="val 60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CE650-B663-19ED-29E9-570BA0A36241}"/>
              </a:ext>
            </a:extLst>
          </p:cNvPr>
          <p:cNvGrpSpPr/>
          <p:nvPr/>
        </p:nvGrpSpPr>
        <p:grpSpPr>
          <a:xfrm>
            <a:off x="10074443" y="5907506"/>
            <a:ext cx="2112157" cy="950494"/>
            <a:chOff x="10074443" y="5907506"/>
            <a:chExt cx="2112157" cy="95049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E103804-1EEC-C375-7A4B-DA0C026F9EB7}"/>
                </a:ext>
              </a:extLst>
            </p:cNvPr>
            <p:cNvSpPr/>
            <p:nvPr/>
          </p:nvSpPr>
          <p:spPr>
            <a:xfrm rot="10800000">
              <a:off x="10074443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564336B-1FED-7F37-E620-3FDD59B3D123}"/>
                </a:ext>
              </a:extLst>
            </p:cNvPr>
            <p:cNvSpPr/>
            <p:nvPr/>
          </p:nvSpPr>
          <p:spPr>
            <a:xfrm rot="10800000">
              <a:off x="10668000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77922C-58A5-692B-54C2-D2BF3CDDE51B}"/>
                </a:ext>
              </a:extLst>
            </p:cNvPr>
            <p:cNvSpPr/>
            <p:nvPr/>
          </p:nvSpPr>
          <p:spPr>
            <a:xfrm rot="10800000">
              <a:off x="11256157" y="5907506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1BBEDE-11C7-4268-98E4-B4BA99BE39CE}"/>
              </a:ext>
            </a:extLst>
          </p:cNvPr>
          <p:cNvGrpSpPr/>
          <p:nvPr/>
        </p:nvGrpSpPr>
        <p:grpSpPr>
          <a:xfrm>
            <a:off x="0" y="-8104"/>
            <a:ext cx="2117557" cy="958598"/>
            <a:chOff x="0" y="-8104"/>
            <a:chExt cx="2117557" cy="958598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FDCC30CE-045A-5408-9070-42146BF47A86}"/>
                </a:ext>
              </a:extLst>
            </p:cNvPr>
            <p:cNvSpPr/>
            <p:nvPr/>
          </p:nvSpPr>
          <p:spPr>
            <a:xfrm flipH="1">
              <a:off x="0" y="0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E16CFF33-15C3-DD73-BB0A-A9847470A92F}"/>
                </a:ext>
              </a:extLst>
            </p:cNvPr>
            <p:cNvSpPr/>
            <p:nvPr/>
          </p:nvSpPr>
          <p:spPr>
            <a:xfrm flipH="1">
              <a:off x="1187114" y="-8104"/>
              <a:ext cx="930443" cy="950494"/>
            </a:xfrm>
            <a:prstGeom prst="parallelogram">
              <a:avLst>
                <a:gd name="adj" fmla="val 6078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3FE414-FFF9-5E6C-3E53-FA74483E6C6B}"/>
              </a:ext>
            </a:extLst>
          </p:cNvPr>
          <p:cNvSpPr txBox="1"/>
          <p:nvPr/>
        </p:nvSpPr>
        <p:spPr>
          <a:xfrm>
            <a:off x="2645787" y="2921168"/>
            <a:ext cx="665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073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Components:</vt:lpstr>
      <vt:lpstr>PowerPoint Presentation</vt:lpstr>
      <vt:lpstr>Layout</vt:lpstr>
      <vt:lpstr>Schematic</vt:lpstr>
      <vt:lpstr>Temperature Setting</vt:lpstr>
      <vt:lpstr>Seven Segments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 Issa</dc:creator>
  <cp:lastModifiedBy>Azad Issa</cp:lastModifiedBy>
  <cp:revision>9</cp:revision>
  <dcterms:created xsi:type="dcterms:W3CDTF">2023-02-09T20:44:19Z</dcterms:created>
  <dcterms:modified xsi:type="dcterms:W3CDTF">2024-02-08T20:04:36Z</dcterms:modified>
</cp:coreProperties>
</file>