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Barlow Semi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regular.fntdata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7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SemiCondensed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125a64d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125a64d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263631d3c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263631d3c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63631d3c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263631d3c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63631d3c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63631d3c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263631d3c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263631d3c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263631d3c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263631d3c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63631d3c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263631d3c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26363f33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26363f33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263631d3c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263631d3c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11d1b47e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11d1b47e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263631d3c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263631d3c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fea9899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fea9899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63631d3c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263631d3c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263631d3c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263631d3c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111d1b47e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111d1b47e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50762ce77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50762ce77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25a64da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25a64da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84000" y="1447800"/>
            <a:ext cx="6375900" cy="17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0"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876975" y="3615300"/>
            <a:ext cx="1552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4975" y="3615300"/>
            <a:ext cx="76071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5" name="Google Shape;15;p2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" name="Google Shape;17;p2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" name="Google Shape;18;p2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" name="Google Shape;19;p2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2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1" name="Google Shape;21;p2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" name="Google Shape;22;p2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3" name="Google Shape;23;p2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" name="Google Shape;24;p2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5" name="Google Shape;25;p2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7" name="Google Shape;27;p2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" name="Google Shape;28;p2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9" name="Google Shape;29;p2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" name="Google Shape;30;p2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1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40" name="Google Shape;340;p11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1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1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1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1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1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1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1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1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1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1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1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1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11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1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11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11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11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11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11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" name="Google Shape;360;p11"/>
          <p:cNvSpPr txBox="1"/>
          <p:nvPr>
            <p:ph hasCustomPrompt="1" type="title"/>
          </p:nvPr>
        </p:nvSpPr>
        <p:spPr>
          <a:xfrm>
            <a:off x="2354250" y="1709563"/>
            <a:ext cx="4434000" cy="11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11"/>
          <p:cNvSpPr txBox="1"/>
          <p:nvPr>
            <p:ph idx="1" type="body"/>
          </p:nvPr>
        </p:nvSpPr>
        <p:spPr>
          <a:xfrm>
            <a:off x="2354250" y="3095550"/>
            <a:ext cx="44340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62" name="Google Shape;362;p11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363" name="Google Shape;363;p11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" name="Google Shape;364;p11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65" name="Google Shape;365;p11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6" name="Google Shape;366;p11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67" name="Google Shape;367;p11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" name="Google Shape;368;p11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69" name="Google Shape;369;p11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11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71" name="Google Shape;371;p11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" name="Google Shape;372;p11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73" name="Google Shape;373;p11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4" name="Google Shape;374;p11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75" name="Google Shape;375;p11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11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77" name="Google Shape;377;p11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8" name="Google Shape;378;p11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1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84" name="Google Shape;384;p1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1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" name="Google Shape;404;p13"/>
          <p:cNvSpPr txBox="1"/>
          <p:nvPr>
            <p:ph type="title"/>
          </p:nvPr>
        </p:nvSpPr>
        <p:spPr>
          <a:xfrm>
            <a:off x="1638550" y="861875"/>
            <a:ext cx="58668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idx="2" type="title"/>
          </p:nvPr>
        </p:nvSpPr>
        <p:spPr>
          <a:xfrm>
            <a:off x="2375932" y="150707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13"/>
          <p:cNvSpPr txBox="1"/>
          <p:nvPr>
            <p:ph idx="1" type="subTitle"/>
          </p:nvPr>
        </p:nvSpPr>
        <p:spPr>
          <a:xfrm>
            <a:off x="2375932" y="1865625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3"/>
          <p:cNvSpPr txBox="1"/>
          <p:nvPr>
            <p:ph hasCustomPrompt="1" idx="3" type="title"/>
          </p:nvPr>
        </p:nvSpPr>
        <p:spPr>
          <a:xfrm>
            <a:off x="1637032" y="150707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/>
          <p:nvPr>
            <p:ph idx="4" type="title"/>
          </p:nvPr>
        </p:nvSpPr>
        <p:spPr>
          <a:xfrm>
            <a:off x="5531157" y="150707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13"/>
          <p:cNvSpPr txBox="1"/>
          <p:nvPr>
            <p:ph idx="5" type="subTitle"/>
          </p:nvPr>
        </p:nvSpPr>
        <p:spPr>
          <a:xfrm>
            <a:off x="5531157" y="1865625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3"/>
          <p:cNvSpPr txBox="1"/>
          <p:nvPr>
            <p:ph hasCustomPrompt="1" idx="6" type="title"/>
          </p:nvPr>
        </p:nvSpPr>
        <p:spPr>
          <a:xfrm>
            <a:off x="4792257" y="150707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/>
          <p:nvPr>
            <p:ph idx="7" type="title"/>
          </p:nvPr>
        </p:nvSpPr>
        <p:spPr>
          <a:xfrm>
            <a:off x="2375932" y="2494100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2" name="Google Shape;412;p13"/>
          <p:cNvSpPr txBox="1"/>
          <p:nvPr>
            <p:ph idx="8" type="subTitle"/>
          </p:nvPr>
        </p:nvSpPr>
        <p:spPr>
          <a:xfrm>
            <a:off x="2375932" y="2852650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3"/>
          <p:cNvSpPr txBox="1"/>
          <p:nvPr>
            <p:ph hasCustomPrompt="1" idx="9" type="title"/>
          </p:nvPr>
        </p:nvSpPr>
        <p:spPr>
          <a:xfrm>
            <a:off x="1637032" y="2494100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/>
          <p:nvPr>
            <p:ph idx="13" type="title"/>
          </p:nvPr>
        </p:nvSpPr>
        <p:spPr>
          <a:xfrm>
            <a:off x="5531157" y="2494100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13"/>
          <p:cNvSpPr txBox="1"/>
          <p:nvPr>
            <p:ph idx="14" type="subTitle"/>
          </p:nvPr>
        </p:nvSpPr>
        <p:spPr>
          <a:xfrm>
            <a:off x="5531157" y="2852650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3"/>
          <p:cNvSpPr txBox="1"/>
          <p:nvPr>
            <p:ph hasCustomPrompt="1" idx="15" type="title"/>
          </p:nvPr>
        </p:nvSpPr>
        <p:spPr>
          <a:xfrm>
            <a:off x="4792257" y="2494100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/>
          <p:nvPr>
            <p:ph idx="16" type="title"/>
          </p:nvPr>
        </p:nvSpPr>
        <p:spPr>
          <a:xfrm>
            <a:off x="2375932" y="348112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13"/>
          <p:cNvSpPr txBox="1"/>
          <p:nvPr>
            <p:ph idx="17" type="subTitle"/>
          </p:nvPr>
        </p:nvSpPr>
        <p:spPr>
          <a:xfrm>
            <a:off x="2375932" y="3839675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3"/>
          <p:cNvSpPr txBox="1"/>
          <p:nvPr>
            <p:ph hasCustomPrompt="1" idx="18" type="title"/>
          </p:nvPr>
        </p:nvSpPr>
        <p:spPr>
          <a:xfrm>
            <a:off x="1637032" y="348112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/>
          <p:nvPr>
            <p:ph idx="19" type="title"/>
          </p:nvPr>
        </p:nvSpPr>
        <p:spPr>
          <a:xfrm>
            <a:off x="5531157" y="348112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13"/>
          <p:cNvSpPr txBox="1"/>
          <p:nvPr>
            <p:ph idx="20" type="subTitle"/>
          </p:nvPr>
        </p:nvSpPr>
        <p:spPr>
          <a:xfrm>
            <a:off x="5531157" y="3839675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hasCustomPrompt="1" idx="21" type="title"/>
          </p:nvPr>
        </p:nvSpPr>
        <p:spPr>
          <a:xfrm>
            <a:off x="4792257" y="348112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3" name="Google Shape;423;p13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424" name="Google Shape;424;p13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13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26" name="Google Shape;426;p13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7" name="Google Shape;427;p13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28" name="Google Shape;428;p13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9" name="Google Shape;429;p13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30" name="Google Shape;430;p13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1" name="Google Shape;431;p13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32" name="Google Shape;432;p13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3" name="Google Shape;433;p13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34" name="Google Shape;434;p13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13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36" name="Google Shape;436;p13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7" name="Google Shape;437;p13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38" name="Google Shape;438;p13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13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4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4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444" name="Google Shape;444;p1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14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465" name="Google Shape;465;p14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6" name="Google Shape;466;p14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67" name="Google Shape;467;p14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8" name="Google Shape;468;p14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69" name="Google Shape;469;p14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14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71" name="Google Shape;471;p14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2" name="Google Shape;472;p14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73" name="Google Shape;473;p14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4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75" name="Google Shape;475;p14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6" name="Google Shape;476;p14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77" name="Google Shape;477;p14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8" name="Google Shape;478;p14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479" name="Google Shape;479;p14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0" name="Google Shape;480;p14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481" name="Google Shape;481;p14"/>
          <p:cNvSpPr txBox="1"/>
          <p:nvPr>
            <p:ph type="title"/>
          </p:nvPr>
        </p:nvSpPr>
        <p:spPr>
          <a:xfrm>
            <a:off x="1638550" y="861875"/>
            <a:ext cx="58668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2" name="Google Shape;482;p14"/>
          <p:cNvSpPr txBox="1"/>
          <p:nvPr>
            <p:ph idx="2" type="title"/>
          </p:nvPr>
        </p:nvSpPr>
        <p:spPr>
          <a:xfrm>
            <a:off x="1492682" y="1984650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4"/>
          <p:cNvSpPr txBox="1"/>
          <p:nvPr>
            <p:ph idx="1" type="subTitle"/>
          </p:nvPr>
        </p:nvSpPr>
        <p:spPr>
          <a:xfrm>
            <a:off x="1492682" y="2343200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4"/>
          <p:cNvSpPr txBox="1"/>
          <p:nvPr>
            <p:ph hasCustomPrompt="1" idx="3" type="title"/>
          </p:nvPr>
        </p:nvSpPr>
        <p:spPr>
          <a:xfrm>
            <a:off x="2110375" y="1479088"/>
            <a:ext cx="738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4"/>
          <p:cNvSpPr txBox="1"/>
          <p:nvPr>
            <p:ph idx="4" type="title"/>
          </p:nvPr>
        </p:nvSpPr>
        <p:spPr>
          <a:xfrm>
            <a:off x="3586397" y="1984650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" name="Google Shape;486;p14"/>
          <p:cNvSpPr txBox="1"/>
          <p:nvPr>
            <p:ph idx="5" type="subTitle"/>
          </p:nvPr>
        </p:nvSpPr>
        <p:spPr>
          <a:xfrm>
            <a:off x="3586397" y="2343200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4"/>
          <p:cNvSpPr txBox="1"/>
          <p:nvPr>
            <p:ph hasCustomPrompt="1" idx="6" type="title"/>
          </p:nvPr>
        </p:nvSpPr>
        <p:spPr>
          <a:xfrm>
            <a:off x="4204102" y="1479088"/>
            <a:ext cx="738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4"/>
          <p:cNvSpPr txBox="1"/>
          <p:nvPr>
            <p:ph idx="7" type="title"/>
          </p:nvPr>
        </p:nvSpPr>
        <p:spPr>
          <a:xfrm>
            <a:off x="5742482" y="1984650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14"/>
          <p:cNvSpPr txBox="1"/>
          <p:nvPr>
            <p:ph idx="8" type="subTitle"/>
          </p:nvPr>
        </p:nvSpPr>
        <p:spPr>
          <a:xfrm>
            <a:off x="5742482" y="2343200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4"/>
          <p:cNvSpPr txBox="1"/>
          <p:nvPr>
            <p:ph hasCustomPrompt="1" idx="9" type="title"/>
          </p:nvPr>
        </p:nvSpPr>
        <p:spPr>
          <a:xfrm>
            <a:off x="6360175" y="1479088"/>
            <a:ext cx="738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14"/>
          <p:cNvSpPr txBox="1"/>
          <p:nvPr>
            <p:ph idx="13" type="title"/>
          </p:nvPr>
        </p:nvSpPr>
        <p:spPr>
          <a:xfrm>
            <a:off x="2522407" y="340492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14"/>
          <p:cNvSpPr txBox="1"/>
          <p:nvPr>
            <p:ph idx="14" type="subTitle"/>
          </p:nvPr>
        </p:nvSpPr>
        <p:spPr>
          <a:xfrm>
            <a:off x="2522407" y="3763475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4"/>
          <p:cNvSpPr txBox="1"/>
          <p:nvPr>
            <p:ph hasCustomPrompt="1" idx="15" type="title"/>
          </p:nvPr>
        </p:nvSpPr>
        <p:spPr>
          <a:xfrm>
            <a:off x="3140100" y="2899375"/>
            <a:ext cx="738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14"/>
          <p:cNvSpPr txBox="1"/>
          <p:nvPr>
            <p:ph idx="16" type="title"/>
          </p:nvPr>
        </p:nvSpPr>
        <p:spPr>
          <a:xfrm>
            <a:off x="4647307" y="340492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5" name="Google Shape;495;p14"/>
          <p:cNvSpPr txBox="1"/>
          <p:nvPr>
            <p:ph idx="17" type="subTitle"/>
          </p:nvPr>
        </p:nvSpPr>
        <p:spPr>
          <a:xfrm>
            <a:off x="4647307" y="3763475"/>
            <a:ext cx="19743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4"/>
          <p:cNvSpPr txBox="1"/>
          <p:nvPr>
            <p:ph hasCustomPrompt="1" idx="18" type="title"/>
          </p:nvPr>
        </p:nvSpPr>
        <p:spPr>
          <a:xfrm>
            <a:off x="5265000" y="2899375"/>
            <a:ext cx="738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title"/>
          </p:nvPr>
        </p:nvSpPr>
        <p:spPr>
          <a:xfrm>
            <a:off x="1108500" y="4094150"/>
            <a:ext cx="6927000" cy="501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16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503" name="Google Shape;503;p16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6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6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6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6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6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6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6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6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6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6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6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6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6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6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6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6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6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6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6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3" name="Google Shape;523;p16"/>
          <p:cNvSpPr txBox="1"/>
          <p:nvPr>
            <p:ph hasCustomPrompt="1" type="title"/>
          </p:nvPr>
        </p:nvSpPr>
        <p:spPr>
          <a:xfrm flipH="1">
            <a:off x="1820475" y="2108088"/>
            <a:ext cx="1417800" cy="92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7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6"/>
          <p:cNvSpPr txBox="1"/>
          <p:nvPr>
            <p:ph idx="2" type="title"/>
          </p:nvPr>
        </p:nvSpPr>
        <p:spPr>
          <a:xfrm>
            <a:off x="3562080" y="2046603"/>
            <a:ext cx="3219600" cy="67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5" name="Google Shape;525;p16"/>
          <p:cNvSpPr txBox="1"/>
          <p:nvPr>
            <p:ph idx="1" type="subTitle"/>
          </p:nvPr>
        </p:nvSpPr>
        <p:spPr>
          <a:xfrm>
            <a:off x="3562075" y="2797513"/>
            <a:ext cx="3953400" cy="29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6" name="Google Shape;526;p16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527" name="Google Shape;527;p16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8" name="Google Shape;528;p16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29" name="Google Shape;529;p16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0" name="Google Shape;530;p16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31" name="Google Shape;531;p16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16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33" name="Google Shape;533;p16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4" name="Google Shape;534;p16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35" name="Google Shape;535;p16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6" name="Google Shape;536;p16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37" name="Google Shape;537;p16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Google Shape;538;p16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39" name="Google Shape;539;p16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16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41" name="Google Shape;541;p16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6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1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547" name="Google Shape;547;p1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17"/>
          <p:cNvSpPr txBox="1"/>
          <p:nvPr>
            <p:ph hasCustomPrompt="1" type="title"/>
          </p:nvPr>
        </p:nvSpPr>
        <p:spPr>
          <a:xfrm flipH="1">
            <a:off x="3863112" y="1616275"/>
            <a:ext cx="1417800" cy="92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7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8" name="Google Shape;568;p17"/>
          <p:cNvSpPr txBox="1"/>
          <p:nvPr>
            <p:ph idx="2" type="title"/>
          </p:nvPr>
        </p:nvSpPr>
        <p:spPr>
          <a:xfrm>
            <a:off x="2962192" y="2899278"/>
            <a:ext cx="3219600" cy="67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9" name="Google Shape;569;p17"/>
          <p:cNvSpPr txBox="1"/>
          <p:nvPr>
            <p:ph idx="1" type="subTitle"/>
          </p:nvPr>
        </p:nvSpPr>
        <p:spPr>
          <a:xfrm>
            <a:off x="1841563" y="3642720"/>
            <a:ext cx="5460900" cy="29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0" name="Google Shape;570;p17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571" name="Google Shape;571;p17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2" name="Google Shape;572;p17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73" name="Google Shape;573;p17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4" name="Google Shape;574;p17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75" name="Google Shape;575;p17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6" name="Google Shape;576;p17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77" name="Google Shape;577;p17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8" name="Google Shape;578;p17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79" name="Google Shape;579;p17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0" name="Google Shape;580;p17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81" name="Google Shape;581;p17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2" name="Google Shape;582;p17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83" name="Google Shape;583;p17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4" name="Google Shape;584;p17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585" name="Google Shape;585;p17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6" name="Google Shape;586;p17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1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591" name="Google Shape;591;p1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18"/>
          <p:cNvSpPr txBox="1"/>
          <p:nvPr>
            <p:ph type="title"/>
          </p:nvPr>
        </p:nvSpPr>
        <p:spPr>
          <a:xfrm>
            <a:off x="5734500" y="2352413"/>
            <a:ext cx="1799100" cy="49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2" name="Google Shape;612;p18"/>
          <p:cNvSpPr txBox="1"/>
          <p:nvPr>
            <p:ph idx="1" type="subTitle"/>
          </p:nvPr>
        </p:nvSpPr>
        <p:spPr>
          <a:xfrm>
            <a:off x="1610388" y="1783038"/>
            <a:ext cx="3673800" cy="157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13" name="Google Shape;613;p18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614" name="Google Shape;614;p18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8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16" name="Google Shape;616;p18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7" name="Google Shape;617;p18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18" name="Google Shape;618;p18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9" name="Google Shape;619;p18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20" name="Google Shape;620;p18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1" name="Google Shape;621;p18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22" name="Google Shape;622;p18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3" name="Google Shape;623;p18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24" name="Google Shape;624;p18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5" name="Google Shape;625;p18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26" name="Google Shape;626;p18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7" name="Google Shape;627;p18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28" name="Google Shape;628;p18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9" name="Google Shape;629;p18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9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9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19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634" name="Google Shape;634;p19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9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9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9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19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9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9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9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9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9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9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9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9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9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9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9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9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9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9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9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4" name="Google Shape;654;p19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655" name="Google Shape;655;p19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6" name="Google Shape;656;p19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57" name="Google Shape;657;p19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8" name="Google Shape;658;p19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59" name="Google Shape;659;p19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0" name="Google Shape;660;p19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61" name="Google Shape;661;p19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Google Shape;662;p19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63" name="Google Shape;663;p19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19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65" name="Google Shape;665;p19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6" name="Google Shape;666;p19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67" name="Google Shape;667;p19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8" name="Google Shape;668;p19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69" name="Google Shape;669;p19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0" name="Google Shape;670;p19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671" name="Google Shape;671;p19"/>
          <p:cNvSpPr txBox="1"/>
          <p:nvPr>
            <p:ph type="title"/>
          </p:nvPr>
        </p:nvSpPr>
        <p:spPr>
          <a:xfrm>
            <a:off x="2549291" y="3000313"/>
            <a:ext cx="3761400" cy="49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2" name="Google Shape;672;p19"/>
          <p:cNvSpPr txBox="1"/>
          <p:nvPr>
            <p:ph idx="1" type="subTitle"/>
          </p:nvPr>
        </p:nvSpPr>
        <p:spPr>
          <a:xfrm>
            <a:off x="2093700" y="1645188"/>
            <a:ext cx="4956600" cy="115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0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0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677" name="Google Shape;677;p20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0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0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0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0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0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0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0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0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20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20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20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20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0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0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0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0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0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0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0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7" name="Google Shape;697;p20"/>
          <p:cNvSpPr txBox="1"/>
          <p:nvPr>
            <p:ph type="title"/>
          </p:nvPr>
        </p:nvSpPr>
        <p:spPr>
          <a:xfrm>
            <a:off x="1722300" y="861875"/>
            <a:ext cx="56994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698" name="Google Shape;698;p20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699" name="Google Shape;699;p20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0" name="Google Shape;700;p20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01" name="Google Shape;701;p20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2" name="Google Shape;702;p20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03" name="Google Shape;703;p20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4" name="Google Shape;704;p20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05" name="Google Shape;705;p20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6" name="Google Shape;706;p20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07" name="Google Shape;707;p20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8" name="Google Shape;708;p20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09" name="Google Shape;709;p20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0" name="Google Shape;710;p20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11" name="Google Shape;711;p20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2" name="Google Shape;712;p20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13" name="Google Shape;713;p20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4" name="Google Shape;714;p20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grpSp>
        <p:nvGrpSpPr>
          <p:cNvPr id="715" name="Google Shape;715;p20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716" name="Google Shape;716;p20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7" name="Google Shape;717;p20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18" name="Google Shape;718;p20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9" name="Google Shape;719;p20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20" name="Google Shape;720;p20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1" name="Google Shape;721;p20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22" name="Google Shape;722;p20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3" name="Google Shape;723;p20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24" name="Google Shape;724;p20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5" name="Google Shape;725;p20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26" name="Google Shape;726;p20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7" name="Google Shape;727;p20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28" name="Google Shape;728;p20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9" name="Google Shape;729;p20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30" name="Google Shape;730;p20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1" name="Google Shape;731;p20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5" name="Google Shape;35;p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3"/>
          <p:cNvSpPr txBox="1"/>
          <p:nvPr>
            <p:ph hasCustomPrompt="1" type="title"/>
          </p:nvPr>
        </p:nvSpPr>
        <p:spPr>
          <a:xfrm flipH="1">
            <a:off x="2304120" y="1972300"/>
            <a:ext cx="1155600" cy="92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0" sz="7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idx="2" type="title"/>
          </p:nvPr>
        </p:nvSpPr>
        <p:spPr>
          <a:xfrm>
            <a:off x="3620280" y="2224840"/>
            <a:ext cx="3219600" cy="67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841550" y="3565157"/>
            <a:ext cx="5460900" cy="29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3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59" name="Google Shape;59;p3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" name="Google Shape;60;p3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1" name="Google Shape;61;p3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3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3" name="Google Shape;63;p3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3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5" name="Google Shape;65;p3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3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7" name="Google Shape;67;p3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" name="Google Shape;68;p3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69" name="Google Shape;69;p3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3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1" name="Google Shape;71;p3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3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3" name="Google Shape;73;p3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3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1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1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21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736" name="Google Shape;736;p21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1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1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1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1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1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1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1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1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1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1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1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1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21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21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21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1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21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1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1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6" name="Google Shape;756;p21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757" name="Google Shape;757;p21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758" name="Google Shape;758;p21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21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60" name="Google Shape;760;p21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1" name="Google Shape;761;p21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62" name="Google Shape;762;p21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3" name="Google Shape;763;p21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64" name="Google Shape;764;p21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5" name="Google Shape;765;p21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66" name="Google Shape;766;p21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7" name="Google Shape;767;p21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68" name="Google Shape;768;p21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9" name="Google Shape;769;p21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70" name="Google Shape;770;p21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1" name="Google Shape;771;p21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772" name="Google Shape;772;p21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3" name="Google Shape;773;p21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2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22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778" name="Google Shape;778;p22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2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2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2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2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22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2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22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22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2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2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2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22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22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22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22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2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2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2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2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8" name="Google Shape;798;p22"/>
          <p:cNvSpPr txBox="1"/>
          <p:nvPr>
            <p:ph type="title"/>
          </p:nvPr>
        </p:nvSpPr>
        <p:spPr>
          <a:xfrm>
            <a:off x="2412000" y="1699675"/>
            <a:ext cx="23886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9" name="Google Shape;799;p22"/>
          <p:cNvSpPr txBox="1"/>
          <p:nvPr>
            <p:ph idx="1" type="subTitle"/>
          </p:nvPr>
        </p:nvSpPr>
        <p:spPr>
          <a:xfrm>
            <a:off x="2412000" y="2029396"/>
            <a:ext cx="23886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2"/>
          <p:cNvSpPr txBox="1"/>
          <p:nvPr>
            <p:ph idx="2" type="title"/>
          </p:nvPr>
        </p:nvSpPr>
        <p:spPr>
          <a:xfrm>
            <a:off x="2412000" y="3011548"/>
            <a:ext cx="23886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1" name="Google Shape;801;p22"/>
          <p:cNvSpPr txBox="1"/>
          <p:nvPr>
            <p:ph idx="3" type="subTitle"/>
          </p:nvPr>
        </p:nvSpPr>
        <p:spPr>
          <a:xfrm>
            <a:off x="2412000" y="3345024"/>
            <a:ext cx="23886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22"/>
          <p:cNvSpPr txBox="1"/>
          <p:nvPr>
            <p:ph idx="4" type="title"/>
          </p:nvPr>
        </p:nvSpPr>
        <p:spPr>
          <a:xfrm>
            <a:off x="1392550" y="861875"/>
            <a:ext cx="4587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803" name="Google Shape;803;p22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804" name="Google Shape;804;p22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5" name="Google Shape;805;p22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06" name="Google Shape;806;p22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7" name="Google Shape;807;p22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08" name="Google Shape;808;p22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9" name="Google Shape;809;p22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10" name="Google Shape;810;p22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1" name="Google Shape;811;p22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12" name="Google Shape;812;p22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3" name="Google Shape;813;p22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14" name="Google Shape;814;p22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5" name="Google Shape;815;p22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16" name="Google Shape;816;p22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7" name="Google Shape;817;p22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18" name="Google Shape;818;p22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9" name="Google Shape;819;p22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824" name="Google Shape;824;p2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4" name="Google Shape;844;p23"/>
          <p:cNvSpPr txBox="1"/>
          <p:nvPr>
            <p:ph type="title"/>
          </p:nvPr>
        </p:nvSpPr>
        <p:spPr>
          <a:xfrm>
            <a:off x="1723825" y="2502400"/>
            <a:ext cx="23886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5" name="Google Shape;845;p23"/>
          <p:cNvSpPr txBox="1"/>
          <p:nvPr>
            <p:ph idx="1" type="subTitle"/>
          </p:nvPr>
        </p:nvSpPr>
        <p:spPr>
          <a:xfrm>
            <a:off x="1723825" y="2832128"/>
            <a:ext cx="23886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2" type="title"/>
          </p:nvPr>
        </p:nvSpPr>
        <p:spPr>
          <a:xfrm>
            <a:off x="5031575" y="2502398"/>
            <a:ext cx="23886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7" name="Google Shape;847;p23"/>
          <p:cNvSpPr txBox="1"/>
          <p:nvPr>
            <p:ph idx="3" type="subTitle"/>
          </p:nvPr>
        </p:nvSpPr>
        <p:spPr>
          <a:xfrm>
            <a:off x="5031575" y="2838723"/>
            <a:ext cx="23886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23"/>
          <p:cNvSpPr txBox="1"/>
          <p:nvPr>
            <p:ph idx="4" type="title"/>
          </p:nvPr>
        </p:nvSpPr>
        <p:spPr>
          <a:xfrm>
            <a:off x="1392550" y="861875"/>
            <a:ext cx="4587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849" name="Google Shape;849;p23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850" name="Google Shape;850;p23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1" name="Google Shape;851;p23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52" name="Google Shape;852;p23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3" name="Google Shape;853;p23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54" name="Google Shape;854;p23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5" name="Google Shape;855;p23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56" name="Google Shape;856;p23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7" name="Google Shape;857;p23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58" name="Google Shape;858;p23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9" name="Google Shape;859;p23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60" name="Google Shape;860;p23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1" name="Google Shape;861;p23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62" name="Google Shape;862;p23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3" name="Google Shape;863;p23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64" name="Google Shape;864;p23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5" name="Google Shape;865;p23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4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4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9" name="Google Shape;869;p24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870" name="Google Shape;870;p2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0" name="Google Shape;890;p24"/>
          <p:cNvSpPr txBox="1"/>
          <p:nvPr>
            <p:ph idx="1" type="subTitle"/>
          </p:nvPr>
        </p:nvSpPr>
        <p:spPr>
          <a:xfrm>
            <a:off x="1498500" y="1584625"/>
            <a:ext cx="27498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4"/>
          <p:cNvSpPr txBox="1"/>
          <p:nvPr>
            <p:ph type="title"/>
          </p:nvPr>
        </p:nvSpPr>
        <p:spPr>
          <a:xfrm>
            <a:off x="1392550" y="861875"/>
            <a:ext cx="4587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892" name="Google Shape;892;p24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893" name="Google Shape;893;p24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4" name="Google Shape;894;p24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95" name="Google Shape;895;p24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6" name="Google Shape;896;p24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97" name="Google Shape;897;p24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8" name="Google Shape;898;p24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899" name="Google Shape;899;p24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0" name="Google Shape;900;p24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01" name="Google Shape;901;p24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2" name="Google Shape;902;p24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03" name="Google Shape;903;p24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4" name="Google Shape;904;p24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05" name="Google Shape;905;p24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6" name="Google Shape;906;p24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07" name="Google Shape;907;p24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8" name="Google Shape;908;p24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909" name="Google Shape;909;p24"/>
          <p:cNvSpPr txBox="1"/>
          <p:nvPr>
            <p:ph idx="2" type="body"/>
          </p:nvPr>
        </p:nvSpPr>
        <p:spPr>
          <a:xfrm>
            <a:off x="4572000" y="1584625"/>
            <a:ext cx="30735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5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5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25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914" name="Google Shape;914;p25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5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5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5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5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5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5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5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5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5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5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25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25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25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25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25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25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25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5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25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4" name="Google Shape;934;p25"/>
          <p:cNvSpPr txBox="1"/>
          <p:nvPr>
            <p:ph type="title"/>
          </p:nvPr>
        </p:nvSpPr>
        <p:spPr>
          <a:xfrm>
            <a:off x="2349232" y="1750225"/>
            <a:ext cx="18237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5" name="Google Shape;935;p25"/>
          <p:cNvSpPr txBox="1"/>
          <p:nvPr>
            <p:ph idx="1" type="subTitle"/>
          </p:nvPr>
        </p:nvSpPr>
        <p:spPr>
          <a:xfrm>
            <a:off x="2349225" y="2150225"/>
            <a:ext cx="1823700" cy="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25"/>
          <p:cNvSpPr txBox="1"/>
          <p:nvPr>
            <p:ph idx="2"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37" name="Google Shape;937;p25"/>
          <p:cNvSpPr txBox="1"/>
          <p:nvPr>
            <p:ph idx="3" type="title"/>
          </p:nvPr>
        </p:nvSpPr>
        <p:spPr>
          <a:xfrm>
            <a:off x="5469032" y="1750225"/>
            <a:ext cx="18237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8" name="Google Shape;938;p25"/>
          <p:cNvSpPr txBox="1"/>
          <p:nvPr>
            <p:ph idx="4" type="subTitle"/>
          </p:nvPr>
        </p:nvSpPr>
        <p:spPr>
          <a:xfrm>
            <a:off x="5469025" y="2150225"/>
            <a:ext cx="1823700" cy="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25"/>
          <p:cNvSpPr txBox="1"/>
          <p:nvPr>
            <p:ph idx="5" type="title"/>
          </p:nvPr>
        </p:nvSpPr>
        <p:spPr>
          <a:xfrm>
            <a:off x="3909132" y="3106675"/>
            <a:ext cx="18237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0" name="Google Shape;940;p25"/>
          <p:cNvSpPr txBox="1"/>
          <p:nvPr>
            <p:ph idx="6" type="subTitle"/>
          </p:nvPr>
        </p:nvSpPr>
        <p:spPr>
          <a:xfrm>
            <a:off x="3909125" y="3506675"/>
            <a:ext cx="1823700" cy="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1" name="Google Shape;941;p25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942" name="Google Shape;942;p25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3" name="Google Shape;943;p25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44" name="Google Shape;944;p25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5" name="Google Shape;945;p25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46" name="Google Shape;946;p25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7" name="Google Shape;947;p25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48" name="Google Shape;948;p25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9" name="Google Shape;949;p25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50" name="Google Shape;950;p25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1" name="Google Shape;951;p25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52" name="Google Shape;952;p25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3" name="Google Shape;953;p25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54" name="Google Shape;954;p25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5" name="Google Shape;955;p25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56" name="Google Shape;956;p25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7" name="Google Shape;957;p25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6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6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1" name="Google Shape;961;p26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962" name="Google Shape;962;p26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6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6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6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6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6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6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6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6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6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6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6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6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6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6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6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6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6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6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6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2" name="Google Shape;982;p26"/>
          <p:cNvSpPr txBox="1"/>
          <p:nvPr>
            <p:ph type="title"/>
          </p:nvPr>
        </p:nvSpPr>
        <p:spPr>
          <a:xfrm>
            <a:off x="1498507" y="3468175"/>
            <a:ext cx="18237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3" name="Google Shape;983;p26"/>
          <p:cNvSpPr txBox="1"/>
          <p:nvPr>
            <p:ph idx="1" type="subTitle"/>
          </p:nvPr>
        </p:nvSpPr>
        <p:spPr>
          <a:xfrm>
            <a:off x="1498500" y="3805830"/>
            <a:ext cx="182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26"/>
          <p:cNvSpPr txBox="1"/>
          <p:nvPr>
            <p:ph idx="2"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5" name="Google Shape;985;p26"/>
          <p:cNvSpPr txBox="1"/>
          <p:nvPr>
            <p:ph idx="3" type="title"/>
          </p:nvPr>
        </p:nvSpPr>
        <p:spPr>
          <a:xfrm>
            <a:off x="5821807" y="3468175"/>
            <a:ext cx="18237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6" name="Google Shape;986;p26"/>
          <p:cNvSpPr txBox="1"/>
          <p:nvPr>
            <p:ph idx="4" type="subTitle"/>
          </p:nvPr>
        </p:nvSpPr>
        <p:spPr>
          <a:xfrm>
            <a:off x="5821800" y="3805830"/>
            <a:ext cx="182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26"/>
          <p:cNvSpPr txBox="1"/>
          <p:nvPr>
            <p:ph idx="5" type="title"/>
          </p:nvPr>
        </p:nvSpPr>
        <p:spPr>
          <a:xfrm>
            <a:off x="3660157" y="3468175"/>
            <a:ext cx="18237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8" name="Google Shape;988;p26"/>
          <p:cNvSpPr txBox="1"/>
          <p:nvPr>
            <p:ph idx="6" type="subTitle"/>
          </p:nvPr>
        </p:nvSpPr>
        <p:spPr>
          <a:xfrm>
            <a:off x="3660150" y="3805830"/>
            <a:ext cx="182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9" name="Google Shape;989;p26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990" name="Google Shape;990;p26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1" name="Google Shape;991;p26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92" name="Google Shape;992;p26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3" name="Google Shape;993;p26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94" name="Google Shape;994;p26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5" name="Google Shape;995;p26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96" name="Google Shape;996;p26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7" name="Google Shape;997;p26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998" name="Google Shape;998;p26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9" name="Google Shape;999;p26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00" name="Google Shape;1000;p26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1" name="Google Shape;1001;p26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02" name="Google Shape;1002;p26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3" name="Google Shape;1003;p26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04" name="Google Shape;1004;p26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5" name="Google Shape;1005;p26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2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10" name="Google Shape;1010;p2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0" name="Google Shape;1030;p27"/>
          <p:cNvSpPr txBox="1"/>
          <p:nvPr>
            <p:ph type="title"/>
          </p:nvPr>
        </p:nvSpPr>
        <p:spPr>
          <a:xfrm>
            <a:off x="2293925" y="1775075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1" name="Google Shape;1031;p27"/>
          <p:cNvSpPr txBox="1"/>
          <p:nvPr>
            <p:ph idx="1" type="subTitle"/>
          </p:nvPr>
        </p:nvSpPr>
        <p:spPr>
          <a:xfrm>
            <a:off x="2293925" y="2133625"/>
            <a:ext cx="19542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7"/>
          <p:cNvSpPr txBox="1"/>
          <p:nvPr>
            <p:ph idx="2"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3" name="Google Shape;1033;p27"/>
          <p:cNvSpPr txBox="1"/>
          <p:nvPr>
            <p:ph idx="3" type="title"/>
          </p:nvPr>
        </p:nvSpPr>
        <p:spPr>
          <a:xfrm>
            <a:off x="2293925" y="3083650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4" name="Google Shape;1034;p27"/>
          <p:cNvSpPr txBox="1"/>
          <p:nvPr>
            <p:ph idx="4" type="subTitle"/>
          </p:nvPr>
        </p:nvSpPr>
        <p:spPr>
          <a:xfrm>
            <a:off x="2293925" y="3442200"/>
            <a:ext cx="19542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7"/>
          <p:cNvSpPr txBox="1"/>
          <p:nvPr>
            <p:ph idx="5" type="title"/>
          </p:nvPr>
        </p:nvSpPr>
        <p:spPr>
          <a:xfrm>
            <a:off x="5421700" y="1775075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6" name="Google Shape;1036;p27"/>
          <p:cNvSpPr txBox="1"/>
          <p:nvPr>
            <p:ph idx="6" type="subTitle"/>
          </p:nvPr>
        </p:nvSpPr>
        <p:spPr>
          <a:xfrm>
            <a:off x="5421700" y="2133625"/>
            <a:ext cx="19542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7"/>
          <p:cNvSpPr txBox="1"/>
          <p:nvPr>
            <p:ph idx="7" type="title"/>
          </p:nvPr>
        </p:nvSpPr>
        <p:spPr>
          <a:xfrm>
            <a:off x="5421700" y="3083650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8" name="Google Shape;1038;p27"/>
          <p:cNvSpPr txBox="1"/>
          <p:nvPr>
            <p:ph idx="8" type="subTitle"/>
          </p:nvPr>
        </p:nvSpPr>
        <p:spPr>
          <a:xfrm>
            <a:off x="5421700" y="3442200"/>
            <a:ext cx="19542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9" name="Google Shape;1039;p27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40" name="Google Shape;1040;p27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1" name="Google Shape;1041;p27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42" name="Google Shape;1042;p27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3" name="Google Shape;1043;p27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44" name="Google Shape;1044;p27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5" name="Google Shape;1045;p27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46" name="Google Shape;1046;p27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7" name="Google Shape;1047;p27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48" name="Google Shape;1048;p27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9" name="Google Shape;1049;p27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50" name="Google Shape;1050;p27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1" name="Google Shape;1051;p27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52" name="Google Shape;1052;p27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3" name="Google Shape;1053;p27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54" name="Google Shape;1054;p27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5" name="Google Shape;1055;p27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8"/>
          <p:cNvSpPr/>
          <p:nvPr/>
        </p:nvSpPr>
        <p:spPr>
          <a:xfrm>
            <a:off x="8827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8"/>
          <p:cNvSpPr/>
          <p:nvPr/>
        </p:nvSpPr>
        <p:spPr>
          <a:xfrm>
            <a:off x="974598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28"/>
          <p:cNvGrpSpPr/>
          <p:nvPr/>
        </p:nvGrpSpPr>
        <p:grpSpPr>
          <a:xfrm flipH="1">
            <a:off x="1626498" y="1328125"/>
            <a:ext cx="6180000" cy="3019000"/>
            <a:chOff x="1218700" y="1328125"/>
            <a:chExt cx="6180000" cy="3019000"/>
          </a:xfrm>
        </p:grpSpPr>
        <p:cxnSp>
          <p:nvCxnSpPr>
            <p:cNvPr id="1060" name="Google Shape;1060;p2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2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2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2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0" name="Google Shape;1080;p28"/>
          <p:cNvSpPr txBox="1"/>
          <p:nvPr>
            <p:ph type="title"/>
          </p:nvPr>
        </p:nvSpPr>
        <p:spPr>
          <a:xfrm>
            <a:off x="1498500" y="1503250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1" name="Google Shape;1081;p28"/>
          <p:cNvSpPr txBox="1"/>
          <p:nvPr>
            <p:ph idx="1" type="subTitle"/>
          </p:nvPr>
        </p:nvSpPr>
        <p:spPr>
          <a:xfrm>
            <a:off x="1498500" y="1985425"/>
            <a:ext cx="1974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28"/>
          <p:cNvSpPr txBox="1"/>
          <p:nvPr>
            <p:ph idx="2"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3" name="Google Shape;1083;p28"/>
          <p:cNvSpPr txBox="1"/>
          <p:nvPr>
            <p:ph idx="3" type="subTitle"/>
          </p:nvPr>
        </p:nvSpPr>
        <p:spPr>
          <a:xfrm>
            <a:off x="1498500" y="2467401"/>
            <a:ext cx="1974300" cy="2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28"/>
          <p:cNvSpPr txBox="1"/>
          <p:nvPr>
            <p:ph idx="4" type="subTitle"/>
          </p:nvPr>
        </p:nvSpPr>
        <p:spPr>
          <a:xfrm>
            <a:off x="3584850" y="1985425"/>
            <a:ext cx="1974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28"/>
          <p:cNvSpPr txBox="1"/>
          <p:nvPr>
            <p:ph idx="5" type="subTitle"/>
          </p:nvPr>
        </p:nvSpPr>
        <p:spPr>
          <a:xfrm>
            <a:off x="3584850" y="2467401"/>
            <a:ext cx="1974300" cy="2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28"/>
          <p:cNvSpPr txBox="1"/>
          <p:nvPr>
            <p:ph idx="6" type="subTitle"/>
          </p:nvPr>
        </p:nvSpPr>
        <p:spPr>
          <a:xfrm>
            <a:off x="5673962" y="1985425"/>
            <a:ext cx="1974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p28"/>
          <p:cNvSpPr txBox="1"/>
          <p:nvPr>
            <p:ph idx="7" type="subTitle"/>
          </p:nvPr>
        </p:nvSpPr>
        <p:spPr>
          <a:xfrm>
            <a:off x="5673962" y="2467401"/>
            <a:ext cx="1974300" cy="2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28"/>
          <p:cNvSpPr txBox="1"/>
          <p:nvPr>
            <p:ph idx="8" type="title"/>
          </p:nvPr>
        </p:nvSpPr>
        <p:spPr>
          <a:xfrm>
            <a:off x="1498500" y="2925675"/>
            <a:ext cx="19743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9" name="Google Shape;1089;p28"/>
          <p:cNvSpPr txBox="1"/>
          <p:nvPr>
            <p:ph idx="9" type="subTitle"/>
          </p:nvPr>
        </p:nvSpPr>
        <p:spPr>
          <a:xfrm>
            <a:off x="1498500" y="3407850"/>
            <a:ext cx="1974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28"/>
          <p:cNvSpPr txBox="1"/>
          <p:nvPr>
            <p:ph idx="13" type="subTitle"/>
          </p:nvPr>
        </p:nvSpPr>
        <p:spPr>
          <a:xfrm>
            <a:off x="1498500" y="3889826"/>
            <a:ext cx="1974300" cy="2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28"/>
          <p:cNvSpPr txBox="1"/>
          <p:nvPr>
            <p:ph idx="14" type="subTitle"/>
          </p:nvPr>
        </p:nvSpPr>
        <p:spPr>
          <a:xfrm>
            <a:off x="3584850" y="3407850"/>
            <a:ext cx="1974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28"/>
          <p:cNvSpPr txBox="1"/>
          <p:nvPr>
            <p:ph idx="15" type="subTitle"/>
          </p:nvPr>
        </p:nvSpPr>
        <p:spPr>
          <a:xfrm>
            <a:off x="3584850" y="3889826"/>
            <a:ext cx="1974300" cy="2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28"/>
          <p:cNvSpPr txBox="1"/>
          <p:nvPr>
            <p:ph idx="16" type="subTitle"/>
          </p:nvPr>
        </p:nvSpPr>
        <p:spPr>
          <a:xfrm>
            <a:off x="5673962" y="3407850"/>
            <a:ext cx="1974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28"/>
          <p:cNvSpPr txBox="1"/>
          <p:nvPr>
            <p:ph idx="17" type="subTitle"/>
          </p:nvPr>
        </p:nvSpPr>
        <p:spPr>
          <a:xfrm>
            <a:off x="5673962" y="3889826"/>
            <a:ext cx="1974300" cy="2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5" name="Google Shape;1095;p28"/>
          <p:cNvGrpSpPr/>
          <p:nvPr/>
        </p:nvGrpSpPr>
        <p:grpSpPr>
          <a:xfrm flipH="1">
            <a:off x="738311" y="924325"/>
            <a:ext cx="461337" cy="3294850"/>
            <a:chOff x="8088850" y="924325"/>
            <a:chExt cx="461337" cy="3294850"/>
          </a:xfrm>
        </p:grpSpPr>
        <p:sp>
          <p:nvSpPr>
            <p:cNvPr id="1096" name="Google Shape;1096;p28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7" name="Google Shape;1097;p28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98" name="Google Shape;1098;p28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9" name="Google Shape;1099;p28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00" name="Google Shape;1100;p28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1" name="Google Shape;1101;p28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02" name="Google Shape;1102;p28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3" name="Google Shape;1103;p28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04" name="Google Shape;1104;p28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5" name="Google Shape;1105;p28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06" name="Google Shape;1106;p28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7" name="Google Shape;1107;p28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08" name="Google Shape;1108;p28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9" name="Google Shape;1109;p28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10" name="Google Shape;1110;p28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1" name="Google Shape;1111;p28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_1_1_1_3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9"/>
          <p:cNvSpPr/>
          <p:nvPr/>
        </p:nvSpPr>
        <p:spPr>
          <a:xfrm>
            <a:off x="8827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9"/>
          <p:cNvSpPr/>
          <p:nvPr/>
        </p:nvSpPr>
        <p:spPr>
          <a:xfrm>
            <a:off x="974598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5" name="Google Shape;1115;p29"/>
          <p:cNvGrpSpPr/>
          <p:nvPr/>
        </p:nvGrpSpPr>
        <p:grpSpPr>
          <a:xfrm flipH="1">
            <a:off x="1626498" y="1328125"/>
            <a:ext cx="6180000" cy="3019000"/>
            <a:chOff x="1218700" y="1328125"/>
            <a:chExt cx="6180000" cy="3019000"/>
          </a:xfrm>
        </p:grpSpPr>
        <p:cxnSp>
          <p:nvCxnSpPr>
            <p:cNvPr id="1116" name="Google Shape;1116;p29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9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29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29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29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29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29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9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29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29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29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29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29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29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29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29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29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29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29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29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6" name="Google Shape;1136;p29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37" name="Google Shape;1137;p29"/>
          <p:cNvGrpSpPr/>
          <p:nvPr/>
        </p:nvGrpSpPr>
        <p:grpSpPr>
          <a:xfrm flipH="1">
            <a:off x="738311" y="924325"/>
            <a:ext cx="461337" cy="3294850"/>
            <a:chOff x="8088850" y="924325"/>
            <a:chExt cx="461337" cy="3294850"/>
          </a:xfrm>
        </p:grpSpPr>
        <p:sp>
          <p:nvSpPr>
            <p:cNvPr id="1138" name="Google Shape;1138;p29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9" name="Google Shape;1139;p29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40" name="Google Shape;1140;p29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1" name="Google Shape;1141;p29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42" name="Google Shape;1142;p29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3" name="Google Shape;1143;p29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44" name="Google Shape;1144;p29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Google Shape;1145;p29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46" name="Google Shape;1146;p29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7" name="Google Shape;1147;p29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48" name="Google Shape;1148;p29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9" name="Google Shape;1149;p29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50" name="Google Shape;1150;p29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1" name="Google Shape;1151;p29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52" name="Google Shape;1152;p29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3" name="Google Shape;1153;p29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154" name="Google Shape;1154;p29"/>
          <p:cNvSpPr txBox="1"/>
          <p:nvPr>
            <p:ph idx="2" type="title"/>
          </p:nvPr>
        </p:nvSpPr>
        <p:spPr>
          <a:xfrm>
            <a:off x="2306527" y="1520571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5" name="Google Shape;1155;p29"/>
          <p:cNvSpPr txBox="1"/>
          <p:nvPr>
            <p:ph idx="1" type="subTitle"/>
          </p:nvPr>
        </p:nvSpPr>
        <p:spPr>
          <a:xfrm>
            <a:off x="2306527" y="1879121"/>
            <a:ext cx="1954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6" name="Google Shape;1156;p29"/>
          <p:cNvSpPr txBox="1"/>
          <p:nvPr>
            <p:ph idx="3" type="title"/>
          </p:nvPr>
        </p:nvSpPr>
        <p:spPr>
          <a:xfrm>
            <a:off x="2306527" y="2524346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7" name="Google Shape;1157;p29"/>
          <p:cNvSpPr txBox="1"/>
          <p:nvPr>
            <p:ph idx="4" type="subTitle"/>
          </p:nvPr>
        </p:nvSpPr>
        <p:spPr>
          <a:xfrm>
            <a:off x="2306527" y="2882896"/>
            <a:ext cx="1954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29"/>
          <p:cNvSpPr txBox="1"/>
          <p:nvPr>
            <p:ph idx="5" type="title"/>
          </p:nvPr>
        </p:nvSpPr>
        <p:spPr>
          <a:xfrm>
            <a:off x="5434302" y="1520571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9" name="Google Shape;1159;p29"/>
          <p:cNvSpPr txBox="1"/>
          <p:nvPr>
            <p:ph idx="6" type="subTitle"/>
          </p:nvPr>
        </p:nvSpPr>
        <p:spPr>
          <a:xfrm>
            <a:off x="5434302" y="1879121"/>
            <a:ext cx="1954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29"/>
          <p:cNvSpPr txBox="1"/>
          <p:nvPr>
            <p:ph idx="7" type="title"/>
          </p:nvPr>
        </p:nvSpPr>
        <p:spPr>
          <a:xfrm>
            <a:off x="5434302" y="2524346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1" name="Google Shape;1161;p29"/>
          <p:cNvSpPr txBox="1"/>
          <p:nvPr>
            <p:ph idx="8" type="subTitle"/>
          </p:nvPr>
        </p:nvSpPr>
        <p:spPr>
          <a:xfrm>
            <a:off x="5434302" y="2882896"/>
            <a:ext cx="1954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9"/>
          <p:cNvSpPr txBox="1"/>
          <p:nvPr>
            <p:ph idx="9" type="title"/>
          </p:nvPr>
        </p:nvSpPr>
        <p:spPr>
          <a:xfrm>
            <a:off x="2306527" y="3462871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3" name="Google Shape;1163;p29"/>
          <p:cNvSpPr txBox="1"/>
          <p:nvPr>
            <p:ph idx="13" type="subTitle"/>
          </p:nvPr>
        </p:nvSpPr>
        <p:spPr>
          <a:xfrm>
            <a:off x="2306527" y="3821421"/>
            <a:ext cx="1954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29"/>
          <p:cNvSpPr txBox="1"/>
          <p:nvPr>
            <p:ph idx="14" type="title"/>
          </p:nvPr>
        </p:nvSpPr>
        <p:spPr>
          <a:xfrm>
            <a:off x="5434302" y="3462871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5" name="Google Shape;1165;p29"/>
          <p:cNvSpPr txBox="1"/>
          <p:nvPr>
            <p:ph idx="15" type="subTitle"/>
          </p:nvPr>
        </p:nvSpPr>
        <p:spPr>
          <a:xfrm>
            <a:off x="5434302" y="3821421"/>
            <a:ext cx="19542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_1_1_1_2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0"/>
          <p:cNvSpPr/>
          <p:nvPr/>
        </p:nvSpPr>
        <p:spPr>
          <a:xfrm>
            <a:off x="8827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0"/>
          <p:cNvSpPr/>
          <p:nvPr/>
        </p:nvSpPr>
        <p:spPr>
          <a:xfrm>
            <a:off x="974598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9" name="Google Shape;1169;p30"/>
          <p:cNvGrpSpPr/>
          <p:nvPr/>
        </p:nvGrpSpPr>
        <p:grpSpPr>
          <a:xfrm flipH="1">
            <a:off x="1626498" y="1328125"/>
            <a:ext cx="6180000" cy="3019000"/>
            <a:chOff x="1218700" y="1328125"/>
            <a:chExt cx="6180000" cy="3019000"/>
          </a:xfrm>
        </p:grpSpPr>
        <p:cxnSp>
          <p:nvCxnSpPr>
            <p:cNvPr id="1170" name="Google Shape;1170;p30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30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30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30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30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30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0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0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0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30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30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30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30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30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30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30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0" name="Google Shape;1190;p30"/>
          <p:cNvGrpSpPr/>
          <p:nvPr/>
        </p:nvGrpSpPr>
        <p:grpSpPr>
          <a:xfrm flipH="1">
            <a:off x="738311" y="924325"/>
            <a:ext cx="461337" cy="3294850"/>
            <a:chOff x="8088850" y="924325"/>
            <a:chExt cx="461337" cy="3294850"/>
          </a:xfrm>
        </p:grpSpPr>
        <p:sp>
          <p:nvSpPr>
            <p:cNvPr id="1191" name="Google Shape;1191;p30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2" name="Google Shape;1192;p30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93" name="Google Shape;1193;p30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4" name="Google Shape;1194;p30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95" name="Google Shape;1195;p30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6" name="Google Shape;1196;p30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97" name="Google Shape;1197;p30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8" name="Google Shape;1198;p30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99" name="Google Shape;1199;p30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0" name="Google Shape;1200;p30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01" name="Google Shape;1201;p30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2" name="Google Shape;1202;p30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03" name="Google Shape;1203;p30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4" name="Google Shape;1204;p30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05" name="Google Shape;1205;p30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6" name="Google Shape;1206;p30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207" name="Google Shape;1207;p30"/>
          <p:cNvSpPr txBox="1"/>
          <p:nvPr>
            <p:ph idx="1" type="subTitle"/>
          </p:nvPr>
        </p:nvSpPr>
        <p:spPr>
          <a:xfrm>
            <a:off x="1879500" y="1577963"/>
            <a:ext cx="3528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8" name="Google Shape;1208;p30"/>
          <p:cNvSpPr txBox="1"/>
          <p:nvPr>
            <p:ph hasCustomPrompt="1" type="title"/>
          </p:nvPr>
        </p:nvSpPr>
        <p:spPr>
          <a:xfrm>
            <a:off x="2807706" y="2126999"/>
            <a:ext cx="352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9" name="Google Shape;1209;p30"/>
          <p:cNvSpPr txBox="1"/>
          <p:nvPr>
            <p:ph idx="2" type="subTitle"/>
          </p:nvPr>
        </p:nvSpPr>
        <p:spPr>
          <a:xfrm>
            <a:off x="2807706" y="2665208"/>
            <a:ext cx="3528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30"/>
          <p:cNvSpPr txBox="1"/>
          <p:nvPr>
            <p:ph hasCustomPrompt="1" idx="3" type="title"/>
          </p:nvPr>
        </p:nvSpPr>
        <p:spPr>
          <a:xfrm>
            <a:off x="3735889" y="3214237"/>
            <a:ext cx="352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1" name="Google Shape;1211;p30"/>
          <p:cNvSpPr txBox="1"/>
          <p:nvPr>
            <p:ph idx="4" type="subTitle"/>
          </p:nvPr>
        </p:nvSpPr>
        <p:spPr>
          <a:xfrm>
            <a:off x="3735889" y="3752438"/>
            <a:ext cx="3528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2" name="Google Shape;1212;p30"/>
          <p:cNvSpPr txBox="1"/>
          <p:nvPr>
            <p:ph hasCustomPrompt="1" idx="5" type="title"/>
          </p:nvPr>
        </p:nvSpPr>
        <p:spPr>
          <a:xfrm>
            <a:off x="1879500" y="1039763"/>
            <a:ext cx="352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79" name="Google Shape;79;p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01" name="Google Shape;101;p4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102" name="Google Shape;102;p4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4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4" name="Google Shape;104;p4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4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6" name="Google Shape;106;p4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4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08" name="Google Shape;108;p4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4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0" name="Google Shape;110;p4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4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2" name="Google Shape;112;p4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4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4" name="Google Shape;114;p4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4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16" name="Google Shape;116;p4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4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_1_1_2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1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1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6" name="Google Shape;1216;p31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217" name="Google Shape;1217;p31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31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31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31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31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31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31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31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31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31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31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31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31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31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31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1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1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1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1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1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7" name="Google Shape;1237;p31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238" name="Google Shape;1238;p31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9" name="Google Shape;1239;p31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40" name="Google Shape;1240;p31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1" name="Google Shape;1241;p31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42" name="Google Shape;1242;p31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3" name="Google Shape;1243;p31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44" name="Google Shape;1244;p31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5" name="Google Shape;1245;p31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46" name="Google Shape;1246;p31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7" name="Google Shape;1247;p31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48" name="Google Shape;1248;p31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9" name="Google Shape;1249;p31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50" name="Google Shape;1250;p31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1" name="Google Shape;1251;p31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52" name="Google Shape;1252;p31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3" name="Google Shape;1253;p31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254" name="Google Shape;1254;p31"/>
          <p:cNvSpPr txBox="1"/>
          <p:nvPr>
            <p:ph idx="1" type="subTitle"/>
          </p:nvPr>
        </p:nvSpPr>
        <p:spPr>
          <a:xfrm>
            <a:off x="1498500" y="3297816"/>
            <a:ext cx="1893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31"/>
          <p:cNvSpPr txBox="1"/>
          <p:nvPr>
            <p:ph hasCustomPrompt="1" type="title"/>
          </p:nvPr>
        </p:nvSpPr>
        <p:spPr>
          <a:xfrm>
            <a:off x="4077897" y="2571751"/>
            <a:ext cx="988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6" name="Google Shape;1256;p31"/>
          <p:cNvSpPr txBox="1"/>
          <p:nvPr>
            <p:ph idx="2" type="subTitle"/>
          </p:nvPr>
        </p:nvSpPr>
        <p:spPr>
          <a:xfrm>
            <a:off x="3625192" y="3297800"/>
            <a:ext cx="1893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p31"/>
          <p:cNvSpPr txBox="1"/>
          <p:nvPr>
            <p:ph hasCustomPrompt="1" idx="3" type="title"/>
          </p:nvPr>
        </p:nvSpPr>
        <p:spPr>
          <a:xfrm>
            <a:off x="6204600" y="2571752"/>
            <a:ext cx="988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8" name="Google Shape;1258;p31"/>
          <p:cNvSpPr txBox="1"/>
          <p:nvPr>
            <p:ph idx="4" type="subTitle"/>
          </p:nvPr>
        </p:nvSpPr>
        <p:spPr>
          <a:xfrm>
            <a:off x="5751896" y="3297816"/>
            <a:ext cx="1893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9" name="Google Shape;1259;p31"/>
          <p:cNvSpPr txBox="1"/>
          <p:nvPr>
            <p:ph hasCustomPrompt="1" idx="5" type="title"/>
          </p:nvPr>
        </p:nvSpPr>
        <p:spPr>
          <a:xfrm>
            <a:off x="1951200" y="2571753"/>
            <a:ext cx="988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60" name="Google Shape;1260;p31"/>
          <p:cNvSpPr txBox="1"/>
          <p:nvPr>
            <p:ph idx="6"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1" name="Google Shape;1261;p31"/>
          <p:cNvSpPr txBox="1"/>
          <p:nvPr>
            <p:ph idx="7" type="title"/>
          </p:nvPr>
        </p:nvSpPr>
        <p:spPr>
          <a:xfrm>
            <a:off x="1468200" y="3021200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2" name="Google Shape;1262;p31"/>
          <p:cNvSpPr txBox="1"/>
          <p:nvPr>
            <p:ph idx="8" type="title"/>
          </p:nvPr>
        </p:nvSpPr>
        <p:spPr>
          <a:xfrm>
            <a:off x="5721600" y="3021200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3" name="Google Shape;1263;p31"/>
          <p:cNvSpPr txBox="1"/>
          <p:nvPr>
            <p:ph idx="9" type="title"/>
          </p:nvPr>
        </p:nvSpPr>
        <p:spPr>
          <a:xfrm>
            <a:off x="3594900" y="3021200"/>
            <a:ext cx="1954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_1_1_1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2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2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32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268" name="Google Shape;1268;p32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2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32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32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32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32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32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32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32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32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32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32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32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32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32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32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32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32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32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32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8" name="Google Shape;1288;p32"/>
          <p:cNvSpPr txBox="1"/>
          <p:nvPr>
            <p:ph idx="1" type="body"/>
          </p:nvPr>
        </p:nvSpPr>
        <p:spPr>
          <a:xfrm>
            <a:off x="1733862" y="2381850"/>
            <a:ext cx="25998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9" name="Google Shape;1289;p32"/>
          <p:cNvSpPr txBox="1"/>
          <p:nvPr>
            <p:ph idx="2" type="subTitle"/>
          </p:nvPr>
        </p:nvSpPr>
        <p:spPr>
          <a:xfrm>
            <a:off x="1733864" y="2043450"/>
            <a:ext cx="259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0" name="Google Shape;1290;p32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1" name="Google Shape;1291;p32"/>
          <p:cNvSpPr txBox="1"/>
          <p:nvPr>
            <p:ph idx="3" type="body"/>
          </p:nvPr>
        </p:nvSpPr>
        <p:spPr>
          <a:xfrm>
            <a:off x="4810337" y="2381850"/>
            <a:ext cx="25998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2" name="Google Shape;1292;p32"/>
          <p:cNvSpPr txBox="1"/>
          <p:nvPr>
            <p:ph idx="4" type="subTitle"/>
          </p:nvPr>
        </p:nvSpPr>
        <p:spPr>
          <a:xfrm>
            <a:off x="4810339" y="2043450"/>
            <a:ext cx="259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93" name="Google Shape;1293;p32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294" name="Google Shape;1294;p32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5" name="Google Shape;1295;p32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96" name="Google Shape;1296;p32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7" name="Google Shape;1297;p32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298" name="Google Shape;1298;p32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9" name="Google Shape;1299;p32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00" name="Google Shape;1300;p32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1" name="Google Shape;1301;p32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02" name="Google Shape;1302;p32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3" name="Google Shape;1303;p32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04" name="Google Shape;1304;p32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Google Shape;1305;p32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06" name="Google Shape;1306;p32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7" name="Google Shape;1307;p32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08" name="Google Shape;1308;p32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9" name="Google Shape;1309;p32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_1_1_1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3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314" name="Google Shape;1314;p3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4" name="Google Shape;1334;p33"/>
          <p:cNvSpPr txBox="1"/>
          <p:nvPr>
            <p:ph idx="1" type="body"/>
          </p:nvPr>
        </p:nvSpPr>
        <p:spPr>
          <a:xfrm>
            <a:off x="2219100" y="1720775"/>
            <a:ext cx="47058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5" name="Google Shape;1335;p33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336" name="Google Shape;1336;p33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337" name="Google Shape;1337;p33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8" name="Google Shape;1338;p33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39" name="Google Shape;1339;p33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0" name="Google Shape;1340;p33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41" name="Google Shape;1341;p33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2" name="Google Shape;1342;p33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43" name="Google Shape;1343;p33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4" name="Google Shape;1344;p33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45" name="Google Shape;1345;p33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6" name="Google Shape;1346;p33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47" name="Google Shape;1347;p33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8" name="Google Shape;1348;p33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49" name="Google Shape;1349;p33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0" name="Google Shape;1350;p33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51" name="Google Shape;1351;p33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2" name="Google Shape;1352;p33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_1_1_1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4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4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34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357" name="Google Shape;1357;p3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4"/>
          <p:cNvSpPr txBox="1"/>
          <p:nvPr>
            <p:ph idx="1" type="subTitle"/>
          </p:nvPr>
        </p:nvSpPr>
        <p:spPr>
          <a:xfrm flipH="1">
            <a:off x="5190825" y="2100000"/>
            <a:ext cx="2160600" cy="140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8" name="Google Shape;1378;p34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379" name="Google Shape;1379;p34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380" name="Google Shape;1380;p34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1" name="Google Shape;1381;p34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82" name="Google Shape;1382;p34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3" name="Google Shape;1383;p34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84" name="Google Shape;1384;p34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5" name="Google Shape;1385;p34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86" name="Google Shape;1386;p34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7" name="Google Shape;1387;p34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88" name="Google Shape;1388;p34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9" name="Google Shape;1389;p34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90" name="Google Shape;1390;p34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1" name="Google Shape;1391;p34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92" name="Google Shape;1392;p34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3" name="Google Shape;1393;p34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394" name="Google Shape;1394;p34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5" name="Google Shape;1395;p34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_1_1_1_2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35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5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35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1400" name="Google Shape;1400;p35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5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5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5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5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5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5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5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5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5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5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5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5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5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5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5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5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5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5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5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0" name="Google Shape;1420;p35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1" name="Google Shape;1421;p35"/>
          <p:cNvSpPr txBox="1"/>
          <p:nvPr>
            <p:ph idx="1" type="subTitle"/>
          </p:nvPr>
        </p:nvSpPr>
        <p:spPr>
          <a:xfrm>
            <a:off x="2471250" y="1498388"/>
            <a:ext cx="42015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2" name="Google Shape;1422;p35"/>
          <p:cNvSpPr txBox="1"/>
          <p:nvPr>
            <p:ph idx="2" type="body"/>
          </p:nvPr>
        </p:nvSpPr>
        <p:spPr>
          <a:xfrm>
            <a:off x="1377575" y="2079550"/>
            <a:ext cx="30675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423" name="Google Shape;1423;p35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1424" name="Google Shape;1424;p35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5" name="Google Shape;1425;p35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26" name="Google Shape;1426;p35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7" name="Google Shape;1427;p35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28" name="Google Shape;1428;p35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9" name="Google Shape;1429;p35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30" name="Google Shape;1430;p35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1" name="Google Shape;1431;p35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32" name="Google Shape;1432;p35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5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34" name="Google Shape;1434;p35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5" name="Google Shape;1435;p35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36" name="Google Shape;1436;p35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7" name="Google Shape;1437;p35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38" name="Google Shape;1438;p35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_1_1_2_1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6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6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3" name="Google Shape;1443;p36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444" name="Google Shape;1444;p36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6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6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6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6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6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6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6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6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6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6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6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6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6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6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6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6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6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5" name="Google Shape;1465;p36"/>
          <p:cNvSpPr txBox="1"/>
          <p:nvPr>
            <p:ph idx="1" type="body"/>
          </p:nvPr>
        </p:nvSpPr>
        <p:spPr>
          <a:xfrm>
            <a:off x="1377575" y="2079550"/>
            <a:ext cx="30675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466" name="Google Shape;1466;p36"/>
          <p:cNvSpPr txBox="1"/>
          <p:nvPr>
            <p:ph idx="2" type="subTitle"/>
          </p:nvPr>
        </p:nvSpPr>
        <p:spPr>
          <a:xfrm>
            <a:off x="2471250" y="1498388"/>
            <a:ext cx="42015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7" name="Google Shape;1467;p36"/>
          <p:cNvSpPr txBox="1"/>
          <p:nvPr>
            <p:ph idx="3" type="body"/>
          </p:nvPr>
        </p:nvSpPr>
        <p:spPr>
          <a:xfrm>
            <a:off x="4698750" y="2079550"/>
            <a:ext cx="30675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468" name="Google Shape;1468;p36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469" name="Google Shape;1469;p36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0" name="Google Shape;1470;p36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71" name="Google Shape;1471;p36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2" name="Google Shape;1472;p36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73" name="Google Shape;1473;p36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4" name="Google Shape;1474;p36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75" name="Google Shape;1475;p36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6" name="Google Shape;1476;p36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77" name="Google Shape;1477;p36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8" name="Google Shape;1478;p36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79" name="Google Shape;1479;p36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0" name="Google Shape;1480;p36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81" name="Google Shape;1481;p36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2" name="Google Shape;1482;p36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483" name="Google Shape;1483;p36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4" name="Google Shape;1484;p36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_1_2_1_2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7"/>
          <p:cNvSpPr/>
          <p:nvPr/>
        </p:nvSpPr>
        <p:spPr>
          <a:xfrm>
            <a:off x="8827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7"/>
          <p:cNvSpPr/>
          <p:nvPr/>
        </p:nvSpPr>
        <p:spPr>
          <a:xfrm>
            <a:off x="974598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8" name="Google Shape;1488;p37"/>
          <p:cNvGrpSpPr/>
          <p:nvPr/>
        </p:nvGrpSpPr>
        <p:grpSpPr>
          <a:xfrm flipH="1">
            <a:off x="1626498" y="1328125"/>
            <a:ext cx="6180000" cy="3019000"/>
            <a:chOff x="1218700" y="1328125"/>
            <a:chExt cx="6180000" cy="3019000"/>
          </a:xfrm>
        </p:grpSpPr>
        <p:cxnSp>
          <p:nvCxnSpPr>
            <p:cNvPr id="1489" name="Google Shape;1489;p3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3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3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3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3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3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3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3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3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3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3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3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3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3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3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3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3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3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3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3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9" name="Google Shape;1509;p37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0" name="Google Shape;1510;p37"/>
          <p:cNvSpPr txBox="1"/>
          <p:nvPr>
            <p:ph idx="1" type="body"/>
          </p:nvPr>
        </p:nvSpPr>
        <p:spPr>
          <a:xfrm>
            <a:off x="1498500" y="1561200"/>
            <a:ext cx="1836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511" name="Google Shape;1511;p37"/>
          <p:cNvGrpSpPr/>
          <p:nvPr/>
        </p:nvGrpSpPr>
        <p:grpSpPr>
          <a:xfrm flipH="1">
            <a:off x="738311" y="924325"/>
            <a:ext cx="461337" cy="3294850"/>
            <a:chOff x="8088850" y="924325"/>
            <a:chExt cx="461337" cy="3294850"/>
          </a:xfrm>
        </p:grpSpPr>
        <p:sp>
          <p:nvSpPr>
            <p:cNvPr id="1512" name="Google Shape;1512;p37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3" name="Google Shape;1513;p37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14" name="Google Shape;1514;p37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5" name="Google Shape;1515;p37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16" name="Google Shape;1516;p37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7" name="Google Shape;1517;p37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18" name="Google Shape;1518;p37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9" name="Google Shape;1519;p37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20" name="Google Shape;1520;p37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1" name="Google Shape;1521;p37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22" name="Google Shape;1522;p37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3" name="Google Shape;1523;p37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24" name="Google Shape;1524;p37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5" name="Google Shape;1525;p37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26" name="Google Shape;1526;p37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7" name="Google Shape;1527;p37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_1_1_1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1" name="Google Shape;1531;p3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532" name="Google Shape;1532;p3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3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3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3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3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3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3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3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3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3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3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3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3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3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3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3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2" name="Google Shape;1552;p38"/>
          <p:cNvSpPr txBox="1"/>
          <p:nvPr>
            <p:ph type="title"/>
          </p:nvPr>
        </p:nvSpPr>
        <p:spPr>
          <a:xfrm>
            <a:off x="2200375" y="1649700"/>
            <a:ext cx="3551700" cy="735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3" name="Google Shape;1553;p38"/>
          <p:cNvSpPr txBox="1"/>
          <p:nvPr>
            <p:ph idx="1" type="subTitle"/>
          </p:nvPr>
        </p:nvSpPr>
        <p:spPr>
          <a:xfrm>
            <a:off x="2196250" y="2573075"/>
            <a:ext cx="39087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54" name="Google Shape;1554;p38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555" name="Google Shape;1555;p38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6" name="Google Shape;1556;p38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57" name="Google Shape;1557;p38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8" name="Google Shape;1558;p38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59" name="Google Shape;1559;p38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0" name="Google Shape;1560;p38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61" name="Google Shape;1561;p38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2" name="Google Shape;1562;p38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63" name="Google Shape;1563;p38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4" name="Google Shape;1564;p38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65" name="Google Shape;1565;p38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6" name="Google Shape;1566;p38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67" name="Google Shape;1567;p38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8" name="Google Shape;1568;p38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69" name="Google Shape;1569;p38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0" name="Google Shape;1570;p38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1_1_1_1_1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9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9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4" name="Google Shape;1574;p39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1575" name="Google Shape;1575;p39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39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39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39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39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39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39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39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39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39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9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9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39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39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39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39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39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39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39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39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5" name="Google Shape;1595;p39"/>
          <p:cNvSpPr txBox="1"/>
          <p:nvPr>
            <p:ph type="title"/>
          </p:nvPr>
        </p:nvSpPr>
        <p:spPr>
          <a:xfrm>
            <a:off x="1498500" y="1189463"/>
            <a:ext cx="3551700" cy="735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1596" name="Google Shape;1596;p39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1597" name="Google Shape;1597;p39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8" name="Google Shape;1598;p39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99" name="Google Shape;1599;p39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0" name="Google Shape;1600;p39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01" name="Google Shape;1601;p39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Google Shape;1602;p39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03" name="Google Shape;1603;p39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4" name="Google Shape;1604;p39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05" name="Google Shape;1605;p39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6" name="Google Shape;1606;p39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07" name="Google Shape;1607;p39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Google Shape;1608;p39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09" name="Google Shape;1609;p39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0" name="Google Shape;1610;p39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11" name="Google Shape;1611;p39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2" name="Google Shape;1612;p39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613" name="Google Shape;1613;p39"/>
          <p:cNvSpPr txBox="1"/>
          <p:nvPr>
            <p:ph idx="1" type="body"/>
          </p:nvPr>
        </p:nvSpPr>
        <p:spPr>
          <a:xfrm>
            <a:off x="1498500" y="2047238"/>
            <a:ext cx="35517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1_1_1_1_3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40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0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7" name="Google Shape;1617;p40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618" name="Google Shape;1618;p40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40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40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40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40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40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40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40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40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40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40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40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40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40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40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40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40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40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40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40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8" name="Google Shape;1638;p40"/>
          <p:cNvSpPr txBox="1"/>
          <p:nvPr>
            <p:ph idx="1" type="subTitle"/>
          </p:nvPr>
        </p:nvSpPr>
        <p:spPr>
          <a:xfrm flipH="1">
            <a:off x="2608650" y="2702498"/>
            <a:ext cx="3926700" cy="67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9" name="Google Shape;1639;p40"/>
          <p:cNvSpPr txBox="1"/>
          <p:nvPr>
            <p:ph type="title"/>
          </p:nvPr>
        </p:nvSpPr>
        <p:spPr>
          <a:xfrm>
            <a:off x="2556163" y="1765700"/>
            <a:ext cx="4042200" cy="918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640" name="Google Shape;1640;p40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641" name="Google Shape;1641;p40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2" name="Google Shape;1642;p40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43" name="Google Shape;1643;p40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4" name="Google Shape;1644;p40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45" name="Google Shape;1645;p40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6" name="Google Shape;1646;p40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47" name="Google Shape;1647;p40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8" name="Google Shape;1648;p40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49" name="Google Shape;1649;p40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0" name="Google Shape;1650;p40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51" name="Google Shape;1651;p40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2" name="Google Shape;1652;p40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53" name="Google Shape;1653;p40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4" name="Google Shape;1654;p40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55" name="Google Shape;1655;p40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40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22" name="Google Shape;122;p5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5"/>
          <p:cNvSpPr txBox="1"/>
          <p:nvPr>
            <p:ph type="title"/>
          </p:nvPr>
        </p:nvSpPr>
        <p:spPr>
          <a:xfrm>
            <a:off x="2550450" y="1725879"/>
            <a:ext cx="38265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2550450" y="2055600"/>
            <a:ext cx="38265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2" type="title"/>
          </p:nvPr>
        </p:nvSpPr>
        <p:spPr>
          <a:xfrm>
            <a:off x="2550450" y="3037750"/>
            <a:ext cx="38265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2550450" y="3371225"/>
            <a:ext cx="38265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4" type="title"/>
          </p:nvPr>
        </p:nvSpPr>
        <p:spPr>
          <a:xfrm>
            <a:off x="1392550" y="861875"/>
            <a:ext cx="4587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47" name="Google Shape;147;p5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48" name="Google Shape;148;p5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5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0" name="Google Shape;150;p5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2" name="Google Shape;152;p5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5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4" name="Google Shape;154;p5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5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6" name="Google Shape;156;p5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5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58" name="Google Shape;158;p5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5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0" name="Google Shape;160;p5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5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2" name="Google Shape;162;p5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" name="Google Shape;163;p5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1_1_1_1_2_2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1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1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0" name="Google Shape;1660;p41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1661" name="Google Shape;1661;p41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41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41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41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41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41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41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41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41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41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41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41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41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41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41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41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41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41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41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41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1" name="Google Shape;1681;p41"/>
          <p:cNvSpPr txBox="1"/>
          <p:nvPr>
            <p:ph type="title"/>
          </p:nvPr>
        </p:nvSpPr>
        <p:spPr>
          <a:xfrm>
            <a:off x="1377575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82" name="Google Shape;1682;p41"/>
          <p:cNvSpPr txBox="1"/>
          <p:nvPr>
            <p:ph idx="1" type="body"/>
          </p:nvPr>
        </p:nvSpPr>
        <p:spPr>
          <a:xfrm>
            <a:off x="1498500" y="1719650"/>
            <a:ext cx="31944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683" name="Google Shape;1683;p41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1684" name="Google Shape;1684;p41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5" name="Google Shape;1685;p41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86" name="Google Shape;1686;p41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7" name="Google Shape;1687;p41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88" name="Google Shape;1688;p41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9" name="Google Shape;1689;p41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90" name="Google Shape;1690;p41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1" name="Google Shape;1691;p41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92" name="Google Shape;1692;p41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3" name="Google Shape;1693;p41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94" name="Google Shape;1694;p41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5" name="Google Shape;1695;p41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96" name="Google Shape;1696;p41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7" name="Google Shape;1697;p41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698" name="Google Shape;1698;p41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9" name="Google Shape;1699;p41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1_1_1_1_3_1"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2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2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3" name="Google Shape;1703;p42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1704" name="Google Shape;1704;p42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5" name="Google Shape;1705;p42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6" name="Google Shape;1706;p42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42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42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9" name="Google Shape;1709;p42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42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42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42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42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42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5" name="Google Shape;1715;p42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6" name="Google Shape;1716;p42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42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42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9" name="Google Shape;1719;p42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42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42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42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42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4" name="Google Shape;1724;p42"/>
          <p:cNvSpPr txBox="1"/>
          <p:nvPr>
            <p:ph idx="1" type="subTitle"/>
          </p:nvPr>
        </p:nvSpPr>
        <p:spPr>
          <a:xfrm flipH="1">
            <a:off x="1498500" y="2796003"/>
            <a:ext cx="3073500" cy="87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5" name="Google Shape;1725;p42"/>
          <p:cNvSpPr txBox="1"/>
          <p:nvPr>
            <p:ph type="title"/>
          </p:nvPr>
        </p:nvSpPr>
        <p:spPr>
          <a:xfrm>
            <a:off x="1498500" y="1467911"/>
            <a:ext cx="3073500" cy="1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6" name="Google Shape;1726;p42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1727" name="Google Shape;1727;p42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8" name="Google Shape;1728;p42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29" name="Google Shape;1729;p42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0" name="Google Shape;1730;p42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31" name="Google Shape;1731;p42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2" name="Google Shape;1732;p42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33" name="Google Shape;1733;p42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Google Shape;1734;p42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35" name="Google Shape;1735;p42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6" name="Google Shape;1736;p42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37" name="Google Shape;1737;p42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8" name="Google Shape;1738;p42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39" name="Google Shape;1739;p42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0" name="Google Shape;1740;p42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41" name="Google Shape;1741;p42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2" name="Google Shape;1742;p42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4_1_1_1_1_1_1_3_1_1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3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3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6" name="Google Shape;1746;p43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1747" name="Google Shape;1747;p4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4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4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4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4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4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4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4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4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4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4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4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4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4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4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2" name="Google Shape;1762;p4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3" name="Google Shape;1763;p4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4" name="Google Shape;1764;p4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4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4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7" name="Google Shape;1767;p43"/>
          <p:cNvSpPr txBox="1"/>
          <p:nvPr>
            <p:ph idx="1" type="subTitle"/>
          </p:nvPr>
        </p:nvSpPr>
        <p:spPr>
          <a:xfrm flipH="1">
            <a:off x="2326800" y="1394070"/>
            <a:ext cx="4488900" cy="52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68" name="Google Shape;1768;p43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1769" name="Google Shape;1769;p43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0" name="Google Shape;1770;p43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71" name="Google Shape;1771;p43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2" name="Google Shape;1772;p43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73" name="Google Shape;1773;p43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4" name="Google Shape;1774;p43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75" name="Google Shape;1775;p43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6" name="Google Shape;1776;p43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77" name="Google Shape;1777;p43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8" name="Google Shape;1778;p43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79" name="Google Shape;1779;p43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0" name="Google Shape;1780;p43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81" name="Google Shape;1781;p43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2" name="Google Shape;1782;p43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783" name="Google Shape;1783;p43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4" name="Google Shape;1784;p43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785" name="Google Shape;1785;p43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CUSTOM_4_1_1_1_1_1_1_2_1_1"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44"/>
          <p:cNvSpPr/>
          <p:nvPr/>
        </p:nvSpPr>
        <p:spPr>
          <a:xfrm>
            <a:off x="8827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44"/>
          <p:cNvSpPr/>
          <p:nvPr/>
        </p:nvSpPr>
        <p:spPr>
          <a:xfrm>
            <a:off x="974598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44"/>
          <p:cNvGrpSpPr/>
          <p:nvPr/>
        </p:nvGrpSpPr>
        <p:grpSpPr>
          <a:xfrm flipH="1">
            <a:off x="1626498" y="1328125"/>
            <a:ext cx="6180000" cy="3019000"/>
            <a:chOff x="1218700" y="1328125"/>
            <a:chExt cx="6180000" cy="3019000"/>
          </a:xfrm>
        </p:grpSpPr>
        <p:cxnSp>
          <p:nvCxnSpPr>
            <p:cNvPr id="1790" name="Google Shape;1790;p4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1" name="Google Shape;1791;p4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2" name="Google Shape;1792;p4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4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4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4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4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4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4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Google Shape;1799;p4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4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4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4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4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4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4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4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4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4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4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0" name="Google Shape;1810;p44"/>
          <p:cNvSpPr txBox="1"/>
          <p:nvPr>
            <p:ph type="title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1" name="Google Shape;1811;p44"/>
          <p:cNvSpPr txBox="1"/>
          <p:nvPr>
            <p:ph idx="1" type="body"/>
          </p:nvPr>
        </p:nvSpPr>
        <p:spPr>
          <a:xfrm>
            <a:off x="1377675" y="1327039"/>
            <a:ext cx="31944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812" name="Google Shape;1812;p44"/>
          <p:cNvSpPr txBox="1"/>
          <p:nvPr>
            <p:ph idx="2" type="body"/>
          </p:nvPr>
        </p:nvSpPr>
        <p:spPr>
          <a:xfrm>
            <a:off x="4572075" y="1508849"/>
            <a:ext cx="31944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813" name="Google Shape;1813;p44"/>
          <p:cNvGrpSpPr/>
          <p:nvPr/>
        </p:nvGrpSpPr>
        <p:grpSpPr>
          <a:xfrm flipH="1">
            <a:off x="738311" y="924325"/>
            <a:ext cx="461337" cy="3294850"/>
            <a:chOff x="8088850" y="924325"/>
            <a:chExt cx="461337" cy="3294850"/>
          </a:xfrm>
        </p:grpSpPr>
        <p:sp>
          <p:nvSpPr>
            <p:cNvPr id="1814" name="Google Shape;1814;p44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5" name="Google Shape;1815;p44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16" name="Google Shape;1816;p44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7" name="Google Shape;1817;p44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18" name="Google Shape;1818;p44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9" name="Google Shape;1819;p44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20" name="Google Shape;1820;p44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1" name="Google Shape;1821;p44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22" name="Google Shape;1822;p44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3" name="Google Shape;1823;p44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24" name="Google Shape;1824;p44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5" name="Google Shape;1825;p44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26" name="Google Shape;1826;p44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7" name="Google Shape;1827;p44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28" name="Google Shape;1828;p44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9" name="Google Shape;1829;p44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45"/>
          <p:cNvSpPr/>
          <p:nvPr/>
        </p:nvSpPr>
        <p:spPr>
          <a:xfrm rot="10800000">
            <a:off x="325263" y="3564263"/>
            <a:ext cx="791400" cy="395700"/>
          </a:xfrm>
          <a:prstGeom prst="homePlate">
            <a:avLst>
              <a:gd fmla="val 51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5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45"/>
          <p:cNvSpPr txBox="1"/>
          <p:nvPr>
            <p:ph idx="1" type="subTitle"/>
          </p:nvPr>
        </p:nvSpPr>
        <p:spPr>
          <a:xfrm>
            <a:off x="2414550" y="1902450"/>
            <a:ext cx="43149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4" name="Google Shape;1834;p45"/>
          <p:cNvSpPr txBox="1"/>
          <p:nvPr/>
        </p:nvSpPr>
        <p:spPr>
          <a:xfrm>
            <a:off x="2414550" y="3777513"/>
            <a:ext cx="4314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</a:t>
            </a:r>
            <a:r>
              <a:rPr lang="en" sz="1200">
                <a:solidFill>
                  <a:schemeClr val="accen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endParaRPr sz="1200">
              <a:solidFill>
                <a:schemeClr val="accen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35" name="Google Shape;1835;p45"/>
          <p:cNvSpPr/>
          <p:nvPr/>
        </p:nvSpPr>
        <p:spPr>
          <a:xfrm>
            <a:off x="6668575" y="800100"/>
            <a:ext cx="17367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5"/>
          <p:cNvSpPr/>
          <p:nvPr/>
        </p:nvSpPr>
        <p:spPr>
          <a:xfrm>
            <a:off x="737449" y="800100"/>
            <a:ext cx="17367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7" name="Google Shape;1837;p45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838" name="Google Shape;1838;p45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9" name="Google Shape;1839;p45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40" name="Google Shape;1840;p45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1" name="Google Shape;1841;p45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42" name="Google Shape;1842;p45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3" name="Google Shape;1843;p45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44" name="Google Shape;1844;p45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5" name="Google Shape;1845;p45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46" name="Google Shape;1846;p45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7" name="Google Shape;1847;p45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48" name="Google Shape;1848;p45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9" name="Google Shape;1849;p45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50" name="Google Shape;1850;p45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1" name="Google Shape;1851;p45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52" name="Google Shape;1852;p45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3" name="Google Shape;1853;p45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854" name="Google Shape;1854;p45"/>
          <p:cNvSpPr txBox="1"/>
          <p:nvPr>
            <p:ph type="title"/>
          </p:nvPr>
        </p:nvSpPr>
        <p:spPr>
          <a:xfrm>
            <a:off x="2099975" y="800100"/>
            <a:ext cx="4944000" cy="873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6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46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8" name="Google Shape;1858;p46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859" name="Google Shape;1859;p46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46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46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46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46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46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46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46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46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46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46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46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46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46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46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46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46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46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46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8" name="Google Shape;1878;p46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9" name="Google Shape;1879;p46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880" name="Google Shape;1880;p46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1" name="Google Shape;1881;p46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82" name="Google Shape;1882;p46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3" name="Google Shape;1883;p46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84" name="Google Shape;1884;p46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5" name="Google Shape;1885;p46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86" name="Google Shape;1886;p46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7" name="Google Shape;1887;p46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88" name="Google Shape;1888;p46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9" name="Google Shape;1889;p46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90" name="Google Shape;1890;p46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1" name="Google Shape;1891;p46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92" name="Google Shape;1892;p46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3" name="Google Shape;1893;p46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894" name="Google Shape;1894;p46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5" name="Google Shape;1895;p46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4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4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900" name="Google Shape;1900;p4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4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4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4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4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4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4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4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4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4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4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4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4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4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4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5" name="Google Shape;1915;p4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6" name="Google Shape;1916;p4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4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4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9" name="Google Shape;1919;p4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0" name="Google Shape;1920;p47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921" name="Google Shape;1921;p47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2" name="Google Shape;1922;p47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23" name="Google Shape;1923;p47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4" name="Google Shape;1924;p47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25" name="Google Shape;1925;p47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6" name="Google Shape;1926;p47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27" name="Google Shape;1927;p47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8" name="Google Shape;1928;p47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29" name="Google Shape;1929;p47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0" name="Google Shape;1930;p47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31" name="Google Shape;1931;p47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2" name="Google Shape;1932;p47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33" name="Google Shape;1933;p47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4" name="Google Shape;1934;p47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35" name="Google Shape;1935;p47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6" name="Google Shape;1936;p47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6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68" name="Google Shape;168;p6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6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6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6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6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6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6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6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6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6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6"/>
          <p:cNvSpPr txBox="1"/>
          <p:nvPr>
            <p:ph type="title"/>
          </p:nvPr>
        </p:nvSpPr>
        <p:spPr>
          <a:xfrm>
            <a:off x="1392550" y="861875"/>
            <a:ext cx="4587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9" name="Google Shape;189;p6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90" name="Google Shape;190;p6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6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2" name="Google Shape;192;p6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6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4" name="Google Shape;194;p6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6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6" name="Google Shape;196;p6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6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198" name="Google Shape;198;p6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6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00" name="Google Shape;200;p6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6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02" name="Google Shape;202;p6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6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04" name="Google Shape;204;p6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6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210" name="Google Shape;210;p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" name="Google Shape;230;p7"/>
          <p:cNvSpPr txBox="1"/>
          <p:nvPr>
            <p:ph type="title"/>
          </p:nvPr>
        </p:nvSpPr>
        <p:spPr>
          <a:xfrm flipH="1">
            <a:off x="1545038" y="1606113"/>
            <a:ext cx="2482800" cy="31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1" name="Google Shape;231;p7"/>
          <p:cNvSpPr txBox="1"/>
          <p:nvPr>
            <p:ph idx="1" type="subTitle"/>
          </p:nvPr>
        </p:nvSpPr>
        <p:spPr>
          <a:xfrm flipH="1">
            <a:off x="1545088" y="2094688"/>
            <a:ext cx="2482800" cy="144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32" name="Google Shape;232;p7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233" name="Google Shape;233;p7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7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35" name="Google Shape;235;p7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7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37" name="Google Shape;237;p7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" name="Google Shape;238;p7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39" name="Google Shape;239;p7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" name="Google Shape;240;p7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41" name="Google Shape;241;p7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7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43" name="Google Shape;243;p7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7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45" name="Google Shape;245;p7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7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47" name="Google Shape;247;p7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7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253" name="Google Shape;253;p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8"/>
          <p:cNvSpPr txBox="1"/>
          <p:nvPr>
            <p:ph type="title"/>
          </p:nvPr>
        </p:nvSpPr>
        <p:spPr>
          <a:xfrm>
            <a:off x="2322650" y="1776125"/>
            <a:ext cx="4498800" cy="18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4" name="Google Shape;274;p8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275" name="Google Shape;275;p8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8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77" name="Google Shape;277;p8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8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79" name="Google Shape;279;p8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" name="Google Shape;280;p8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81" name="Google Shape;281;p8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8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83" name="Google Shape;283;p8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" name="Google Shape;284;p8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85" name="Google Shape;285;p8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" name="Google Shape;286;p8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87" name="Google Shape;287;p8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" name="Google Shape;288;p8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289" name="Google Shape;289;p8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" name="Google Shape;290;p8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/>
          <p:nvPr/>
        </p:nvSpPr>
        <p:spPr>
          <a:xfrm>
            <a:off x="604488" y="540150"/>
            <a:ext cx="7667400" cy="4063200"/>
          </a:xfrm>
          <a:prstGeom prst="roundRect">
            <a:avLst>
              <a:gd fmla="val 6860" name="adj"/>
            </a:avLst>
          </a:prstGeom>
          <a:solidFill>
            <a:schemeClr val="dk1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96299" y="631200"/>
            <a:ext cx="7483800" cy="3881100"/>
          </a:xfrm>
          <a:prstGeom prst="roundRect">
            <a:avLst>
              <a:gd fmla="val 7064" name="adj"/>
            </a:avLst>
          </a:prstGeom>
          <a:solidFill>
            <a:schemeClr val="accent4"/>
          </a:solidFill>
          <a:ln>
            <a:noFill/>
          </a:ln>
          <a:effectLst>
            <a:outerShdw blurRad="14288" rotWithShape="0" algn="bl" dir="2640000" dist="57150">
              <a:schemeClr val="accent3">
                <a:alpha val="4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9"/>
          <p:cNvGrpSpPr/>
          <p:nvPr/>
        </p:nvGrpSpPr>
        <p:grpSpPr>
          <a:xfrm flipH="1">
            <a:off x="1348199" y="1328125"/>
            <a:ext cx="6180000" cy="3019000"/>
            <a:chOff x="1218700" y="1328125"/>
            <a:chExt cx="6180000" cy="3019000"/>
          </a:xfrm>
        </p:grpSpPr>
        <p:cxnSp>
          <p:nvCxnSpPr>
            <p:cNvPr id="295" name="Google Shape;295;p9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9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9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9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9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9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9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9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9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9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9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9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9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9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9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9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9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9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5" name="Google Shape;315;p9"/>
          <p:cNvSpPr txBox="1"/>
          <p:nvPr>
            <p:ph type="title"/>
          </p:nvPr>
        </p:nvSpPr>
        <p:spPr>
          <a:xfrm>
            <a:off x="2617663" y="1548550"/>
            <a:ext cx="3908700" cy="918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9"/>
          <p:cNvSpPr txBox="1"/>
          <p:nvPr>
            <p:ph idx="1" type="subTitle"/>
          </p:nvPr>
        </p:nvSpPr>
        <p:spPr>
          <a:xfrm>
            <a:off x="2477863" y="2674225"/>
            <a:ext cx="4188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17" name="Google Shape;317;p9"/>
          <p:cNvGrpSpPr/>
          <p:nvPr/>
        </p:nvGrpSpPr>
        <p:grpSpPr>
          <a:xfrm flipH="1">
            <a:off x="7944373" y="924325"/>
            <a:ext cx="461337" cy="3294850"/>
            <a:chOff x="604488" y="924325"/>
            <a:chExt cx="461337" cy="3294850"/>
          </a:xfrm>
        </p:grpSpPr>
        <p:sp>
          <p:nvSpPr>
            <p:cNvPr id="318" name="Google Shape;318;p9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" name="Google Shape;319;p9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20" name="Google Shape;320;p9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9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22" name="Google Shape;322;p9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" name="Google Shape;323;p9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24" name="Google Shape;324;p9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9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26" name="Google Shape;326;p9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9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28" name="Google Shape;328;p9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9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30" name="Google Shape;330;p9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9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  <p:sp>
          <p:nvSpPr>
            <p:cNvPr id="332" name="Google Shape;332;p9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9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bl" dir="4800000" dist="28575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>
            <p:ph type="title"/>
          </p:nvPr>
        </p:nvSpPr>
        <p:spPr>
          <a:xfrm>
            <a:off x="4572000" y="742876"/>
            <a:ext cx="3812100" cy="1086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.stanford.edu/~jurafsky/slp3/3.pdf" TargetMode="External"/><Relationship Id="rId4" Type="http://schemas.openxmlformats.org/officeDocument/2006/relationships/hyperlink" Target="https://www.educative.io/answers/what-is-a-bigram-language-mode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stamp/stamp.jsp?tp=&amp;arnumber=10196443" TargetMode="External"/><Relationship Id="rId4" Type="http://schemas.openxmlformats.org/officeDocument/2006/relationships/hyperlink" Target="https://arxiv.org/pdf/2307.06435.pdf" TargetMode="External"/><Relationship Id="rId5" Type="http://schemas.openxmlformats.org/officeDocument/2006/relationships/hyperlink" Target="https://livevox.com/understanding-transfer-learning-in-large-language-models-and-how-to-use-it-for-contact-center-efficiency-blog/#gref" TargetMode="External"/><Relationship Id="rId6" Type="http://schemas.openxmlformats.org/officeDocument/2006/relationships/hyperlink" Target="https://medium.com/@andrew_johnson_4/transfer-learning-in-large-language-models-llms-a-comprehensive-guide-6b4a9a9d8ce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kCc8FmEb1nY&amp;ab_channel=AndrejKarpath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8"/>
          <p:cNvSpPr txBox="1"/>
          <p:nvPr>
            <p:ph type="ctrTitle"/>
          </p:nvPr>
        </p:nvSpPr>
        <p:spPr>
          <a:xfrm>
            <a:off x="1384000" y="1043400"/>
            <a:ext cx="6375900" cy="22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2"/>
                </a:solidFill>
              </a:rPr>
              <a:t>Bigram Language model with Transfer learning GPT-2</a:t>
            </a:r>
            <a:endParaRPr sz="3800"/>
          </a:p>
        </p:txBody>
      </p:sp>
      <p:sp>
        <p:nvSpPr>
          <p:cNvPr id="1942" name="Google Shape;1942;p48"/>
          <p:cNvSpPr txBox="1"/>
          <p:nvPr>
            <p:ph idx="1" type="subTitle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Azadeh Kooshesh Second brain 2023</a:t>
            </a:r>
            <a:endParaRPr/>
          </a:p>
        </p:txBody>
      </p:sp>
      <p:sp>
        <p:nvSpPr>
          <p:cNvPr id="1943" name="Google Shape;1943;p48"/>
          <p:cNvSpPr/>
          <p:nvPr/>
        </p:nvSpPr>
        <p:spPr>
          <a:xfrm rot="5400000">
            <a:off x="7257363" y="740438"/>
            <a:ext cx="791400" cy="395700"/>
          </a:xfrm>
          <a:prstGeom prst="homePlate">
            <a:avLst>
              <a:gd fmla="val 51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7"/>
          <p:cNvSpPr txBox="1"/>
          <p:nvPr>
            <p:ph type="title"/>
          </p:nvPr>
        </p:nvSpPr>
        <p:spPr>
          <a:xfrm>
            <a:off x="1638550" y="861875"/>
            <a:ext cx="58668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075" name="Google Shape;2075;p57"/>
          <p:cNvSpPr txBox="1"/>
          <p:nvPr>
            <p:ph idx="2" type="title"/>
          </p:nvPr>
        </p:nvSpPr>
        <p:spPr>
          <a:xfrm>
            <a:off x="2375925" y="1507075"/>
            <a:ext cx="2238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 up Hyperparameters</a:t>
            </a:r>
            <a:endParaRPr sz="1400"/>
          </a:p>
        </p:txBody>
      </p:sp>
      <p:sp>
        <p:nvSpPr>
          <p:cNvPr id="2076" name="Google Shape;2076;p57"/>
          <p:cNvSpPr txBox="1"/>
          <p:nvPr>
            <p:ph idx="3" type="title"/>
          </p:nvPr>
        </p:nvSpPr>
        <p:spPr>
          <a:xfrm>
            <a:off x="1637032" y="150707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7" name="Google Shape;2077;p57"/>
          <p:cNvSpPr txBox="1"/>
          <p:nvPr>
            <p:ph idx="4" type="title"/>
          </p:nvPr>
        </p:nvSpPr>
        <p:spPr>
          <a:xfrm>
            <a:off x="5531150" y="1507075"/>
            <a:ext cx="2139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Training and Evaluation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7"/>
          <p:cNvSpPr txBox="1"/>
          <p:nvPr>
            <p:ph idx="6" type="title"/>
          </p:nvPr>
        </p:nvSpPr>
        <p:spPr>
          <a:xfrm>
            <a:off x="4792257" y="150707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79" name="Google Shape;2079;p57"/>
          <p:cNvSpPr txBox="1"/>
          <p:nvPr>
            <p:ph idx="7" type="title"/>
          </p:nvPr>
        </p:nvSpPr>
        <p:spPr>
          <a:xfrm>
            <a:off x="2375925" y="2494100"/>
            <a:ext cx="1974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Data Loading and Preprocessing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7"/>
          <p:cNvSpPr txBox="1"/>
          <p:nvPr>
            <p:ph idx="9" type="title"/>
          </p:nvPr>
        </p:nvSpPr>
        <p:spPr>
          <a:xfrm>
            <a:off x="1637032" y="2494100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1" name="Google Shape;2081;p57"/>
          <p:cNvSpPr txBox="1"/>
          <p:nvPr>
            <p:ph idx="13" type="title"/>
          </p:nvPr>
        </p:nvSpPr>
        <p:spPr>
          <a:xfrm>
            <a:off x="5531150" y="2494100"/>
            <a:ext cx="1974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Text Generation Example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7"/>
          <p:cNvSpPr txBox="1"/>
          <p:nvPr>
            <p:ph idx="15" type="title"/>
          </p:nvPr>
        </p:nvSpPr>
        <p:spPr>
          <a:xfrm>
            <a:off x="4792257" y="2494100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83" name="Google Shape;2083;p57"/>
          <p:cNvSpPr txBox="1"/>
          <p:nvPr>
            <p:ph idx="16" type="title"/>
          </p:nvPr>
        </p:nvSpPr>
        <p:spPr>
          <a:xfrm>
            <a:off x="2375925" y="3481125"/>
            <a:ext cx="241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Model Components and Transfer Learning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57"/>
          <p:cNvSpPr txBox="1"/>
          <p:nvPr>
            <p:ph idx="18" type="title"/>
          </p:nvPr>
        </p:nvSpPr>
        <p:spPr>
          <a:xfrm>
            <a:off x="1637032" y="348112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5" name="Google Shape;2085;p57"/>
          <p:cNvSpPr txBox="1"/>
          <p:nvPr>
            <p:ph idx="19" type="title"/>
          </p:nvPr>
        </p:nvSpPr>
        <p:spPr>
          <a:xfrm>
            <a:off x="5531157" y="3481125"/>
            <a:ext cx="19743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Monitoring</a:t>
            </a:r>
            <a:endParaRPr/>
          </a:p>
        </p:txBody>
      </p:sp>
      <p:sp>
        <p:nvSpPr>
          <p:cNvPr id="2086" name="Google Shape;2086;p57"/>
          <p:cNvSpPr txBox="1"/>
          <p:nvPr>
            <p:ph idx="21" type="title"/>
          </p:nvPr>
        </p:nvSpPr>
        <p:spPr>
          <a:xfrm>
            <a:off x="4792257" y="3481125"/>
            <a:ext cx="7389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087" name="Google Shape;2087;p57"/>
          <p:cNvGrpSpPr/>
          <p:nvPr/>
        </p:nvGrpSpPr>
        <p:grpSpPr>
          <a:xfrm>
            <a:off x="415163" y="861875"/>
            <a:ext cx="1083325" cy="312850"/>
            <a:chOff x="455125" y="861875"/>
            <a:chExt cx="1083325" cy="312850"/>
          </a:xfrm>
        </p:grpSpPr>
        <p:sp>
          <p:nvSpPr>
            <p:cNvPr id="2088" name="Google Shape;2088;p57"/>
            <p:cNvSpPr/>
            <p:nvPr/>
          </p:nvSpPr>
          <p:spPr>
            <a:xfrm>
              <a:off x="455125" y="862100"/>
              <a:ext cx="1083325" cy="312625"/>
            </a:xfrm>
            <a:custGeom>
              <a:rect b="b" l="l" r="r" t="t"/>
              <a:pathLst>
                <a:path extrusionOk="0" h="12505" w="43333">
                  <a:moveTo>
                    <a:pt x="9170" y="0"/>
                  </a:moveTo>
                  <a:lnTo>
                    <a:pt x="0" y="6190"/>
                  </a:lnTo>
                  <a:lnTo>
                    <a:pt x="9170" y="12505"/>
                  </a:lnTo>
                  <a:lnTo>
                    <a:pt x="43333" y="12505"/>
                  </a:lnTo>
                  <a:lnTo>
                    <a:pt x="43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7"/>
            <p:cNvSpPr/>
            <p:nvPr/>
          </p:nvSpPr>
          <p:spPr>
            <a:xfrm>
              <a:off x="455125" y="861875"/>
              <a:ext cx="229275" cy="312625"/>
            </a:xfrm>
            <a:custGeom>
              <a:rect b="b" l="l" r="r" t="t"/>
              <a:pathLst>
                <a:path extrusionOk="0" h="12505" w="9171">
                  <a:moveTo>
                    <a:pt x="9170" y="12505"/>
                  </a:moveTo>
                  <a:lnTo>
                    <a:pt x="0" y="6190"/>
                  </a:lnTo>
                  <a:lnTo>
                    <a:pt x="9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8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095" name="Google Shape;20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18" y="1285475"/>
            <a:ext cx="6334132" cy="29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59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101" name="Google Shape;21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950" y="1285475"/>
            <a:ext cx="6244876" cy="30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60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107" name="Google Shape;21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00" y="1349700"/>
            <a:ext cx="60538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313" y="2797488"/>
            <a:ext cx="4086225" cy="1590675"/>
          </a:xfrm>
          <a:prstGeom prst="rect">
            <a:avLst/>
          </a:prstGeom>
          <a:noFill/>
          <a:ln cap="flat" cmpd="thickThin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1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114" name="Google Shape;21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00" y="1285475"/>
            <a:ext cx="4976400" cy="29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350" y="2409575"/>
            <a:ext cx="3901125" cy="1859125"/>
          </a:xfrm>
          <a:prstGeom prst="rect">
            <a:avLst/>
          </a:prstGeom>
          <a:noFill/>
          <a:ln cap="flat" cmpd="thickThin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62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2121" name="Google Shape;21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709738"/>
            <a:ext cx="53435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63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2127" name="Google Shape;21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285475"/>
            <a:ext cx="42957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8" name="Google Shape;21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225" y="2569450"/>
            <a:ext cx="3362325" cy="1748693"/>
          </a:xfrm>
          <a:prstGeom prst="rect">
            <a:avLst/>
          </a:prstGeom>
          <a:noFill/>
          <a:ln cap="flat" cmpd="thickThin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64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134" name="Google Shape;213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285475"/>
            <a:ext cx="52673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65"/>
          <p:cNvSpPr txBox="1"/>
          <p:nvPr>
            <p:ph idx="1" type="body"/>
          </p:nvPr>
        </p:nvSpPr>
        <p:spPr>
          <a:xfrm>
            <a:off x="1250700" y="1358675"/>
            <a:ext cx="66426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Bigram Language Model incorporates token and position embeddings, followed by GPT-2-style self-attention blocks. The pre-trained GPT-2 model is used for initializing the token and position embeddings, enhancing the model's performance through transfer learning.</a:t>
            </a:r>
            <a:endParaRPr/>
          </a:p>
        </p:txBody>
      </p:sp>
      <p:sp>
        <p:nvSpPr>
          <p:cNvPr id="2140" name="Google Shape;2140;p65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141" name="Google Shape;2141;p65"/>
          <p:cNvSpPr txBox="1"/>
          <p:nvPr>
            <p:ph type="title"/>
          </p:nvPr>
        </p:nvSpPr>
        <p:spPr>
          <a:xfrm>
            <a:off x="1249950" y="2359950"/>
            <a:ext cx="6642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with Transfer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65"/>
          <p:cNvSpPr txBox="1"/>
          <p:nvPr>
            <p:ph idx="1" type="body"/>
          </p:nvPr>
        </p:nvSpPr>
        <p:spPr>
          <a:xfrm>
            <a:off x="1250700" y="2924425"/>
            <a:ext cx="6642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is implemented by initializing the Bigram Language Model with the weights learned by the pre-trained GPT-2 model. This allows the model to leverage the knowledge captured during pre-training and fine-tune its parameters for the specific language modeling task.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9"/>
          <p:cNvSpPr txBox="1"/>
          <p:nvPr>
            <p:ph idx="1" type="body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bigram model is a type of probabilistic language model that is based on the occurrence and co-occurrence of pairs of adjacent words (or tokens) in a given text or corpus. It's a simple way of modeling the probability of a word given its preceding 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bigram model, the probability of a word depends only on the previous word. The model assumes that the occurrence of a word is independent of all other words in the text, given its immediate predecessor. Mathematically, this can be expressed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P(w_n | w_{n-1}, w_{n-2}, \ldots, w_1) = P(w_n | w_{n-1})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\(w_n\) represents the nth word in the sequence, and \(w_{n-1}\) represents the (n-1)th 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models are often used in natural language processing (NLP) tasks, such as text generation, machine translation, and speech recognition. They provide a simple way to capture some of the sequential dependencies present in language, although they are limited compared to more complex models like” trigram” or n-gram models that consider longer sequences of words.</a:t>
            </a:r>
            <a:endParaRPr/>
          </a:p>
        </p:txBody>
      </p:sp>
      <p:sp>
        <p:nvSpPr>
          <p:cNvPr id="1949" name="Google Shape;1949;p49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Bigram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0"/>
          <p:cNvSpPr txBox="1"/>
          <p:nvPr>
            <p:ph idx="1" type="body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https://web.stanford.edu/~jurafsky/slp3/3.pdf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https://www.educative.io/answers/what-is-a-bigram-language-model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https://datachild.net/machinelearning/bigram-language-model-python</a:t>
            </a:r>
            <a:endParaRPr/>
          </a:p>
        </p:txBody>
      </p:sp>
      <p:sp>
        <p:nvSpPr>
          <p:cNvPr id="1955" name="Google Shape;1955;p50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Bigram model </a:t>
            </a: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51"/>
          <p:cNvSpPr txBox="1"/>
          <p:nvPr>
            <p:ph idx="1" type="subTitle"/>
          </p:nvPr>
        </p:nvSpPr>
        <p:spPr>
          <a:xfrm flipH="1">
            <a:off x="2608650" y="2702498"/>
            <a:ext cx="39267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 of transfer learning in LLM…</a:t>
            </a:r>
            <a:endParaRPr/>
          </a:p>
        </p:txBody>
      </p:sp>
      <p:sp>
        <p:nvSpPr>
          <p:cNvPr id="1961" name="Google Shape;1961;p51"/>
          <p:cNvSpPr txBox="1"/>
          <p:nvPr>
            <p:ph type="title"/>
          </p:nvPr>
        </p:nvSpPr>
        <p:spPr>
          <a:xfrm>
            <a:off x="2556163" y="1765700"/>
            <a:ext cx="40422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 in LLM</a:t>
            </a:r>
            <a:endParaRPr/>
          </a:p>
        </p:txBody>
      </p:sp>
      <p:sp>
        <p:nvSpPr>
          <p:cNvPr id="1962" name="Google Shape;1962;p51"/>
          <p:cNvSpPr/>
          <p:nvPr/>
        </p:nvSpPr>
        <p:spPr>
          <a:xfrm>
            <a:off x="8288425" y="1111788"/>
            <a:ext cx="274480" cy="820881"/>
          </a:xfrm>
          <a:custGeom>
            <a:rect b="b" l="l" r="r" t="t"/>
            <a:pathLst>
              <a:path extrusionOk="0" h="16970" w="5674">
                <a:moveTo>
                  <a:pt x="0" y="0"/>
                </a:moveTo>
                <a:lnTo>
                  <a:pt x="0" y="16970"/>
                </a:lnTo>
                <a:lnTo>
                  <a:pt x="3095" y="16970"/>
                </a:lnTo>
                <a:cubicBezTo>
                  <a:pt x="4522" y="16970"/>
                  <a:pt x="5674" y="15801"/>
                  <a:pt x="5674" y="14391"/>
                </a:cubicBezTo>
                <a:lnTo>
                  <a:pt x="5674" y="2579"/>
                </a:lnTo>
                <a:cubicBezTo>
                  <a:pt x="5674" y="1152"/>
                  <a:pt x="4522" y="0"/>
                  <a:pt x="30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51"/>
          <p:cNvGrpSpPr/>
          <p:nvPr/>
        </p:nvGrpSpPr>
        <p:grpSpPr>
          <a:xfrm>
            <a:off x="2286438" y="1765700"/>
            <a:ext cx="4571125" cy="918600"/>
            <a:chOff x="2286438" y="1765700"/>
            <a:chExt cx="4571125" cy="918600"/>
          </a:xfrm>
        </p:grpSpPr>
        <p:sp>
          <p:nvSpPr>
            <p:cNvPr id="1964" name="Google Shape;1964;p51"/>
            <p:cNvSpPr/>
            <p:nvPr/>
          </p:nvSpPr>
          <p:spPr>
            <a:xfrm flipH="1">
              <a:off x="2286438" y="1765700"/>
              <a:ext cx="540300" cy="9186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6317263" y="1765700"/>
              <a:ext cx="540300" cy="9186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51"/>
          <p:cNvGrpSpPr/>
          <p:nvPr/>
        </p:nvGrpSpPr>
        <p:grpSpPr>
          <a:xfrm>
            <a:off x="7026925" y="3377800"/>
            <a:ext cx="967200" cy="995350"/>
            <a:chOff x="1498500" y="3377800"/>
            <a:chExt cx="967200" cy="995350"/>
          </a:xfrm>
        </p:grpSpPr>
        <p:sp>
          <p:nvSpPr>
            <p:cNvPr id="1967" name="Google Shape;1967;p51"/>
            <p:cNvSpPr/>
            <p:nvPr/>
          </p:nvSpPr>
          <p:spPr>
            <a:xfrm>
              <a:off x="1601375" y="3453150"/>
              <a:ext cx="864325" cy="920000"/>
            </a:xfrm>
            <a:custGeom>
              <a:rect b="b" l="l" r="r" t="t"/>
              <a:pathLst>
                <a:path extrusionOk="0" h="36800" w="34573">
                  <a:moveTo>
                    <a:pt x="0" y="0"/>
                  </a:moveTo>
                  <a:lnTo>
                    <a:pt x="0" y="36079"/>
                  </a:lnTo>
                  <a:cubicBezTo>
                    <a:pt x="3525" y="36594"/>
                    <a:pt x="6945" y="36799"/>
                    <a:pt x="10160" y="36799"/>
                  </a:cubicBezTo>
                  <a:cubicBezTo>
                    <a:pt x="22803" y="36799"/>
                    <a:pt x="32253" y="33624"/>
                    <a:pt x="32253" y="33624"/>
                  </a:cubicBezTo>
                  <a:cubicBezTo>
                    <a:pt x="33946" y="26530"/>
                    <a:pt x="34572" y="0"/>
                    <a:pt x="3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1498500" y="3377800"/>
              <a:ext cx="409750" cy="248475"/>
            </a:xfrm>
            <a:custGeom>
              <a:rect b="b" l="l" r="r" t="t"/>
              <a:pathLst>
                <a:path extrusionOk="0" h="9939" w="16390">
                  <a:moveTo>
                    <a:pt x="15340" y="0"/>
                  </a:moveTo>
                  <a:lnTo>
                    <a:pt x="7958" y="3014"/>
                  </a:lnTo>
                  <a:lnTo>
                    <a:pt x="16254" y="3014"/>
                  </a:lnTo>
                  <a:lnTo>
                    <a:pt x="16390" y="2557"/>
                  </a:lnTo>
                  <a:lnTo>
                    <a:pt x="15679" y="2032"/>
                  </a:lnTo>
                  <a:lnTo>
                    <a:pt x="15848" y="1253"/>
                  </a:lnTo>
                  <a:lnTo>
                    <a:pt x="15171" y="796"/>
                  </a:lnTo>
                  <a:lnTo>
                    <a:pt x="15340" y="0"/>
                  </a:lnTo>
                  <a:close/>
                  <a:moveTo>
                    <a:pt x="4115" y="4589"/>
                  </a:moveTo>
                  <a:lnTo>
                    <a:pt x="1" y="6265"/>
                  </a:lnTo>
                  <a:lnTo>
                    <a:pt x="661" y="6671"/>
                  </a:lnTo>
                  <a:lnTo>
                    <a:pt x="458" y="7382"/>
                  </a:lnTo>
                  <a:lnTo>
                    <a:pt x="1169" y="7907"/>
                  </a:lnTo>
                  <a:lnTo>
                    <a:pt x="1000" y="8686"/>
                  </a:lnTo>
                  <a:lnTo>
                    <a:pt x="1677" y="9143"/>
                  </a:lnTo>
                  <a:lnTo>
                    <a:pt x="1508" y="9939"/>
                  </a:lnTo>
                  <a:lnTo>
                    <a:pt x="4115" y="8872"/>
                  </a:lnTo>
                  <a:lnTo>
                    <a:pt x="4115" y="45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1601375" y="3453150"/>
              <a:ext cx="318300" cy="146475"/>
            </a:xfrm>
            <a:custGeom>
              <a:rect b="b" l="l" r="r" t="t"/>
              <a:pathLst>
                <a:path extrusionOk="0" h="5859" w="12732">
                  <a:moveTo>
                    <a:pt x="3843" y="0"/>
                  </a:moveTo>
                  <a:lnTo>
                    <a:pt x="3623" y="85"/>
                  </a:lnTo>
                  <a:lnTo>
                    <a:pt x="3488" y="152"/>
                  </a:lnTo>
                  <a:lnTo>
                    <a:pt x="0" y="1575"/>
                  </a:lnTo>
                  <a:lnTo>
                    <a:pt x="0" y="5858"/>
                  </a:lnTo>
                  <a:lnTo>
                    <a:pt x="4995" y="3826"/>
                  </a:lnTo>
                  <a:lnTo>
                    <a:pt x="5130" y="3776"/>
                  </a:lnTo>
                  <a:lnTo>
                    <a:pt x="12732" y="660"/>
                  </a:lnTo>
                  <a:lnTo>
                    <a:pt x="12072" y="254"/>
                  </a:lnTo>
                  <a:lnTo>
                    <a:pt x="12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0" name="Google Shape;1970;p51"/>
          <p:cNvSpPr/>
          <p:nvPr/>
        </p:nvSpPr>
        <p:spPr>
          <a:xfrm rot="-5400000">
            <a:off x="6448729" y="3444205"/>
            <a:ext cx="222779" cy="594938"/>
          </a:xfrm>
          <a:custGeom>
            <a:rect b="b" l="l" r="r" t="t"/>
            <a:pathLst>
              <a:path extrusionOk="0" h="12436" w="4657">
                <a:moveTo>
                  <a:pt x="2028" y="1"/>
                </a:moveTo>
                <a:cubicBezTo>
                  <a:pt x="1963" y="1"/>
                  <a:pt x="1897" y="4"/>
                  <a:pt x="1829" y="11"/>
                </a:cubicBezTo>
                <a:cubicBezTo>
                  <a:pt x="830" y="112"/>
                  <a:pt x="508" y="993"/>
                  <a:pt x="474" y="1433"/>
                </a:cubicBezTo>
                <a:lnTo>
                  <a:pt x="1084" y="7410"/>
                </a:lnTo>
                <a:cubicBezTo>
                  <a:pt x="1228" y="8737"/>
                  <a:pt x="1342" y="9808"/>
                  <a:pt x="2482" y="9808"/>
                </a:cubicBezTo>
                <a:cubicBezTo>
                  <a:pt x="2548" y="9808"/>
                  <a:pt x="2619" y="9804"/>
                  <a:pt x="2692" y="9797"/>
                </a:cubicBezTo>
                <a:cubicBezTo>
                  <a:pt x="3048" y="9763"/>
                  <a:pt x="3336" y="9611"/>
                  <a:pt x="3522" y="9373"/>
                </a:cubicBezTo>
                <a:cubicBezTo>
                  <a:pt x="3878" y="8899"/>
                  <a:pt x="3759" y="8256"/>
                  <a:pt x="3759" y="8239"/>
                </a:cubicBezTo>
                <a:lnTo>
                  <a:pt x="3285" y="3634"/>
                </a:lnTo>
                <a:cubicBezTo>
                  <a:pt x="3285" y="3524"/>
                  <a:pt x="3169" y="3429"/>
                  <a:pt x="3057" y="3429"/>
                </a:cubicBezTo>
                <a:cubicBezTo>
                  <a:pt x="3049" y="3429"/>
                  <a:pt x="3040" y="3430"/>
                  <a:pt x="3031" y="3431"/>
                </a:cubicBezTo>
                <a:cubicBezTo>
                  <a:pt x="2896" y="3431"/>
                  <a:pt x="2794" y="3549"/>
                  <a:pt x="2811" y="3685"/>
                </a:cubicBezTo>
                <a:lnTo>
                  <a:pt x="3285" y="8307"/>
                </a:lnTo>
                <a:cubicBezTo>
                  <a:pt x="3285" y="8324"/>
                  <a:pt x="3353" y="8781"/>
                  <a:pt x="3133" y="9069"/>
                </a:cubicBezTo>
                <a:cubicBezTo>
                  <a:pt x="3031" y="9221"/>
                  <a:pt x="2862" y="9289"/>
                  <a:pt x="2642" y="9323"/>
                </a:cubicBezTo>
                <a:cubicBezTo>
                  <a:pt x="2590" y="9327"/>
                  <a:pt x="2541" y="9330"/>
                  <a:pt x="2495" y="9330"/>
                </a:cubicBezTo>
                <a:cubicBezTo>
                  <a:pt x="1861" y="9330"/>
                  <a:pt x="1733" y="8874"/>
                  <a:pt x="1575" y="7359"/>
                </a:cubicBezTo>
                <a:lnTo>
                  <a:pt x="965" y="1450"/>
                </a:lnTo>
                <a:cubicBezTo>
                  <a:pt x="982" y="1315"/>
                  <a:pt x="1101" y="570"/>
                  <a:pt x="1880" y="485"/>
                </a:cubicBezTo>
                <a:cubicBezTo>
                  <a:pt x="1926" y="481"/>
                  <a:pt x="1972" y="479"/>
                  <a:pt x="2016" y="479"/>
                </a:cubicBezTo>
                <a:cubicBezTo>
                  <a:pt x="2678" y="479"/>
                  <a:pt x="3071" y="955"/>
                  <a:pt x="3166" y="1907"/>
                </a:cubicBezTo>
                <a:lnTo>
                  <a:pt x="4064" y="10592"/>
                </a:lnTo>
                <a:lnTo>
                  <a:pt x="4064" y="10609"/>
                </a:lnTo>
                <a:cubicBezTo>
                  <a:pt x="4064" y="10609"/>
                  <a:pt x="4148" y="11100"/>
                  <a:pt x="3878" y="11456"/>
                </a:cubicBezTo>
                <a:cubicBezTo>
                  <a:pt x="3691" y="11727"/>
                  <a:pt x="3353" y="11879"/>
                  <a:pt x="2896" y="11930"/>
                </a:cubicBezTo>
                <a:cubicBezTo>
                  <a:pt x="2805" y="11939"/>
                  <a:pt x="2719" y="11944"/>
                  <a:pt x="2637" y="11944"/>
                </a:cubicBezTo>
                <a:cubicBezTo>
                  <a:pt x="1496" y="11944"/>
                  <a:pt x="1190" y="11066"/>
                  <a:pt x="1016" y="9407"/>
                </a:cubicBezTo>
                <a:lnTo>
                  <a:pt x="508" y="4311"/>
                </a:lnTo>
                <a:cubicBezTo>
                  <a:pt x="493" y="4186"/>
                  <a:pt x="390" y="4089"/>
                  <a:pt x="267" y="4089"/>
                </a:cubicBezTo>
                <a:cubicBezTo>
                  <a:pt x="257" y="4089"/>
                  <a:pt x="247" y="4090"/>
                  <a:pt x="237" y="4091"/>
                </a:cubicBezTo>
                <a:cubicBezTo>
                  <a:pt x="102" y="4108"/>
                  <a:pt x="0" y="4227"/>
                  <a:pt x="17" y="4362"/>
                </a:cubicBezTo>
                <a:lnTo>
                  <a:pt x="542" y="9441"/>
                </a:lnTo>
                <a:cubicBezTo>
                  <a:pt x="655" y="10585"/>
                  <a:pt x="845" y="12435"/>
                  <a:pt x="2644" y="12435"/>
                </a:cubicBezTo>
                <a:cubicBezTo>
                  <a:pt x="2735" y="12435"/>
                  <a:pt x="2830" y="12431"/>
                  <a:pt x="2929" y="12421"/>
                </a:cubicBezTo>
                <a:cubicBezTo>
                  <a:pt x="3556" y="12353"/>
                  <a:pt x="4013" y="12133"/>
                  <a:pt x="4284" y="11744"/>
                </a:cubicBezTo>
                <a:cubicBezTo>
                  <a:pt x="4656" y="11236"/>
                  <a:pt x="4555" y="10626"/>
                  <a:pt x="4538" y="10525"/>
                </a:cubicBezTo>
                <a:lnTo>
                  <a:pt x="3657" y="1856"/>
                </a:lnTo>
                <a:cubicBezTo>
                  <a:pt x="3531" y="670"/>
                  <a:pt x="2946" y="1"/>
                  <a:pt x="2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1"/>
          <p:cNvSpPr/>
          <p:nvPr/>
        </p:nvSpPr>
        <p:spPr>
          <a:xfrm rot="-899912">
            <a:off x="6247833" y="3578010"/>
            <a:ext cx="222778" cy="594941"/>
          </a:xfrm>
          <a:custGeom>
            <a:rect b="b" l="l" r="r" t="t"/>
            <a:pathLst>
              <a:path extrusionOk="0" h="12436" w="4657">
                <a:moveTo>
                  <a:pt x="2028" y="1"/>
                </a:moveTo>
                <a:cubicBezTo>
                  <a:pt x="1963" y="1"/>
                  <a:pt x="1897" y="4"/>
                  <a:pt x="1829" y="11"/>
                </a:cubicBezTo>
                <a:cubicBezTo>
                  <a:pt x="830" y="112"/>
                  <a:pt x="508" y="993"/>
                  <a:pt x="474" y="1433"/>
                </a:cubicBezTo>
                <a:lnTo>
                  <a:pt x="1084" y="7410"/>
                </a:lnTo>
                <a:cubicBezTo>
                  <a:pt x="1228" y="8737"/>
                  <a:pt x="1342" y="9808"/>
                  <a:pt x="2482" y="9808"/>
                </a:cubicBezTo>
                <a:cubicBezTo>
                  <a:pt x="2548" y="9808"/>
                  <a:pt x="2619" y="9804"/>
                  <a:pt x="2692" y="9797"/>
                </a:cubicBezTo>
                <a:cubicBezTo>
                  <a:pt x="3048" y="9763"/>
                  <a:pt x="3336" y="9611"/>
                  <a:pt x="3522" y="9373"/>
                </a:cubicBezTo>
                <a:cubicBezTo>
                  <a:pt x="3878" y="8899"/>
                  <a:pt x="3759" y="8256"/>
                  <a:pt x="3759" y="8239"/>
                </a:cubicBezTo>
                <a:lnTo>
                  <a:pt x="3285" y="3634"/>
                </a:lnTo>
                <a:cubicBezTo>
                  <a:pt x="3285" y="3524"/>
                  <a:pt x="3169" y="3429"/>
                  <a:pt x="3057" y="3429"/>
                </a:cubicBezTo>
                <a:cubicBezTo>
                  <a:pt x="3049" y="3429"/>
                  <a:pt x="3040" y="3430"/>
                  <a:pt x="3031" y="3431"/>
                </a:cubicBezTo>
                <a:cubicBezTo>
                  <a:pt x="2896" y="3431"/>
                  <a:pt x="2794" y="3549"/>
                  <a:pt x="2811" y="3685"/>
                </a:cubicBezTo>
                <a:lnTo>
                  <a:pt x="3285" y="8307"/>
                </a:lnTo>
                <a:cubicBezTo>
                  <a:pt x="3285" y="8324"/>
                  <a:pt x="3353" y="8781"/>
                  <a:pt x="3133" y="9069"/>
                </a:cubicBezTo>
                <a:cubicBezTo>
                  <a:pt x="3031" y="9221"/>
                  <a:pt x="2862" y="9289"/>
                  <a:pt x="2642" y="9323"/>
                </a:cubicBezTo>
                <a:cubicBezTo>
                  <a:pt x="2590" y="9327"/>
                  <a:pt x="2541" y="9330"/>
                  <a:pt x="2495" y="9330"/>
                </a:cubicBezTo>
                <a:cubicBezTo>
                  <a:pt x="1861" y="9330"/>
                  <a:pt x="1733" y="8874"/>
                  <a:pt x="1575" y="7359"/>
                </a:cubicBezTo>
                <a:lnTo>
                  <a:pt x="965" y="1450"/>
                </a:lnTo>
                <a:cubicBezTo>
                  <a:pt x="982" y="1315"/>
                  <a:pt x="1101" y="570"/>
                  <a:pt x="1880" y="485"/>
                </a:cubicBezTo>
                <a:cubicBezTo>
                  <a:pt x="1926" y="481"/>
                  <a:pt x="1972" y="479"/>
                  <a:pt x="2016" y="479"/>
                </a:cubicBezTo>
                <a:cubicBezTo>
                  <a:pt x="2678" y="479"/>
                  <a:pt x="3071" y="955"/>
                  <a:pt x="3166" y="1907"/>
                </a:cubicBezTo>
                <a:lnTo>
                  <a:pt x="4064" y="10592"/>
                </a:lnTo>
                <a:lnTo>
                  <a:pt x="4064" y="10609"/>
                </a:lnTo>
                <a:cubicBezTo>
                  <a:pt x="4064" y="10609"/>
                  <a:pt x="4148" y="11100"/>
                  <a:pt x="3878" y="11456"/>
                </a:cubicBezTo>
                <a:cubicBezTo>
                  <a:pt x="3691" y="11727"/>
                  <a:pt x="3353" y="11879"/>
                  <a:pt x="2896" y="11930"/>
                </a:cubicBezTo>
                <a:cubicBezTo>
                  <a:pt x="2805" y="11939"/>
                  <a:pt x="2719" y="11944"/>
                  <a:pt x="2637" y="11944"/>
                </a:cubicBezTo>
                <a:cubicBezTo>
                  <a:pt x="1496" y="11944"/>
                  <a:pt x="1190" y="11066"/>
                  <a:pt x="1016" y="9407"/>
                </a:cubicBezTo>
                <a:lnTo>
                  <a:pt x="508" y="4311"/>
                </a:lnTo>
                <a:cubicBezTo>
                  <a:pt x="493" y="4186"/>
                  <a:pt x="390" y="4089"/>
                  <a:pt x="267" y="4089"/>
                </a:cubicBezTo>
                <a:cubicBezTo>
                  <a:pt x="257" y="4089"/>
                  <a:pt x="247" y="4090"/>
                  <a:pt x="237" y="4091"/>
                </a:cubicBezTo>
                <a:cubicBezTo>
                  <a:pt x="102" y="4108"/>
                  <a:pt x="0" y="4227"/>
                  <a:pt x="17" y="4362"/>
                </a:cubicBezTo>
                <a:lnTo>
                  <a:pt x="542" y="9441"/>
                </a:lnTo>
                <a:cubicBezTo>
                  <a:pt x="655" y="10585"/>
                  <a:pt x="845" y="12435"/>
                  <a:pt x="2644" y="12435"/>
                </a:cubicBezTo>
                <a:cubicBezTo>
                  <a:pt x="2735" y="12435"/>
                  <a:pt x="2830" y="12431"/>
                  <a:pt x="2929" y="12421"/>
                </a:cubicBezTo>
                <a:cubicBezTo>
                  <a:pt x="3556" y="12353"/>
                  <a:pt x="4013" y="12133"/>
                  <a:pt x="4284" y="11744"/>
                </a:cubicBezTo>
                <a:cubicBezTo>
                  <a:pt x="4656" y="11236"/>
                  <a:pt x="4555" y="10626"/>
                  <a:pt x="4538" y="10525"/>
                </a:cubicBezTo>
                <a:lnTo>
                  <a:pt x="3657" y="1856"/>
                </a:lnTo>
                <a:cubicBezTo>
                  <a:pt x="3531" y="670"/>
                  <a:pt x="2946" y="1"/>
                  <a:pt x="20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2" name="Google Shape;1972;p51"/>
          <p:cNvGrpSpPr/>
          <p:nvPr/>
        </p:nvGrpSpPr>
        <p:grpSpPr>
          <a:xfrm rot="-899954">
            <a:off x="1453784" y="1008670"/>
            <a:ext cx="751580" cy="523268"/>
            <a:chOff x="1682475" y="3477475"/>
            <a:chExt cx="608425" cy="423600"/>
          </a:xfrm>
        </p:grpSpPr>
        <p:sp>
          <p:nvSpPr>
            <p:cNvPr id="1973" name="Google Shape;1973;p51"/>
            <p:cNvSpPr/>
            <p:nvPr/>
          </p:nvSpPr>
          <p:spPr>
            <a:xfrm>
              <a:off x="1688100" y="3477475"/>
              <a:ext cx="593400" cy="259750"/>
            </a:xfrm>
            <a:custGeom>
              <a:rect b="b" l="l" r="r" t="t"/>
              <a:pathLst>
                <a:path extrusionOk="0" h="10390" w="23736">
                  <a:moveTo>
                    <a:pt x="23284" y="1"/>
                  </a:moveTo>
                  <a:lnTo>
                    <a:pt x="552" y="76"/>
                  </a:lnTo>
                  <a:cubicBezTo>
                    <a:pt x="327" y="76"/>
                    <a:pt x="151" y="176"/>
                    <a:pt x="1" y="301"/>
                  </a:cubicBezTo>
                  <a:lnTo>
                    <a:pt x="8898" y="8397"/>
                  </a:lnTo>
                  <a:lnTo>
                    <a:pt x="10552" y="9900"/>
                  </a:lnTo>
                  <a:cubicBezTo>
                    <a:pt x="10916" y="10226"/>
                    <a:pt x="11373" y="10389"/>
                    <a:pt x="11827" y="10389"/>
                  </a:cubicBezTo>
                  <a:cubicBezTo>
                    <a:pt x="12282" y="10389"/>
                    <a:pt x="12733" y="10226"/>
                    <a:pt x="13084" y="9900"/>
                  </a:cubicBezTo>
                  <a:lnTo>
                    <a:pt x="14663" y="8447"/>
                  </a:lnTo>
                  <a:lnTo>
                    <a:pt x="23735" y="151"/>
                  </a:lnTo>
                  <a:cubicBezTo>
                    <a:pt x="23610" y="51"/>
                    <a:pt x="23460" y="1"/>
                    <a:pt x="2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2054650" y="3481250"/>
              <a:ext cx="236250" cy="410425"/>
            </a:xfrm>
            <a:custGeom>
              <a:rect b="b" l="l" r="r" t="t"/>
              <a:pathLst>
                <a:path extrusionOk="0" h="16417" w="9450">
                  <a:moveTo>
                    <a:pt x="9073" y="0"/>
                  </a:moveTo>
                  <a:lnTo>
                    <a:pt x="1" y="8296"/>
                  </a:lnTo>
                  <a:lnTo>
                    <a:pt x="9274" y="16416"/>
                  </a:lnTo>
                  <a:cubicBezTo>
                    <a:pt x="9374" y="16291"/>
                    <a:pt x="9449" y="16115"/>
                    <a:pt x="9449" y="15915"/>
                  </a:cubicBezTo>
                  <a:lnTo>
                    <a:pt x="9399" y="602"/>
                  </a:lnTo>
                  <a:cubicBezTo>
                    <a:pt x="9399" y="351"/>
                    <a:pt x="9274" y="125"/>
                    <a:pt x="9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1686850" y="3687375"/>
              <a:ext cx="599650" cy="213700"/>
            </a:xfrm>
            <a:custGeom>
              <a:rect b="b" l="l" r="r" t="t"/>
              <a:pathLst>
                <a:path extrusionOk="0" h="8548" w="23986">
                  <a:moveTo>
                    <a:pt x="8948" y="1"/>
                  </a:moveTo>
                  <a:lnTo>
                    <a:pt x="1" y="8171"/>
                  </a:lnTo>
                  <a:cubicBezTo>
                    <a:pt x="151" y="8397"/>
                    <a:pt x="377" y="8547"/>
                    <a:pt x="652" y="8547"/>
                  </a:cubicBezTo>
                  <a:lnTo>
                    <a:pt x="23409" y="8447"/>
                  </a:lnTo>
                  <a:cubicBezTo>
                    <a:pt x="23635" y="8447"/>
                    <a:pt x="23835" y="8347"/>
                    <a:pt x="23986" y="8171"/>
                  </a:cubicBezTo>
                  <a:lnTo>
                    <a:pt x="14713" y="51"/>
                  </a:lnTo>
                  <a:lnTo>
                    <a:pt x="13134" y="1504"/>
                  </a:lnTo>
                  <a:cubicBezTo>
                    <a:pt x="12783" y="1830"/>
                    <a:pt x="12332" y="1993"/>
                    <a:pt x="11877" y="1993"/>
                  </a:cubicBezTo>
                  <a:cubicBezTo>
                    <a:pt x="11423" y="1993"/>
                    <a:pt x="10966" y="1830"/>
                    <a:pt x="10602" y="1504"/>
                  </a:cubicBezTo>
                  <a:lnTo>
                    <a:pt x="89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1682475" y="3485000"/>
              <a:ext cx="228100" cy="406675"/>
            </a:xfrm>
            <a:custGeom>
              <a:rect b="b" l="l" r="r" t="t"/>
              <a:pathLst>
                <a:path extrusionOk="0" h="16267" w="9124">
                  <a:moveTo>
                    <a:pt x="226" y="0"/>
                  </a:moveTo>
                  <a:cubicBezTo>
                    <a:pt x="101" y="151"/>
                    <a:pt x="0" y="326"/>
                    <a:pt x="0" y="552"/>
                  </a:cubicBezTo>
                  <a:lnTo>
                    <a:pt x="50" y="15865"/>
                  </a:lnTo>
                  <a:cubicBezTo>
                    <a:pt x="50" y="16016"/>
                    <a:pt x="101" y="16166"/>
                    <a:pt x="176" y="16266"/>
                  </a:cubicBezTo>
                  <a:lnTo>
                    <a:pt x="9123" y="809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1901775" y="3612600"/>
              <a:ext cx="153075" cy="72350"/>
            </a:xfrm>
            <a:custGeom>
              <a:rect b="b" l="l" r="r" t="t"/>
              <a:pathLst>
                <a:path extrusionOk="0" h="2894" w="6123">
                  <a:moveTo>
                    <a:pt x="2110" y="0"/>
                  </a:moveTo>
                  <a:cubicBezTo>
                    <a:pt x="2011" y="0"/>
                    <a:pt x="1910" y="18"/>
                    <a:pt x="1805" y="59"/>
                  </a:cubicBezTo>
                  <a:cubicBezTo>
                    <a:pt x="0" y="811"/>
                    <a:pt x="2682" y="2841"/>
                    <a:pt x="3233" y="2891"/>
                  </a:cubicBezTo>
                  <a:cubicBezTo>
                    <a:pt x="3245" y="2893"/>
                    <a:pt x="3257" y="2894"/>
                    <a:pt x="3270" y="2894"/>
                  </a:cubicBezTo>
                  <a:cubicBezTo>
                    <a:pt x="3880" y="2894"/>
                    <a:pt x="6122" y="1172"/>
                    <a:pt x="5238" y="435"/>
                  </a:cubicBezTo>
                  <a:cubicBezTo>
                    <a:pt x="4993" y="224"/>
                    <a:pt x="4771" y="148"/>
                    <a:pt x="4573" y="148"/>
                  </a:cubicBezTo>
                  <a:cubicBezTo>
                    <a:pt x="4068" y="148"/>
                    <a:pt x="3713" y="640"/>
                    <a:pt x="3491" y="640"/>
                  </a:cubicBezTo>
                  <a:cubicBezTo>
                    <a:pt x="3480" y="640"/>
                    <a:pt x="3469" y="638"/>
                    <a:pt x="3459" y="636"/>
                  </a:cubicBezTo>
                  <a:cubicBezTo>
                    <a:pt x="3118" y="572"/>
                    <a:pt x="2668" y="0"/>
                    <a:pt x="2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2"/>
          <p:cNvSpPr txBox="1"/>
          <p:nvPr>
            <p:ph idx="1" type="body"/>
          </p:nvPr>
        </p:nvSpPr>
        <p:spPr>
          <a:xfrm>
            <a:off x="1250700" y="1358675"/>
            <a:ext cx="6642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in the context of language models, particularly Large Language Models (LLMs) like GPT (Generative Pre-trained Transformer), refers to the practice of pre-training a language model on a large dataset and then fine-tuning it on a smaller, task-specific dataset. The idea is to leverage the knowledge gained during pre-training on a broad range of language tasks, and then adapt or transfer that knowledge to a specific task or domain.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 general outline of how transfer learning works for LLMs: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Pre-training:</a:t>
            </a:r>
            <a:r>
              <a:rPr lang="en"/>
              <a:t> A language model is pre-trained on a massive corpus of text data. During this pre-training phase, the model learns to predict the next word in a sentence or fill in gaps in sentences, gaining a broad understanding of language patterns and contextual relationships.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Fine-tuning</a:t>
            </a:r>
            <a:r>
              <a:rPr lang="en"/>
              <a:t>:After pre-training, the model is fine-tuned on a smaller dataset that is specific to a particular task or domain. This dataset might be annotated for a specific task, such as sentiment analysis, named entity recognition, question answering, or others.</a:t>
            </a:r>
            <a:endParaRPr/>
          </a:p>
        </p:txBody>
      </p:sp>
      <p:sp>
        <p:nvSpPr>
          <p:cNvPr id="1983" name="Google Shape;1983;p52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transfer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53"/>
          <p:cNvSpPr txBox="1"/>
          <p:nvPr>
            <p:ph idx="1" type="body"/>
          </p:nvPr>
        </p:nvSpPr>
        <p:spPr>
          <a:xfrm>
            <a:off x="1250700" y="1358675"/>
            <a:ext cx="6642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has several advantages: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Reduced Data Requirements</a:t>
            </a:r>
            <a:r>
              <a:rPr lang="en"/>
              <a:t>:Since the model has already learned a lot from a large dataset during pre-training, it requires less labeled data for fine-tuning.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Faster Training</a:t>
            </a:r>
            <a:r>
              <a:rPr lang="en"/>
              <a:t>: Training a model from scratch on a specific task can be time-consuming and resource-intensive. Transfer learning allows leveraging pre-trained parameters, making the fine-tuning process faster.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Improved Performance:</a:t>
            </a:r>
            <a:r>
              <a:rPr lang="en"/>
              <a:t> Pre-training on a diverse dataset helps the model capture general language patterns, which can contribute to better performance on downstream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OpenAI's GPT models are often pre-trained on a massive amount of internet text and can then be fine-tuned on specific datasets for tasks like text completion, translation, summarization,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has become a standard approach in natural language processing and machine learning in general, as it allows models to benefit from the knowledge gained across a wide range of tasks and domains.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3"/>
          <p:cNvSpPr txBox="1"/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transfer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4"/>
          <p:cNvSpPr/>
          <p:nvPr/>
        </p:nvSpPr>
        <p:spPr>
          <a:xfrm>
            <a:off x="5755600" y="1962975"/>
            <a:ext cx="1756857" cy="1217552"/>
          </a:xfrm>
          <a:custGeom>
            <a:rect b="b" l="l" r="r" t="t"/>
            <a:pathLst>
              <a:path extrusionOk="0" h="22541" w="24018">
                <a:moveTo>
                  <a:pt x="1" y="1"/>
                </a:moveTo>
                <a:lnTo>
                  <a:pt x="1" y="22474"/>
                </a:lnTo>
                <a:cubicBezTo>
                  <a:pt x="240" y="22518"/>
                  <a:pt x="484" y="22540"/>
                  <a:pt x="728" y="22540"/>
                </a:cubicBezTo>
                <a:cubicBezTo>
                  <a:pt x="972" y="22540"/>
                  <a:pt x="1216" y="22518"/>
                  <a:pt x="1455" y="22474"/>
                </a:cubicBezTo>
                <a:cubicBezTo>
                  <a:pt x="2094" y="22334"/>
                  <a:pt x="3240" y="21878"/>
                  <a:pt x="3737" y="21878"/>
                </a:cubicBezTo>
                <a:cubicBezTo>
                  <a:pt x="3806" y="21878"/>
                  <a:pt x="3862" y="21887"/>
                  <a:pt x="3903" y="21906"/>
                </a:cubicBezTo>
                <a:cubicBezTo>
                  <a:pt x="4075" y="21992"/>
                  <a:pt x="4318" y="22063"/>
                  <a:pt x="4644" y="22063"/>
                </a:cubicBezTo>
                <a:cubicBezTo>
                  <a:pt x="4925" y="22063"/>
                  <a:pt x="5266" y="22010"/>
                  <a:pt x="5677" y="21871"/>
                </a:cubicBezTo>
                <a:cubicBezTo>
                  <a:pt x="6501" y="21591"/>
                  <a:pt x="7814" y="21081"/>
                  <a:pt x="8324" y="21081"/>
                </a:cubicBezTo>
                <a:cubicBezTo>
                  <a:pt x="8363" y="21081"/>
                  <a:pt x="8397" y="21084"/>
                  <a:pt x="8426" y="21090"/>
                </a:cubicBezTo>
                <a:cubicBezTo>
                  <a:pt x="8815" y="21158"/>
                  <a:pt x="9865" y="21823"/>
                  <a:pt x="10454" y="21823"/>
                </a:cubicBezTo>
                <a:cubicBezTo>
                  <a:pt x="10483" y="21823"/>
                  <a:pt x="10510" y="21821"/>
                  <a:pt x="10537" y="21818"/>
                </a:cubicBezTo>
                <a:cubicBezTo>
                  <a:pt x="10927" y="21773"/>
                  <a:pt x="11317" y="21751"/>
                  <a:pt x="11710" y="21751"/>
                </a:cubicBezTo>
                <a:cubicBezTo>
                  <a:pt x="12102" y="21751"/>
                  <a:pt x="12497" y="21773"/>
                  <a:pt x="12896" y="21818"/>
                </a:cubicBezTo>
                <a:cubicBezTo>
                  <a:pt x="13263" y="21901"/>
                  <a:pt x="14726" y="22392"/>
                  <a:pt x="15504" y="22392"/>
                </a:cubicBezTo>
                <a:cubicBezTo>
                  <a:pt x="15554" y="22392"/>
                  <a:pt x="15601" y="22390"/>
                  <a:pt x="15645" y="22385"/>
                </a:cubicBezTo>
                <a:cubicBezTo>
                  <a:pt x="16096" y="22341"/>
                  <a:pt x="16329" y="22250"/>
                  <a:pt x="16601" y="22250"/>
                </a:cubicBezTo>
                <a:cubicBezTo>
                  <a:pt x="16768" y="22250"/>
                  <a:pt x="16950" y="22284"/>
                  <a:pt x="17206" y="22385"/>
                </a:cubicBezTo>
                <a:cubicBezTo>
                  <a:pt x="17247" y="22401"/>
                  <a:pt x="17292" y="22408"/>
                  <a:pt x="17342" y="22408"/>
                </a:cubicBezTo>
                <a:cubicBezTo>
                  <a:pt x="18080" y="22408"/>
                  <a:pt x="19691" y="20766"/>
                  <a:pt x="20523" y="20682"/>
                </a:cubicBezTo>
                <a:cubicBezTo>
                  <a:pt x="20561" y="20679"/>
                  <a:pt x="20602" y="20677"/>
                  <a:pt x="20644" y="20677"/>
                </a:cubicBezTo>
                <a:cubicBezTo>
                  <a:pt x="21385" y="20677"/>
                  <a:pt x="22719" y="21230"/>
                  <a:pt x="23515" y="21230"/>
                </a:cubicBezTo>
                <a:cubicBezTo>
                  <a:pt x="23728" y="21230"/>
                  <a:pt x="23903" y="21191"/>
                  <a:pt x="24017" y="21090"/>
                </a:cubicBezTo>
                <a:lnTo>
                  <a:pt x="24017" y="1"/>
                </a:lnTo>
                <a:lnTo>
                  <a:pt x="22705" y="1"/>
                </a:lnTo>
                <a:lnTo>
                  <a:pt x="22066" y="976"/>
                </a:lnTo>
                <a:lnTo>
                  <a:pt x="22545" y="976"/>
                </a:lnTo>
                <a:lnTo>
                  <a:pt x="22545" y="2608"/>
                </a:lnTo>
                <a:lnTo>
                  <a:pt x="20931" y="2608"/>
                </a:lnTo>
                <a:lnTo>
                  <a:pt x="20931" y="976"/>
                </a:lnTo>
                <a:lnTo>
                  <a:pt x="21410" y="976"/>
                </a:lnTo>
                <a:lnTo>
                  <a:pt x="22048" y="1"/>
                </a:lnTo>
                <a:lnTo>
                  <a:pt x="19459" y="1"/>
                </a:lnTo>
                <a:lnTo>
                  <a:pt x="18820" y="976"/>
                </a:lnTo>
                <a:lnTo>
                  <a:pt x="19299" y="976"/>
                </a:lnTo>
                <a:lnTo>
                  <a:pt x="19299" y="2608"/>
                </a:lnTo>
                <a:lnTo>
                  <a:pt x="17685" y="2608"/>
                </a:lnTo>
                <a:lnTo>
                  <a:pt x="17685" y="976"/>
                </a:lnTo>
                <a:lnTo>
                  <a:pt x="18164" y="976"/>
                </a:lnTo>
                <a:lnTo>
                  <a:pt x="18820" y="1"/>
                </a:lnTo>
                <a:lnTo>
                  <a:pt x="16213" y="1"/>
                </a:lnTo>
                <a:lnTo>
                  <a:pt x="15574" y="976"/>
                </a:lnTo>
                <a:lnTo>
                  <a:pt x="16053" y="976"/>
                </a:lnTo>
                <a:lnTo>
                  <a:pt x="16053" y="2608"/>
                </a:lnTo>
                <a:lnTo>
                  <a:pt x="14439" y="2608"/>
                </a:lnTo>
                <a:lnTo>
                  <a:pt x="14439" y="976"/>
                </a:lnTo>
                <a:lnTo>
                  <a:pt x="14918" y="976"/>
                </a:lnTo>
                <a:lnTo>
                  <a:pt x="15574" y="1"/>
                </a:lnTo>
                <a:lnTo>
                  <a:pt x="12967" y="1"/>
                </a:lnTo>
                <a:lnTo>
                  <a:pt x="12328" y="976"/>
                </a:lnTo>
                <a:lnTo>
                  <a:pt x="12825" y="976"/>
                </a:lnTo>
                <a:lnTo>
                  <a:pt x="12825" y="2608"/>
                </a:lnTo>
                <a:lnTo>
                  <a:pt x="11193" y="2608"/>
                </a:lnTo>
                <a:lnTo>
                  <a:pt x="11193" y="976"/>
                </a:lnTo>
                <a:lnTo>
                  <a:pt x="11690" y="976"/>
                </a:lnTo>
                <a:lnTo>
                  <a:pt x="12328" y="1"/>
                </a:lnTo>
                <a:lnTo>
                  <a:pt x="9739" y="1"/>
                </a:lnTo>
                <a:lnTo>
                  <a:pt x="9082" y="976"/>
                </a:lnTo>
                <a:lnTo>
                  <a:pt x="9579" y="976"/>
                </a:lnTo>
                <a:lnTo>
                  <a:pt x="9579" y="2608"/>
                </a:lnTo>
                <a:lnTo>
                  <a:pt x="7965" y="2608"/>
                </a:lnTo>
                <a:lnTo>
                  <a:pt x="7965" y="976"/>
                </a:lnTo>
                <a:lnTo>
                  <a:pt x="8444" y="976"/>
                </a:lnTo>
                <a:lnTo>
                  <a:pt x="9082" y="1"/>
                </a:lnTo>
                <a:lnTo>
                  <a:pt x="6493" y="1"/>
                </a:lnTo>
                <a:lnTo>
                  <a:pt x="5836" y="976"/>
                </a:lnTo>
                <a:lnTo>
                  <a:pt x="6333" y="976"/>
                </a:lnTo>
                <a:lnTo>
                  <a:pt x="6333" y="2608"/>
                </a:lnTo>
                <a:lnTo>
                  <a:pt x="4719" y="2608"/>
                </a:lnTo>
                <a:lnTo>
                  <a:pt x="4719" y="976"/>
                </a:lnTo>
                <a:lnTo>
                  <a:pt x="5198" y="976"/>
                </a:lnTo>
                <a:lnTo>
                  <a:pt x="5836" y="1"/>
                </a:lnTo>
                <a:lnTo>
                  <a:pt x="3264" y="1"/>
                </a:lnTo>
                <a:lnTo>
                  <a:pt x="2590" y="976"/>
                </a:lnTo>
                <a:lnTo>
                  <a:pt x="3087" y="976"/>
                </a:lnTo>
                <a:lnTo>
                  <a:pt x="3087" y="2608"/>
                </a:lnTo>
                <a:lnTo>
                  <a:pt x="1455" y="2608"/>
                </a:lnTo>
                <a:lnTo>
                  <a:pt x="1455" y="976"/>
                </a:lnTo>
                <a:lnTo>
                  <a:pt x="1952" y="976"/>
                </a:lnTo>
                <a:lnTo>
                  <a:pt x="25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3240000" dist="19050">
              <a:schemeClr val="accent3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4"/>
          <p:cNvSpPr txBox="1"/>
          <p:nvPr>
            <p:ph type="title"/>
          </p:nvPr>
        </p:nvSpPr>
        <p:spPr>
          <a:xfrm>
            <a:off x="5734500" y="2352413"/>
            <a:ext cx="17991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"/>
              <a:t>Address</a:t>
            </a:r>
            <a:r>
              <a:rPr lang="en"/>
              <a:t> them</a:t>
            </a:r>
            <a:endParaRPr/>
          </a:p>
        </p:txBody>
      </p:sp>
      <p:sp>
        <p:nvSpPr>
          <p:cNvPr id="1996" name="Google Shape;1996;p54"/>
          <p:cNvSpPr txBox="1"/>
          <p:nvPr>
            <p:ph idx="1" type="subTitle"/>
          </p:nvPr>
        </p:nvSpPr>
        <p:spPr>
          <a:xfrm>
            <a:off x="1610400" y="1783053"/>
            <a:ext cx="3673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https://ieeexplore.ieee.org/stamp/stamp.jsp?tp=&amp;arnumber=10196443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https://arxiv.org/pdf/2307.06435.pdf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https://livevox.com/understanding-transfer-learning-in-large-language-models-and-how-to-use-it-for-contact-center-efficiency-blog/#gref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https://medium.com/@andrew_johnson_4/transfer-learning-in-large-language-models-llms-a-comprehensive-guide-6b4a9a9d8cea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https://spotintelligence.com/2023/03/28/transfer-learning-large-language-models/</a:t>
            </a:r>
            <a:endParaRPr sz="1100"/>
          </a:p>
        </p:txBody>
      </p:sp>
      <p:grpSp>
        <p:nvGrpSpPr>
          <p:cNvPr id="1997" name="Google Shape;1997;p54"/>
          <p:cNvGrpSpPr/>
          <p:nvPr/>
        </p:nvGrpSpPr>
        <p:grpSpPr>
          <a:xfrm>
            <a:off x="6122324" y="1506438"/>
            <a:ext cx="1128412" cy="1005901"/>
            <a:chOff x="6122324" y="1469025"/>
            <a:chExt cx="1128412" cy="1005901"/>
          </a:xfrm>
        </p:grpSpPr>
        <p:sp>
          <p:nvSpPr>
            <p:cNvPr id="1998" name="Google Shape;1998;p54"/>
            <p:cNvSpPr/>
            <p:nvPr/>
          </p:nvSpPr>
          <p:spPr>
            <a:xfrm rot="-1868244">
              <a:off x="6207549" y="1673728"/>
              <a:ext cx="957962" cy="596496"/>
            </a:xfrm>
            <a:custGeom>
              <a:rect b="b" l="l" r="r" t="t"/>
              <a:pathLst>
                <a:path extrusionOk="0" h="18413" w="29569">
                  <a:moveTo>
                    <a:pt x="3247" y="1"/>
                  </a:moveTo>
                  <a:lnTo>
                    <a:pt x="3796" y="2590"/>
                  </a:lnTo>
                  <a:lnTo>
                    <a:pt x="1650" y="4063"/>
                  </a:lnTo>
                  <a:lnTo>
                    <a:pt x="2147" y="6741"/>
                  </a:lnTo>
                  <a:lnTo>
                    <a:pt x="1" y="8178"/>
                  </a:lnTo>
                  <a:lnTo>
                    <a:pt x="25773" y="18412"/>
                  </a:lnTo>
                  <a:lnTo>
                    <a:pt x="27919" y="16975"/>
                  </a:lnTo>
                  <a:lnTo>
                    <a:pt x="27405" y="14315"/>
                  </a:lnTo>
                  <a:lnTo>
                    <a:pt x="29569" y="12825"/>
                  </a:lnTo>
                  <a:lnTo>
                    <a:pt x="29019" y="10235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4"/>
            <p:cNvSpPr/>
            <p:nvPr/>
          </p:nvSpPr>
          <p:spPr>
            <a:xfrm rot="-1868244">
              <a:off x="6625211" y="1838125"/>
              <a:ext cx="124147" cy="273547"/>
            </a:xfrm>
            <a:custGeom>
              <a:rect b="b" l="l" r="r" t="t"/>
              <a:pathLst>
                <a:path extrusionOk="0" h="8444" w="3832">
                  <a:moveTo>
                    <a:pt x="3176" y="1"/>
                  </a:moveTo>
                  <a:lnTo>
                    <a:pt x="3140" y="36"/>
                  </a:lnTo>
                  <a:lnTo>
                    <a:pt x="3193" y="2466"/>
                  </a:lnTo>
                  <a:lnTo>
                    <a:pt x="1491" y="4187"/>
                  </a:lnTo>
                  <a:lnTo>
                    <a:pt x="1544" y="6617"/>
                  </a:lnTo>
                  <a:lnTo>
                    <a:pt x="1" y="8195"/>
                  </a:lnTo>
                  <a:lnTo>
                    <a:pt x="621" y="8444"/>
                  </a:lnTo>
                  <a:lnTo>
                    <a:pt x="2182" y="6883"/>
                  </a:lnTo>
                  <a:lnTo>
                    <a:pt x="2129" y="4453"/>
                  </a:lnTo>
                  <a:lnTo>
                    <a:pt x="3832" y="2714"/>
                  </a:lnTo>
                  <a:lnTo>
                    <a:pt x="3779" y="284"/>
                  </a:lnTo>
                  <a:lnTo>
                    <a:pt x="3814" y="249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4"/>
            <p:cNvSpPr/>
            <p:nvPr/>
          </p:nvSpPr>
          <p:spPr>
            <a:xfrm rot="-1868244">
              <a:off x="6960833" y="1782428"/>
              <a:ext cx="124147" cy="273547"/>
            </a:xfrm>
            <a:custGeom>
              <a:rect b="b" l="l" r="r" t="t"/>
              <a:pathLst>
                <a:path extrusionOk="0" h="8444" w="3832">
                  <a:moveTo>
                    <a:pt x="3175" y="0"/>
                  </a:moveTo>
                  <a:lnTo>
                    <a:pt x="3157" y="18"/>
                  </a:lnTo>
                  <a:lnTo>
                    <a:pt x="3211" y="2448"/>
                  </a:lnTo>
                  <a:lnTo>
                    <a:pt x="1508" y="4186"/>
                  </a:lnTo>
                  <a:lnTo>
                    <a:pt x="1543" y="6616"/>
                  </a:lnTo>
                  <a:lnTo>
                    <a:pt x="0" y="8195"/>
                  </a:lnTo>
                  <a:lnTo>
                    <a:pt x="639" y="8443"/>
                  </a:lnTo>
                  <a:lnTo>
                    <a:pt x="2182" y="6864"/>
                  </a:lnTo>
                  <a:lnTo>
                    <a:pt x="2129" y="4434"/>
                  </a:lnTo>
                  <a:lnTo>
                    <a:pt x="3831" y="2714"/>
                  </a:lnTo>
                  <a:lnTo>
                    <a:pt x="3796" y="284"/>
                  </a:lnTo>
                  <a:lnTo>
                    <a:pt x="3814" y="24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4"/>
            <p:cNvSpPr/>
            <p:nvPr/>
          </p:nvSpPr>
          <p:spPr>
            <a:xfrm rot="-1868244">
              <a:off x="6849125" y="1800893"/>
              <a:ext cx="124147" cy="273547"/>
            </a:xfrm>
            <a:custGeom>
              <a:rect b="b" l="l" r="r" t="t"/>
              <a:pathLst>
                <a:path extrusionOk="0" h="8444" w="3832">
                  <a:moveTo>
                    <a:pt x="3175" y="0"/>
                  </a:moveTo>
                  <a:lnTo>
                    <a:pt x="3140" y="36"/>
                  </a:lnTo>
                  <a:lnTo>
                    <a:pt x="3193" y="2448"/>
                  </a:lnTo>
                  <a:lnTo>
                    <a:pt x="1490" y="4186"/>
                  </a:lnTo>
                  <a:lnTo>
                    <a:pt x="1543" y="6616"/>
                  </a:lnTo>
                  <a:lnTo>
                    <a:pt x="0" y="8195"/>
                  </a:lnTo>
                  <a:lnTo>
                    <a:pt x="621" y="8443"/>
                  </a:lnTo>
                  <a:lnTo>
                    <a:pt x="2182" y="6865"/>
                  </a:lnTo>
                  <a:lnTo>
                    <a:pt x="2129" y="4435"/>
                  </a:lnTo>
                  <a:lnTo>
                    <a:pt x="3831" y="2714"/>
                  </a:lnTo>
                  <a:lnTo>
                    <a:pt x="3778" y="284"/>
                  </a:lnTo>
                  <a:lnTo>
                    <a:pt x="3814" y="249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4"/>
            <p:cNvSpPr/>
            <p:nvPr/>
          </p:nvSpPr>
          <p:spPr>
            <a:xfrm rot="-1868244">
              <a:off x="6744026" y="1818047"/>
              <a:ext cx="124730" cy="273547"/>
            </a:xfrm>
            <a:custGeom>
              <a:rect b="b" l="l" r="r" t="t"/>
              <a:pathLst>
                <a:path extrusionOk="0" h="8444" w="3850">
                  <a:moveTo>
                    <a:pt x="3193" y="0"/>
                  </a:moveTo>
                  <a:lnTo>
                    <a:pt x="3158" y="36"/>
                  </a:lnTo>
                  <a:lnTo>
                    <a:pt x="3211" y="2466"/>
                  </a:lnTo>
                  <a:lnTo>
                    <a:pt x="1508" y="4186"/>
                  </a:lnTo>
                  <a:lnTo>
                    <a:pt x="1561" y="6616"/>
                  </a:lnTo>
                  <a:lnTo>
                    <a:pt x="1" y="8195"/>
                  </a:lnTo>
                  <a:lnTo>
                    <a:pt x="639" y="8443"/>
                  </a:lnTo>
                  <a:lnTo>
                    <a:pt x="2182" y="6865"/>
                  </a:lnTo>
                  <a:lnTo>
                    <a:pt x="2129" y="4435"/>
                  </a:lnTo>
                  <a:lnTo>
                    <a:pt x="3850" y="2714"/>
                  </a:lnTo>
                  <a:lnTo>
                    <a:pt x="3796" y="284"/>
                  </a:lnTo>
                  <a:lnTo>
                    <a:pt x="3814" y="249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4"/>
            <p:cNvSpPr/>
            <p:nvPr/>
          </p:nvSpPr>
          <p:spPr>
            <a:xfrm rot="-1868244">
              <a:off x="6289234" y="1893945"/>
              <a:ext cx="124730" cy="274097"/>
            </a:xfrm>
            <a:custGeom>
              <a:rect b="b" l="l" r="r" t="t"/>
              <a:pathLst>
                <a:path extrusionOk="0" h="8461" w="3850">
                  <a:moveTo>
                    <a:pt x="3193" y="0"/>
                  </a:moveTo>
                  <a:lnTo>
                    <a:pt x="3158" y="36"/>
                  </a:lnTo>
                  <a:lnTo>
                    <a:pt x="3211" y="2466"/>
                  </a:lnTo>
                  <a:lnTo>
                    <a:pt x="1508" y="4204"/>
                  </a:lnTo>
                  <a:lnTo>
                    <a:pt x="1561" y="6634"/>
                  </a:lnTo>
                  <a:lnTo>
                    <a:pt x="0" y="8195"/>
                  </a:lnTo>
                  <a:lnTo>
                    <a:pt x="639" y="8461"/>
                  </a:lnTo>
                  <a:lnTo>
                    <a:pt x="2200" y="6882"/>
                  </a:lnTo>
                  <a:lnTo>
                    <a:pt x="2146" y="4452"/>
                  </a:lnTo>
                  <a:lnTo>
                    <a:pt x="3849" y="2714"/>
                  </a:lnTo>
                  <a:lnTo>
                    <a:pt x="3796" y="284"/>
                  </a:lnTo>
                  <a:lnTo>
                    <a:pt x="3832" y="248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4"/>
            <p:cNvSpPr/>
            <p:nvPr/>
          </p:nvSpPr>
          <p:spPr>
            <a:xfrm rot="-1868244">
              <a:off x="6512962" y="1856741"/>
              <a:ext cx="124730" cy="273547"/>
            </a:xfrm>
            <a:custGeom>
              <a:rect b="b" l="l" r="r" t="t"/>
              <a:pathLst>
                <a:path extrusionOk="0" h="8444" w="3850">
                  <a:moveTo>
                    <a:pt x="3194" y="1"/>
                  </a:moveTo>
                  <a:lnTo>
                    <a:pt x="3158" y="36"/>
                  </a:lnTo>
                  <a:lnTo>
                    <a:pt x="3211" y="2466"/>
                  </a:lnTo>
                  <a:lnTo>
                    <a:pt x="1509" y="4187"/>
                  </a:lnTo>
                  <a:lnTo>
                    <a:pt x="1562" y="6617"/>
                  </a:lnTo>
                  <a:lnTo>
                    <a:pt x="1" y="8195"/>
                  </a:lnTo>
                  <a:lnTo>
                    <a:pt x="639" y="8444"/>
                  </a:lnTo>
                  <a:lnTo>
                    <a:pt x="2183" y="6883"/>
                  </a:lnTo>
                  <a:lnTo>
                    <a:pt x="2147" y="4453"/>
                  </a:lnTo>
                  <a:lnTo>
                    <a:pt x="3850" y="2715"/>
                  </a:lnTo>
                  <a:lnTo>
                    <a:pt x="3797" y="285"/>
                  </a:lnTo>
                  <a:lnTo>
                    <a:pt x="3832" y="249"/>
                  </a:lnTo>
                  <a:lnTo>
                    <a:pt x="31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4"/>
            <p:cNvSpPr/>
            <p:nvPr/>
          </p:nvSpPr>
          <p:spPr>
            <a:xfrm rot="-1868244">
              <a:off x="6401445" y="1875307"/>
              <a:ext cx="124180" cy="274130"/>
            </a:xfrm>
            <a:custGeom>
              <a:rect b="b" l="l" r="r" t="t"/>
              <a:pathLst>
                <a:path extrusionOk="0" h="8462" w="3833">
                  <a:moveTo>
                    <a:pt x="3176" y="1"/>
                  </a:moveTo>
                  <a:lnTo>
                    <a:pt x="3158" y="36"/>
                  </a:lnTo>
                  <a:lnTo>
                    <a:pt x="3194" y="2466"/>
                  </a:lnTo>
                  <a:lnTo>
                    <a:pt x="1491" y="4187"/>
                  </a:lnTo>
                  <a:lnTo>
                    <a:pt x="1544" y="6617"/>
                  </a:lnTo>
                  <a:lnTo>
                    <a:pt x="1" y="8196"/>
                  </a:lnTo>
                  <a:lnTo>
                    <a:pt x="639" y="8462"/>
                  </a:lnTo>
                  <a:lnTo>
                    <a:pt x="2183" y="6883"/>
                  </a:lnTo>
                  <a:lnTo>
                    <a:pt x="2129" y="4453"/>
                  </a:lnTo>
                  <a:lnTo>
                    <a:pt x="3832" y="2715"/>
                  </a:lnTo>
                  <a:lnTo>
                    <a:pt x="3779" y="285"/>
                  </a:lnTo>
                  <a:lnTo>
                    <a:pt x="3814" y="249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55"/>
          <p:cNvGrpSpPr/>
          <p:nvPr/>
        </p:nvGrpSpPr>
        <p:grpSpPr>
          <a:xfrm>
            <a:off x="2549439" y="3000323"/>
            <a:ext cx="4063404" cy="498009"/>
            <a:chOff x="2549439" y="3000323"/>
            <a:chExt cx="4063404" cy="498009"/>
          </a:xfrm>
        </p:grpSpPr>
        <p:sp>
          <p:nvSpPr>
            <p:cNvPr id="2011" name="Google Shape;2011;p55"/>
            <p:cNvSpPr/>
            <p:nvPr/>
          </p:nvSpPr>
          <p:spPr>
            <a:xfrm>
              <a:off x="2551928" y="3000323"/>
              <a:ext cx="4060915" cy="498009"/>
            </a:xfrm>
            <a:custGeom>
              <a:rect b="b" l="l" r="r" t="t"/>
              <a:pathLst>
                <a:path extrusionOk="0" h="9615" w="51417">
                  <a:moveTo>
                    <a:pt x="0" y="0"/>
                  </a:moveTo>
                  <a:lnTo>
                    <a:pt x="0" y="9614"/>
                  </a:lnTo>
                  <a:lnTo>
                    <a:pt x="51416" y="9614"/>
                  </a:lnTo>
                  <a:lnTo>
                    <a:pt x="47556" y="4795"/>
                  </a:lnTo>
                  <a:lnTo>
                    <a:pt x="514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28575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2" name="Google Shape;2012;p55"/>
            <p:cNvGrpSpPr/>
            <p:nvPr/>
          </p:nvGrpSpPr>
          <p:grpSpPr>
            <a:xfrm>
              <a:off x="2549439" y="3008028"/>
              <a:ext cx="4038166" cy="482438"/>
              <a:chOff x="2549522" y="3008104"/>
              <a:chExt cx="3982805" cy="482438"/>
            </a:xfrm>
          </p:grpSpPr>
          <p:sp>
            <p:nvSpPr>
              <p:cNvPr id="2013" name="Google Shape;2013;p55"/>
              <p:cNvSpPr/>
              <p:nvPr/>
            </p:nvSpPr>
            <p:spPr>
              <a:xfrm>
                <a:off x="2549522" y="3008104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55"/>
              <p:cNvSpPr/>
              <p:nvPr/>
            </p:nvSpPr>
            <p:spPr>
              <a:xfrm>
                <a:off x="2910726" y="3008104"/>
                <a:ext cx="363193" cy="160560"/>
              </a:xfrm>
              <a:custGeom>
                <a:rect b="b" l="l" r="r" t="t"/>
                <a:pathLst>
                  <a:path extrusionOk="0" fill="none" h="4722" w="4747">
                    <a:moveTo>
                      <a:pt x="4746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55"/>
              <p:cNvSpPr/>
              <p:nvPr/>
            </p:nvSpPr>
            <p:spPr>
              <a:xfrm>
                <a:off x="3273842" y="3008104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3635046" y="3008104"/>
                <a:ext cx="363193" cy="160560"/>
              </a:xfrm>
              <a:custGeom>
                <a:rect b="b" l="l" r="r" t="t"/>
                <a:pathLst>
                  <a:path extrusionOk="0" fill="none" h="4722" w="4747">
                    <a:moveTo>
                      <a:pt x="4746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55"/>
              <p:cNvSpPr/>
              <p:nvPr/>
            </p:nvSpPr>
            <p:spPr>
              <a:xfrm>
                <a:off x="3998162" y="3008104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1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21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55"/>
              <p:cNvSpPr/>
              <p:nvPr/>
            </p:nvSpPr>
            <p:spPr>
              <a:xfrm>
                <a:off x="4359366" y="3008104"/>
                <a:ext cx="363193" cy="160560"/>
              </a:xfrm>
              <a:custGeom>
                <a:rect b="b" l="l" r="r" t="t"/>
                <a:pathLst>
                  <a:path extrusionOk="0" fill="none" h="4722" w="4747">
                    <a:moveTo>
                      <a:pt x="4746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55"/>
              <p:cNvSpPr/>
              <p:nvPr/>
            </p:nvSpPr>
            <p:spPr>
              <a:xfrm>
                <a:off x="4722482" y="3008104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1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21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55"/>
              <p:cNvSpPr/>
              <p:nvPr/>
            </p:nvSpPr>
            <p:spPr>
              <a:xfrm>
                <a:off x="5083686" y="3008104"/>
                <a:ext cx="363116" cy="160560"/>
              </a:xfrm>
              <a:custGeom>
                <a:rect b="b" l="l" r="r" t="t"/>
                <a:pathLst>
                  <a:path extrusionOk="0" fill="none" h="4722" w="4746">
                    <a:moveTo>
                      <a:pt x="4746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55"/>
              <p:cNvSpPr/>
              <p:nvPr/>
            </p:nvSpPr>
            <p:spPr>
              <a:xfrm>
                <a:off x="5446726" y="3008104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55"/>
              <p:cNvSpPr/>
              <p:nvPr/>
            </p:nvSpPr>
            <p:spPr>
              <a:xfrm>
                <a:off x="5808006" y="3008104"/>
                <a:ext cx="363116" cy="160560"/>
              </a:xfrm>
              <a:custGeom>
                <a:rect b="b" l="l" r="r" t="t"/>
                <a:pathLst>
                  <a:path extrusionOk="0" fill="none" h="4722" w="4746">
                    <a:moveTo>
                      <a:pt x="4746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55"/>
              <p:cNvSpPr/>
              <p:nvPr/>
            </p:nvSpPr>
            <p:spPr>
              <a:xfrm>
                <a:off x="6171046" y="3008104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55"/>
              <p:cNvSpPr/>
              <p:nvPr/>
            </p:nvSpPr>
            <p:spPr>
              <a:xfrm>
                <a:off x="2549522" y="3168618"/>
                <a:ext cx="361280" cy="161410"/>
              </a:xfrm>
              <a:custGeom>
                <a:rect b="b" l="l" r="r" t="t"/>
                <a:pathLst>
                  <a:path extrusionOk="0" fill="none" h="4747" w="4722">
                    <a:moveTo>
                      <a:pt x="4722" y="4746"/>
                    </a:moveTo>
                    <a:lnTo>
                      <a:pt x="1" y="4746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55"/>
              <p:cNvSpPr/>
              <p:nvPr/>
            </p:nvSpPr>
            <p:spPr>
              <a:xfrm>
                <a:off x="2910726" y="3168618"/>
                <a:ext cx="363193" cy="161410"/>
              </a:xfrm>
              <a:custGeom>
                <a:rect b="b" l="l" r="r" t="t"/>
                <a:pathLst>
                  <a:path extrusionOk="0" fill="none" h="4747" w="4747">
                    <a:moveTo>
                      <a:pt x="4746" y="4746"/>
                    </a:moveTo>
                    <a:lnTo>
                      <a:pt x="1" y="4746"/>
                    </a:lnTo>
                    <a:lnTo>
                      <a:pt x="1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55"/>
              <p:cNvSpPr/>
              <p:nvPr/>
            </p:nvSpPr>
            <p:spPr>
              <a:xfrm>
                <a:off x="3273842" y="3168618"/>
                <a:ext cx="361280" cy="161410"/>
              </a:xfrm>
              <a:custGeom>
                <a:rect b="b" l="l" r="r" t="t"/>
                <a:pathLst>
                  <a:path extrusionOk="0" fill="none" h="4747" w="4722">
                    <a:moveTo>
                      <a:pt x="4722" y="4746"/>
                    </a:moveTo>
                    <a:lnTo>
                      <a:pt x="0" y="4746"/>
                    </a:lnTo>
                    <a:lnTo>
                      <a:pt x="0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55"/>
              <p:cNvSpPr/>
              <p:nvPr/>
            </p:nvSpPr>
            <p:spPr>
              <a:xfrm>
                <a:off x="3635046" y="3168618"/>
                <a:ext cx="363193" cy="161410"/>
              </a:xfrm>
              <a:custGeom>
                <a:rect b="b" l="l" r="r" t="t"/>
                <a:pathLst>
                  <a:path extrusionOk="0" fill="none" h="4747" w="4747">
                    <a:moveTo>
                      <a:pt x="4746" y="4746"/>
                    </a:moveTo>
                    <a:lnTo>
                      <a:pt x="1" y="4746"/>
                    </a:lnTo>
                    <a:lnTo>
                      <a:pt x="1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55"/>
              <p:cNvSpPr/>
              <p:nvPr/>
            </p:nvSpPr>
            <p:spPr>
              <a:xfrm>
                <a:off x="3998162" y="3168618"/>
                <a:ext cx="361280" cy="161410"/>
              </a:xfrm>
              <a:custGeom>
                <a:rect b="b" l="l" r="r" t="t"/>
                <a:pathLst>
                  <a:path extrusionOk="0" fill="none" h="4747" w="4722">
                    <a:moveTo>
                      <a:pt x="4721" y="4746"/>
                    </a:moveTo>
                    <a:lnTo>
                      <a:pt x="0" y="4746"/>
                    </a:lnTo>
                    <a:lnTo>
                      <a:pt x="0" y="0"/>
                    </a:lnTo>
                    <a:lnTo>
                      <a:pt x="4721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55"/>
              <p:cNvSpPr/>
              <p:nvPr/>
            </p:nvSpPr>
            <p:spPr>
              <a:xfrm>
                <a:off x="4359366" y="3168618"/>
                <a:ext cx="363193" cy="161410"/>
              </a:xfrm>
              <a:custGeom>
                <a:rect b="b" l="l" r="r" t="t"/>
                <a:pathLst>
                  <a:path extrusionOk="0" fill="none" h="4747" w="4747">
                    <a:moveTo>
                      <a:pt x="4746" y="4746"/>
                    </a:moveTo>
                    <a:lnTo>
                      <a:pt x="0" y="4746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55"/>
              <p:cNvSpPr/>
              <p:nvPr/>
            </p:nvSpPr>
            <p:spPr>
              <a:xfrm>
                <a:off x="4722482" y="3168618"/>
                <a:ext cx="361280" cy="161410"/>
              </a:xfrm>
              <a:custGeom>
                <a:rect b="b" l="l" r="r" t="t"/>
                <a:pathLst>
                  <a:path extrusionOk="0" fill="none" h="4747" w="4722">
                    <a:moveTo>
                      <a:pt x="4721" y="4746"/>
                    </a:moveTo>
                    <a:lnTo>
                      <a:pt x="0" y="4746"/>
                    </a:lnTo>
                    <a:lnTo>
                      <a:pt x="0" y="0"/>
                    </a:lnTo>
                    <a:lnTo>
                      <a:pt x="4721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55"/>
              <p:cNvSpPr/>
              <p:nvPr/>
            </p:nvSpPr>
            <p:spPr>
              <a:xfrm>
                <a:off x="5083686" y="3168618"/>
                <a:ext cx="363116" cy="161410"/>
              </a:xfrm>
              <a:custGeom>
                <a:rect b="b" l="l" r="r" t="t"/>
                <a:pathLst>
                  <a:path extrusionOk="0" fill="none" h="4747" w="4746">
                    <a:moveTo>
                      <a:pt x="4746" y="4746"/>
                    </a:moveTo>
                    <a:lnTo>
                      <a:pt x="0" y="4746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55"/>
              <p:cNvSpPr/>
              <p:nvPr/>
            </p:nvSpPr>
            <p:spPr>
              <a:xfrm>
                <a:off x="5446726" y="3168618"/>
                <a:ext cx="361280" cy="161410"/>
              </a:xfrm>
              <a:custGeom>
                <a:rect b="b" l="l" r="r" t="t"/>
                <a:pathLst>
                  <a:path extrusionOk="0" fill="none" h="4747" w="4722">
                    <a:moveTo>
                      <a:pt x="4722" y="4746"/>
                    </a:moveTo>
                    <a:lnTo>
                      <a:pt x="1" y="4746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55"/>
              <p:cNvSpPr/>
              <p:nvPr/>
            </p:nvSpPr>
            <p:spPr>
              <a:xfrm>
                <a:off x="5808006" y="3168618"/>
                <a:ext cx="363116" cy="161410"/>
              </a:xfrm>
              <a:custGeom>
                <a:rect b="b" l="l" r="r" t="t"/>
                <a:pathLst>
                  <a:path extrusionOk="0" fill="none" h="4747" w="4746">
                    <a:moveTo>
                      <a:pt x="4746" y="4746"/>
                    </a:moveTo>
                    <a:lnTo>
                      <a:pt x="0" y="4746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55"/>
              <p:cNvSpPr/>
              <p:nvPr/>
            </p:nvSpPr>
            <p:spPr>
              <a:xfrm>
                <a:off x="6171046" y="3168618"/>
                <a:ext cx="361280" cy="161410"/>
              </a:xfrm>
              <a:custGeom>
                <a:rect b="b" l="l" r="r" t="t"/>
                <a:pathLst>
                  <a:path extrusionOk="0" fill="none" h="4747" w="4722">
                    <a:moveTo>
                      <a:pt x="4722" y="4746"/>
                    </a:moveTo>
                    <a:lnTo>
                      <a:pt x="1" y="4746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55"/>
              <p:cNvSpPr/>
              <p:nvPr/>
            </p:nvSpPr>
            <p:spPr>
              <a:xfrm>
                <a:off x="2549522" y="3329982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55"/>
              <p:cNvSpPr/>
              <p:nvPr/>
            </p:nvSpPr>
            <p:spPr>
              <a:xfrm>
                <a:off x="2910726" y="3329982"/>
                <a:ext cx="363193" cy="160560"/>
              </a:xfrm>
              <a:custGeom>
                <a:rect b="b" l="l" r="r" t="t"/>
                <a:pathLst>
                  <a:path extrusionOk="0" fill="none" h="4722" w="4747">
                    <a:moveTo>
                      <a:pt x="4746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55"/>
              <p:cNvSpPr/>
              <p:nvPr/>
            </p:nvSpPr>
            <p:spPr>
              <a:xfrm>
                <a:off x="3273842" y="3329982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55"/>
              <p:cNvSpPr/>
              <p:nvPr/>
            </p:nvSpPr>
            <p:spPr>
              <a:xfrm>
                <a:off x="3635046" y="3329982"/>
                <a:ext cx="363193" cy="160560"/>
              </a:xfrm>
              <a:custGeom>
                <a:rect b="b" l="l" r="r" t="t"/>
                <a:pathLst>
                  <a:path extrusionOk="0" fill="none" h="4722" w="4747">
                    <a:moveTo>
                      <a:pt x="4746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55"/>
              <p:cNvSpPr/>
              <p:nvPr/>
            </p:nvSpPr>
            <p:spPr>
              <a:xfrm>
                <a:off x="3998162" y="3329982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1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21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55"/>
              <p:cNvSpPr/>
              <p:nvPr/>
            </p:nvSpPr>
            <p:spPr>
              <a:xfrm>
                <a:off x="4359366" y="3329982"/>
                <a:ext cx="363193" cy="160560"/>
              </a:xfrm>
              <a:custGeom>
                <a:rect b="b" l="l" r="r" t="t"/>
                <a:pathLst>
                  <a:path extrusionOk="0" fill="none" h="4722" w="4747">
                    <a:moveTo>
                      <a:pt x="4746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55"/>
              <p:cNvSpPr/>
              <p:nvPr/>
            </p:nvSpPr>
            <p:spPr>
              <a:xfrm>
                <a:off x="4722482" y="3329982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1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21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55"/>
              <p:cNvSpPr/>
              <p:nvPr/>
            </p:nvSpPr>
            <p:spPr>
              <a:xfrm>
                <a:off x="5083686" y="3329982"/>
                <a:ext cx="363116" cy="160560"/>
              </a:xfrm>
              <a:custGeom>
                <a:rect b="b" l="l" r="r" t="t"/>
                <a:pathLst>
                  <a:path extrusionOk="0" fill="none" h="4722" w="4746">
                    <a:moveTo>
                      <a:pt x="4746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55"/>
              <p:cNvSpPr/>
              <p:nvPr/>
            </p:nvSpPr>
            <p:spPr>
              <a:xfrm>
                <a:off x="5446726" y="3329982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55"/>
              <p:cNvSpPr/>
              <p:nvPr/>
            </p:nvSpPr>
            <p:spPr>
              <a:xfrm>
                <a:off x="5808006" y="3329982"/>
                <a:ext cx="363116" cy="160560"/>
              </a:xfrm>
              <a:custGeom>
                <a:rect b="b" l="l" r="r" t="t"/>
                <a:pathLst>
                  <a:path extrusionOk="0" fill="none" h="4722" w="4746">
                    <a:moveTo>
                      <a:pt x="4746" y="4721"/>
                    </a:moveTo>
                    <a:lnTo>
                      <a:pt x="0" y="4721"/>
                    </a:lnTo>
                    <a:lnTo>
                      <a:pt x="0" y="0"/>
                    </a:lnTo>
                    <a:lnTo>
                      <a:pt x="4746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55"/>
              <p:cNvSpPr/>
              <p:nvPr/>
            </p:nvSpPr>
            <p:spPr>
              <a:xfrm>
                <a:off x="6171046" y="3329982"/>
                <a:ext cx="361280" cy="160560"/>
              </a:xfrm>
              <a:custGeom>
                <a:rect b="b" l="l" r="r" t="t"/>
                <a:pathLst>
                  <a:path extrusionOk="0" fill="none" h="4722" w="4722">
                    <a:moveTo>
                      <a:pt x="4722" y="4721"/>
                    </a:moveTo>
                    <a:lnTo>
                      <a:pt x="1" y="4721"/>
                    </a:lnTo>
                    <a:lnTo>
                      <a:pt x="1" y="0"/>
                    </a:lnTo>
                    <a:lnTo>
                      <a:pt x="4722" y="0"/>
                    </a:lnTo>
                    <a:close/>
                  </a:path>
                </a:pathLst>
              </a:custGeom>
              <a:noFill/>
              <a:ln cap="flat" cmpd="sng" w="4925">
                <a:solidFill>
                  <a:schemeClr val="accent6"/>
                </a:solidFill>
                <a:prstDash val="solid"/>
                <a:miter lim="245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46" name="Google Shape;2046;p55"/>
          <p:cNvSpPr txBox="1"/>
          <p:nvPr>
            <p:ph idx="1" type="subTitle"/>
          </p:nvPr>
        </p:nvSpPr>
        <p:spPr>
          <a:xfrm>
            <a:off x="2093700" y="1645188"/>
            <a:ext cx="4956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will test the</a:t>
            </a:r>
            <a:r>
              <a:rPr lang="en"/>
              <a:t> TL in  </a:t>
            </a:r>
            <a:r>
              <a:rPr lang="en">
                <a:uFill>
                  <a:noFill/>
                </a:uFill>
                <a:hlinkClick r:id="rId3"/>
              </a:rPr>
              <a:t>Andrej Karpathy’s</a:t>
            </a:r>
            <a:r>
              <a:rPr lang="en"/>
              <a:t> Bigram Model</a:t>
            </a:r>
            <a:endParaRPr/>
          </a:p>
        </p:txBody>
      </p:sp>
      <p:grpSp>
        <p:nvGrpSpPr>
          <p:cNvPr id="2047" name="Google Shape;2047;p55"/>
          <p:cNvGrpSpPr/>
          <p:nvPr/>
        </p:nvGrpSpPr>
        <p:grpSpPr>
          <a:xfrm>
            <a:off x="1274475" y="627975"/>
            <a:ext cx="462925" cy="689725"/>
            <a:chOff x="1274475" y="627975"/>
            <a:chExt cx="462925" cy="689725"/>
          </a:xfrm>
        </p:grpSpPr>
        <p:sp>
          <p:nvSpPr>
            <p:cNvPr id="2048" name="Google Shape;2048;p55"/>
            <p:cNvSpPr/>
            <p:nvPr/>
          </p:nvSpPr>
          <p:spPr>
            <a:xfrm>
              <a:off x="1274475" y="627975"/>
              <a:ext cx="462925" cy="689725"/>
            </a:xfrm>
            <a:custGeom>
              <a:rect b="b" l="l" r="r" t="t"/>
              <a:pathLst>
                <a:path extrusionOk="0" h="27589" w="18517">
                  <a:moveTo>
                    <a:pt x="1" y="0"/>
                  </a:moveTo>
                  <a:lnTo>
                    <a:pt x="1" y="27589"/>
                  </a:lnTo>
                  <a:lnTo>
                    <a:pt x="9271" y="22302"/>
                  </a:lnTo>
                  <a:lnTo>
                    <a:pt x="18516" y="27589"/>
                  </a:lnTo>
                  <a:lnTo>
                    <a:pt x="18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>
              <a:off x="1274475" y="627975"/>
              <a:ext cx="462925" cy="107174"/>
            </a:xfrm>
            <a:custGeom>
              <a:rect b="b" l="l" r="r" t="t"/>
              <a:pathLst>
                <a:path extrusionOk="0" h="2558" w="18517">
                  <a:moveTo>
                    <a:pt x="1" y="0"/>
                  </a:moveTo>
                  <a:lnTo>
                    <a:pt x="1" y="2557"/>
                  </a:lnTo>
                  <a:lnTo>
                    <a:pt x="18516" y="2557"/>
                  </a:lnTo>
                  <a:lnTo>
                    <a:pt x="18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0" name="Google Shape;2050;p55"/>
          <p:cNvSpPr/>
          <p:nvPr/>
        </p:nvSpPr>
        <p:spPr>
          <a:xfrm rot="-2433495">
            <a:off x="6883342" y="3436288"/>
            <a:ext cx="267358" cy="770677"/>
          </a:xfrm>
          <a:custGeom>
            <a:rect b="b" l="l" r="r" t="t"/>
            <a:pathLst>
              <a:path extrusionOk="0" h="22244" w="7716">
                <a:moveTo>
                  <a:pt x="3104" y="1"/>
                </a:moveTo>
                <a:cubicBezTo>
                  <a:pt x="1384" y="1"/>
                  <a:pt x="0" y="1420"/>
                  <a:pt x="36" y="3158"/>
                </a:cubicBezTo>
                <a:lnTo>
                  <a:pt x="36" y="18394"/>
                </a:lnTo>
                <a:cubicBezTo>
                  <a:pt x="36" y="20523"/>
                  <a:pt x="1756" y="22226"/>
                  <a:pt x="3885" y="22243"/>
                </a:cubicBezTo>
                <a:cubicBezTo>
                  <a:pt x="5995" y="22226"/>
                  <a:pt x="7716" y="20505"/>
                  <a:pt x="7716" y="18394"/>
                </a:cubicBezTo>
                <a:lnTo>
                  <a:pt x="7716" y="10076"/>
                </a:lnTo>
                <a:cubicBezTo>
                  <a:pt x="7716" y="9881"/>
                  <a:pt x="7570" y="9783"/>
                  <a:pt x="7423" y="9783"/>
                </a:cubicBezTo>
                <a:cubicBezTo>
                  <a:pt x="7277" y="9783"/>
                  <a:pt x="7131" y="9881"/>
                  <a:pt x="7131" y="10076"/>
                </a:cubicBezTo>
                <a:lnTo>
                  <a:pt x="7131" y="18394"/>
                </a:lnTo>
                <a:cubicBezTo>
                  <a:pt x="7166" y="20221"/>
                  <a:pt x="5712" y="21711"/>
                  <a:pt x="3885" y="21711"/>
                </a:cubicBezTo>
                <a:cubicBezTo>
                  <a:pt x="2058" y="21711"/>
                  <a:pt x="586" y="20221"/>
                  <a:pt x="639" y="18394"/>
                </a:cubicBezTo>
                <a:lnTo>
                  <a:pt x="639" y="3158"/>
                </a:lnTo>
                <a:cubicBezTo>
                  <a:pt x="674" y="1810"/>
                  <a:pt x="1774" y="746"/>
                  <a:pt x="3104" y="746"/>
                </a:cubicBezTo>
                <a:cubicBezTo>
                  <a:pt x="4452" y="746"/>
                  <a:pt x="5534" y="1810"/>
                  <a:pt x="5587" y="3158"/>
                </a:cubicBezTo>
                <a:lnTo>
                  <a:pt x="5587" y="16851"/>
                </a:lnTo>
                <a:cubicBezTo>
                  <a:pt x="5552" y="17774"/>
                  <a:pt x="4789" y="18501"/>
                  <a:pt x="3885" y="18501"/>
                </a:cubicBezTo>
                <a:cubicBezTo>
                  <a:pt x="2962" y="18501"/>
                  <a:pt x="2200" y="17774"/>
                  <a:pt x="2182" y="16851"/>
                </a:cubicBezTo>
                <a:lnTo>
                  <a:pt x="2182" y="4240"/>
                </a:lnTo>
                <a:cubicBezTo>
                  <a:pt x="2182" y="4036"/>
                  <a:pt x="2031" y="3934"/>
                  <a:pt x="1880" y="3934"/>
                </a:cubicBezTo>
                <a:cubicBezTo>
                  <a:pt x="1730" y="3934"/>
                  <a:pt x="1579" y="4036"/>
                  <a:pt x="1579" y="4240"/>
                </a:cubicBezTo>
                <a:lnTo>
                  <a:pt x="1579" y="16851"/>
                </a:lnTo>
                <a:cubicBezTo>
                  <a:pt x="1543" y="18146"/>
                  <a:pt x="2590" y="19228"/>
                  <a:pt x="3885" y="19228"/>
                </a:cubicBezTo>
                <a:cubicBezTo>
                  <a:pt x="5180" y="19228"/>
                  <a:pt x="6226" y="18146"/>
                  <a:pt x="6173" y="16851"/>
                </a:cubicBezTo>
                <a:lnTo>
                  <a:pt x="6173" y="3158"/>
                </a:lnTo>
                <a:cubicBezTo>
                  <a:pt x="6226" y="1420"/>
                  <a:pt x="4842" y="1"/>
                  <a:pt x="31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rotWithShape="0" algn="bl" dir="1380000" dist="19050">
              <a:schemeClr val="accent3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5"/>
          <p:cNvSpPr/>
          <p:nvPr/>
        </p:nvSpPr>
        <p:spPr>
          <a:xfrm rot="-5400496">
            <a:off x="7188672" y="3255001"/>
            <a:ext cx="267359" cy="770699"/>
          </a:xfrm>
          <a:custGeom>
            <a:rect b="b" l="l" r="r" t="t"/>
            <a:pathLst>
              <a:path extrusionOk="0" h="22244" w="7716">
                <a:moveTo>
                  <a:pt x="3104" y="1"/>
                </a:moveTo>
                <a:cubicBezTo>
                  <a:pt x="1384" y="1"/>
                  <a:pt x="0" y="1420"/>
                  <a:pt x="36" y="3158"/>
                </a:cubicBezTo>
                <a:lnTo>
                  <a:pt x="36" y="18394"/>
                </a:lnTo>
                <a:cubicBezTo>
                  <a:pt x="36" y="20523"/>
                  <a:pt x="1756" y="22226"/>
                  <a:pt x="3885" y="22243"/>
                </a:cubicBezTo>
                <a:cubicBezTo>
                  <a:pt x="5995" y="22226"/>
                  <a:pt x="7716" y="20505"/>
                  <a:pt x="7716" y="18394"/>
                </a:cubicBezTo>
                <a:lnTo>
                  <a:pt x="7716" y="10076"/>
                </a:lnTo>
                <a:cubicBezTo>
                  <a:pt x="7716" y="9881"/>
                  <a:pt x="7570" y="9783"/>
                  <a:pt x="7423" y="9783"/>
                </a:cubicBezTo>
                <a:cubicBezTo>
                  <a:pt x="7277" y="9783"/>
                  <a:pt x="7131" y="9881"/>
                  <a:pt x="7131" y="10076"/>
                </a:cubicBezTo>
                <a:lnTo>
                  <a:pt x="7131" y="18394"/>
                </a:lnTo>
                <a:cubicBezTo>
                  <a:pt x="7166" y="20221"/>
                  <a:pt x="5712" y="21711"/>
                  <a:pt x="3885" y="21711"/>
                </a:cubicBezTo>
                <a:cubicBezTo>
                  <a:pt x="2058" y="21711"/>
                  <a:pt x="586" y="20221"/>
                  <a:pt x="639" y="18394"/>
                </a:cubicBezTo>
                <a:lnTo>
                  <a:pt x="639" y="3158"/>
                </a:lnTo>
                <a:cubicBezTo>
                  <a:pt x="674" y="1810"/>
                  <a:pt x="1774" y="746"/>
                  <a:pt x="3104" y="746"/>
                </a:cubicBezTo>
                <a:cubicBezTo>
                  <a:pt x="4452" y="746"/>
                  <a:pt x="5534" y="1810"/>
                  <a:pt x="5587" y="3158"/>
                </a:cubicBezTo>
                <a:lnTo>
                  <a:pt x="5587" y="16851"/>
                </a:lnTo>
                <a:cubicBezTo>
                  <a:pt x="5552" y="17774"/>
                  <a:pt x="4789" y="18501"/>
                  <a:pt x="3885" y="18501"/>
                </a:cubicBezTo>
                <a:cubicBezTo>
                  <a:pt x="2962" y="18501"/>
                  <a:pt x="2200" y="17774"/>
                  <a:pt x="2182" y="16851"/>
                </a:cubicBezTo>
                <a:lnTo>
                  <a:pt x="2182" y="4240"/>
                </a:lnTo>
                <a:cubicBezTo>
                  <a:pt x="2182" y="4036"/>
                  <a:pt x="2031" y="3934"/>
                  <a:pt x="1880" y="3934"/>
                </a:cubicBezTo>
                <a:cubicBezTo>
                  <a:pt x="1730" y="3934"/>
                  <a:pt x="1579" y="4036"/>
                  <a:pt x="1579" y="4240"/>
                </a:cubicBezTo>
                <a:lnTo>
                  <a:pt x="1579" y="16851"/>
                </a:lnTo>
                <a:cubicBezTo>
                  <a:pt x="1543" y="18146"/>
                  <a:pt x="2590" y="19228"/>
                  <a:pt x="3885" y="19228"/>
                </a:cubicBezTo>
                <a:cubicBezTo>
                  <a:pt x="5180" y="19228"/>
                  <a:pt x="6226" y="18146"/>
                  <a:pt x="6173" y="16851"/>
                </a:cubicBezTo>
                <a:lnTo>
                  <a:pt x="6173" y="3158"/>
                </a:lnTo>
                <a:cubicBezTo>
                  <a:pt x="6226" y="1420"/>
                  <a:pt x="4842" y="1"/>
                  <a:pt x="3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rotWithShape="0" algn="bl" dir="1380000" dist="19050">
              <a:schemeClr val="accent3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5"/>
          <p:cNvSpPr txBox="1"/>
          <p:nvPr>
            <p:ph type="title"/>
          </p:nvPr>
        </p:nvSpPr>
        <p:spPr>
          <a:xfrm>
            <a:off x="2549291" y="3000313"/>
            <a:ext cx="3761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—Code code 001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56"/>
          <p:cNvSpPr txBox="1"/>
          <p:nvPr>
            <p:ph type="title"/>
          </p:nvPr>
        </p:nvSpPr>
        <p:spPr>
          <a:xfrm>
            <a:off x="2617638" y="1034200"/>
            <a:ext cx="39087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58" name="Google Shape;2058;p56"/>
          <p:cNvSpPr txBox="1"/>
          <p:nvPr>
            <p:ph idx="1" type="subTitle"/>
          </p:nvPr>
        </p:nvSpPr>
        <p:spPr>
          <a:xfrm>
            <a:off x="2320600" y="2013325"/>
            <a:ext cx="46602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technical documentation describes a PyTorch implementation of a Bigram Language Model with Transfer Learning, leveraging a pre-trained GPT-2 model. The model is designed to predict the next token in a sequence given a context of previous tokens. The code utilizes transfer learning to initialize the model with the knowledge encoded in the pre-trained GPT-2 model, enhancing its performance on the specific task at hand.</a:t>
            </a:r>
            <a:endParaRPr/>
          </a:p>
        </p:txBody>
      </p:sp>
      <p:grpSp>
        <p:nvGrpSpPr>
          <p:cNvPr id="2059" name="Google Shape;2059;p56"/>
          <p:cNvGrpSpPr/>
          <p:nvPr/>
        </p:nvGrpSpPr>
        <p:grpSpPr>
          <a:xfrm>
            <a:off x="2320612" y="1034297"/>
            <a:ext cx="4502826" cy="918391"/>
            <a:chOff x="2320599" y="1550822"/>
            <a:chExt cx="4502826" cy="918391"/>
          </a:xfrm>
        </p:grpSpPr>
        <p:grpSp>
          <p:nvGrpSpPr>
            <p:cNvPr id="2060" name="Google Shape;2060;p56"/>
            <p:cNvGrpSpPr/>
            <p:nvPr/>
          </p:nvGrpSpPr>
          <p:grpSpPr>
            <a:xfrm>
              <a:off x="6509900" y="1550822"/>
              <a:ext cx="313525" cy="918391"/>
              <a:chOff x="6365139" y="1398826"/>
              <a:chExt cx="313525" cy="1051874"/>
            </a:xfrm>
          </p:grpSpPr>
          <p:sp>
            <p:nvSpPr>
              <p:cNvPr id="2061" name="Google Shape;2061;p56"/>
              <p:cNvSpPr/>
              <p:nvPr/>
            </p:nvSpPr>
            <p:spPr>
              <a:xfrm>
                <a:off x="6365139" y="1398826"/>
                <a:ext cx="313525" cy="528340"/>
              </a:xfrm>
              <a:custGeom>
                <a:rect b="b" l="l" r="r" t="t"/>
                <a:pathLst>
                  <a:path extrusionOk="0" h="29774" w="12831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062" name="Google Shape;2062;p56"/>
              <p:cNvSpPr/>
              <p:nvPr/>
            </p:nvSpPr>
            <p:spPr>
              <a:xfrm flipH="1" rot="10800000">
                <a:off x="6365139" y="1922360"/>
                <a:ext cx="313525" cy="528340"/>
              </a:xfrm>
              <a:custGeom>
                <a:rect b="b" l="l" r="r" t="t"/>
                <a:pathLst>
                  <a:path extrusionOk="0" h="29774" w="12831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063" name="Google Shape;2063;p56"/>
            <p:cNvGrpSpPr/>
            <p:nvPr/>
          </p:nvGrpSpPr>
          <p:grpSpPr>
            <a:xfrm flipH="1">
              <a:off x="2320599" y="1550822"/>
              <a:ext cx="313525" cy="918391"/>
              <a:chOff x="6365139" y="1398826"/>
              <a:chExt cx="313525" cy="1051874"/>
            </a:xfrm>
          </p:grpSpPr>
          <p:sp>
            <p:nvSpPr>
              <p:cNvPr id="2064" name="Google Shape;2064;p56"/>
              <p:cNvSpPr/>
              <p:nvPr/>
            </p:nvSpPr>
            <p:spPr>
              <a:xfrm>
                <a:off x="6365139" y="1398826"/>
                <a:ext cx="313525" cy="528340"/>
              </a:xfrm>
              <a:custGeom>
                <a:rect b="b" l="l" r="r" t="t"/>
                <a:pathLst>
                  <a:path extrusionOk="0" h="29774" w="12831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065" name="Google Shape;2065;p56"/>
              <p:cNvSpPr/>
              <p:nvPr/>
            </p:nvSpPr>
            <p:spPr>
              <a:xfrm flipH="1" rot="10800000">
                <a:off x="6365139" y="1922360"/>
                <a:ext cx="313525" cy="528340"/>
              </a:xfrm>
              <a:custGeom>
                <a:rect b="b" l="l" r="r" t="t"/>
                <a:pathLst>
                  <a:path extrusionOk="0" h="29774" w="12831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  <p:sp>
        <p:nvSpPr>
          <p:cNvPr id="2066" name="Google Shape;2066;p56"/>
          <p:cNvSpPr/>
          <p:nvPr/>
        </p:nvSpPr>
        <p:spPr>
          <a:xfrm rot="4798067">
            <a:off x="1580161" y="3511709"/>
            <a:ext cx="480270" cy="774242"/>
          </a:xfrm>
          <a:custGeom>
            <a:rect b="b" l="l" r="r" t="t"/>
            <a:pathLst>
              <a:path extrusionOk="0" h="30970" w="19211">
                <a:moveTo>
                  <a:pt x="9597" y="0"/>
                </a:moveTo>
                <a:lnTo>
                  <a:pt x="1" y="13090"/>
                </a:lnTo>
                <a:lnTo>
                  <a:pt x="4879" y="13090"/>
                </a:lnTo>
                <a:lnTo>
                  <a:pt x="4879" y="30970"/>
                </a:lnTo>
                <a:lnTo>
                  <a:pt x="14847" y="30970"/>
                </a:lnTo>
                <a:lnTo>
                  <a:pt x="14847" y="13090"/>
                </a:lnTo>
                <a:lnTo>
                  <a:pt x="19211" y="13090"/>
                </a:lnTo>
                <a:lnTo>
                  <a:pt x="95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rotWithShape="0" algn="bl" dir="9600000" dist="19050">
              <a:schemeClr val="accent3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7" name="Google Shape;2067;p56"/>
          <p:cNvGrpSpPr/>
          <p:nvPr/>
        </p:nvGrpSpPr>
        <p:grpSpPr>
          <a:xfrm>
            <a:off x="7432600" y="623546"/>
            <a:ext cx="312650" cy="723336"/>
            <a:chOff x="7432600" y="623546"/>
            <a:chExt cx="312650" cy="723336"/>
          </a:xfrm>
        </p:grpSpPr>
        <p:sp>
          <p:nvSpPr>
            <p:cNvPr id="2068" name="Google Shape;2068;p56"/>
            <p:cNvSpPr/>
            <p:nvPr/>
          </p:nvSpPr>
          <p:spPr>
            <a:xfrm rot="5400000">
              <a:off x="7227257" y="828889"/>
              <a:ext cx="723336" cy="312650"/>
            </a:xfrm>
            <a:custGeom>
              <a:rect b="b" l="l" r="r" t="t"/>
              <a:pathLst>
                <a:path extrusionOk="0" h="12506" w="43333">
                  <a:moveTo>
                    <a:pt x="0" y="1"/>
                  </a:moveTo>
                  <a:lnTo>
                    <a:pt x="0" y="12505"/>
                  </a:lnTo>
                  <a:lnTo>
                    <a:pt x="43333" y="12505"/>
                  </a:lnTo>
                  <a:lnTo>
                    <a:pt x="4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6"/>
            <p:cNvSpPr/>
            <p:nvPr/>
          </p:nvSpPr>
          <p:spPr>
            <a:xfrm rot="5400000">
              <a:off x="7489438" y="566708"/>
              <a:ext cx="198975" cy="312650"/>
            </a:xfrm>
            <a:custGeom>
              <a:rect b="b" l="l" r="r" t="t"/>
              <a:pathLst>
                <a:path extrusionOk="0" h="12506" w="11920">
                  <a:moveTo>
                    <a:pt x="0" y="1"/>
                  </a:moveTo>
                  <a:lnTo>
                    <a:pt x="11920" y="1"/>
                  </a:lnTo>
                  <a:lnTo>
                    <a:pt x="11920" y="12505"/>
                  </a:lnTo>
                  <a:lnTo>
                    <a:pt x="0" y="125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Notebook Style for Case Report XL by Slidesgo">
  <a:themeElements>
    <a:clrScheme name="Simple Light">
      <a:dk1>
        <a:srgbClr val="6B719B"/>
      </a:dk1>
      <a:lt1>
        <a:srgbClr val="E9B09D"/>
      </a:lt1>
      <a:dk2>
        <a:srgbClr val="D6D9ED"/>
      </a:dk2>
      <a:lt2>
        <a:srgbClr val="D1EDBE"/>
      </a:lt2>
      <a:accent1>
        <a:srgbClr val="92A189"/>
      </a:accent1>
      <a:accent2>
        <a:srgbClr val="FDEFEA"/>
      </a:accent2>
      <a:accent3>
        <a:srgbClr val="3C4169"/>
      </a:accent3>
      <a:accent4>
        <a:srgbClr val="FFFFFF"/>
      </a:accent4>
      <a:accent5>
        <a:srgbClr val="FDE0D6"/>
      </a:accent5>
      <a:accent6>
        <a:srgbClr val="FFFFFF"/>
      </a:accent6>
      <a:hlink>
        <a:srgbClr val="6B719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