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11BE-1B76-49AF-83F0-20BE01E1A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0B1CF-6577-4824-9D70-ED4DC4C3F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C6D63-3C4F-496B-94D6-8241B04B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61F0-AE89-4A2D-982D-27C718D47BBA}" type="datetimeFigureOut">
              <a:rPr lang="en-AU" smtClean="0"/>
              <a:t>24/07/2017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51B79-9690-4BCC-BC15-94014CD9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FB018-70B8-4034-B257-7EEAA84A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0385-A2EC-4FB9-B81E-FA9AEBC8F9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199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63B5-45D6-4F77-8676-F279BE73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CBAFD-9046-4FEF-9C0D-CFF4EE846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BF9E2-F56A-4ECC-A58A-264E3EA2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61F0-AE89-4A2D-982D-27C718D47BBA}" type="datetimeFigureOut">
              <a:rPr lang="en-AU" smtClean="0"/>
              <a:t>24/07/2017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AF99E-B669-4F7D-B1E0-E938E45F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07C7A-E8E5-422F-8E49-06AC01C1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0385-A2EC-4FB9-B81E-FA9AEBC8F9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47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0C7F93-EF76-4F85-A305-E898C56D7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6937A-00AD-4140-9F62-5A032089C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AA614-908C-4AF9-AD67-4D50FF6E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61F0-AE89-4A2D-982D-27C718D47BBA}" type="datetimeFigureOut">
              <a:rPr lang="en-AU" smtClean="0"/>
              <a:t>24/07/2017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F31CF-925C-4DD2-858A-1D27EF5E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C6708-4733-42DE-B08E-8D395ABA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0385-A2EC-4FB9-B81E-FA9AEBC8F9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874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6326-7832-4F76-B163-972286B7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38EE5-3411-428A-B06D-FBA2FD980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DEEF3-E530-4BA7-AC70-490966A8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61F0-AE89-4A2D-982D-27C718D47BBA}" type="datetimeFigureOut">
              <a:rPr lang="en-AU" smtClean="0"/>
              <a:t>24/07/2017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167D0-394B-4A32-AE90-0863753B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CB4C7-76AC-45E9-8674-287EF1D5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0385-A2EC-4FB9-B81E-FA9AEBC8F9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47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9B4DB-F4D0-4A7C-9B13-27B4A6342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4B801-492F-4E3D-A37A-C9508ED1B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70C80-168B-400C-98E6-6CEE4161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61F0-AE89-4A2D-982D-27C718D47BBA}" type="datetimeFigureOut">
              <a:rPr lang="en-AU" smtClean="0"/>
              <a:t>24/07/2017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4C287-8034-4724-97A2-CC5656241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B2D8F-5DE7-4BB2-AF7C-D7300E24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0385-A2EC-4FB9-B81E-FA9AEBC8F9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973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2E1A-0C67-43E1-BC36-9BB1450E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D130C-F8E7-47E4-BD34-D7D8C7D99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C15F1-6BC9-48BB-8D01-A2C011C0E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54AF8-43CE-41B5-A172-93695A23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61F0-AE89-4A2D-982D-27C718D47BBA}" type="datetimeFigureOut">
              <a:rPr lang="en-AU" smtClean="0"/>
              <a:t>24/07/2017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015D3-B8E5-4AA3-B3B2-B62A2BD5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D3872-8D82-485D-AC39-C3B084FF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0385-A2EC-4FB9-B81E-FA9AEBC8F9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47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90B3-25CF-46F4-BE93-0AEB8A1F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84B14-404D-4EF8-B55D-B004E03F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0A8C4-8A5C-42DC-8AB7-19C2FD377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C8B3F-FE96-4A9A-BD92-ED24864AD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6E920-3F6A-4576-BCA6-264367952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DA3CF-52D2-4892-8093-5A500660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61F0-AE89-4A2D-982D-27C718D47BBA}" type="datetimeFigureOut">
              <a:rPr lang="en-AU" smtClean="0"/>
              <a:t>24/07/2017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F9B8C-E251-429B-BBB1-F9B49635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3CA53-3B4A-4559-8D06-0D03D0FD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0385-A2EC-4FB9-B81E-FA9AEBC8F9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935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E3F1-0ABD-40FA-BF15-75FF12B4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0646F-EB6F-4F51-A53F-4CEE7F35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61F0-AE89-4A2D-982D-27C718D47BBA}" type="datetimeFigureOut">
              <a:rPr lang="en-AU" smtClean="0"/>
              <a:t>24/07/2017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D3EE4-A260-4F39-825B-0EF19F34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A97EF-3703-477F-A0AB-4E6E1BEE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0385-A2EC-4FB9-B81E-FA9AEBC8F9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95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24B11-4DDE-403A-A6BD-C5CB918C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61F0-AE89-4A2D-982D-27C718D47BBA}" type="datetimeFigureOut">
              <a:rPr lang="en-AU" smtClean="0"/>
              <a:t>24/07/2017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354D5-8BC1-40D5-AEE8-C3DE8BAE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B1D7D-6952-4686-BF2D-3D1248C3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0385-A2EC-4FB9-B81E-FA9AEBC8F9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241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C981-46BF-4844-9B56-64A71132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5C7DF-7BA5-4FFB-BF6A-8675B18AA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9C687-6E03-42B8-85B7-0C4468F5C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4DD95-612D-445C-9979-76ECCF8C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61F0-AE89-4A2D-982D-27C718D47BBA}" type="datetimeFigureOut">
              <a:rPr lang="en-AU" smtClean="0"/>
              <a:t>24/07/2017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6FAA2-087C-4882-8F0F-E291A776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A7740-3CF4-49BB-A3C8-AFAEB60E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0385-A2EC-4FB9-B81E-FA9AEBC8F9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3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1875-1E6D-4C4D-A4C2-9765806A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6F532-E303-4B9B-9C12-9210F8ECD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CC88D-0EB5-4AB9-824C-47C4854D8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CF96B-CA2D-4D33-912B-4D581712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61F0-AE89-4A2D-982D-27C718D47BBA}" type="datetimeFigureOut">
              <a:rPr lang="en-AU" smtClean="0"/>
              <a:t>24/07/2017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151D5-12C8-47B4-9FCE-34F3A627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17F48-355E-47C3-BB9D-D8A3F6F9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0385-A2EC-4FB9-B81E-FA9AEBC8F9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111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DBB4C-4571-4781-AC86-37F98408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E9C7-666C-41C1-BABF-775345A4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872D6-4C28-41A2-8DDD-72A218928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961F0-AE89-4A2D-982D-27C718D47BBA}" type="datetimeFigureOut">
              <a:rPr lang="en-AU" smtClean="0"/>
              <a:t>24/07/2017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E4183-1C27-47EE-AE8A-8F1A28F1B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F1A0C-B582-4A91-AA88-DCFC75E7C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00385-A2EC-4FB9-B81E-FA9AEBC8F9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303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49" y="3208223"/>
            <a:ext cx="2194553" cy="13779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76934" y="2919329"/>
            <a:ext cx="1684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IoT Hub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49876" y="-10214"/>
            <a:ext cx="12191999" cy="889677"/>
          </a:xfrm>
        </p:spPr>
        <p:txBody>
          <a:bodyPr/>
          <a:lstStyle/>
          <a:p>
            <a:pPr algn="ctr"/>
            <a:r>
              <a:rPr lang="en-AU" dirty="0"/>
              <a:t>Cat Finder Phase 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473508" y="2243768"/>
            <a:ext cx="1670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App Service Cat Bot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229" y="2375037"/>
            <a:ext cx="810219" cy="810219"/>
          </a:xfrm>
          <a:prstGeom prst="rect">
            <a:avLst/>
          </a:prstGeom>
        </p:spPr>
      </p:pic>
      <p:sp>
        <p:nvSpPr>
          <p:cNvPr id="46" name="Arrow: Right 45"/>
          <p:cNvSpPr/>
          <p:nvPr/>
        </p:nvSpPr>
        <p:spPr>
          <a:xfrm>
            <a:off x="2698520" y="3522911"/>
            <a:ext cx="462529" cy="450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890" y="3312078"/>
            <a:ext cx="912898" cy="9128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9C2643-3167-42C9-B67E-17786B7E0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14" y="5359305"/>
            <a:ext cx="1444431" cy="1444431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8B39835-A436-44BF-929B-73CD90E89C04}"/>
              </a:ext>
            </a:extLst>
          </p:cNvPr>
          <p:cNvSpPr txBox="1"/>
          <p:nvPr/>
        </p:nvSpPr>
        <p:spPr>
          <a:xfrm>
            <a:off x="591882" y="5148942"/>
            <a:ext cx="179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Stray Cat Camera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32BC73CD-29C9-4D08-8E8B-F80A14582AAD}"/>
              </a:ext>
            </a:extLst>
          </p:cNvPr>
          <p:cNvSpPr/>
          <p:nvPr/>
        </p:nvSpPr>
        <p:spPr>
          <a:xfrm rot="16200000">
            <a:off x="1169484" y="4681358"/>
            <a:ext cx="331612" cy="450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A30838-6130-4E35-8988-F53F09DB580C}"/>
              </a:ext>
            </a:extLst>
          </p:cNvPr>
          <p:cNvSpPr txBox="1"/>
          <p:nvPr/>
        </p:nvSpPr>
        <p:spPr>
          <a:xfrm>
            <a:off x="3196669" y="1595693"/>
            <a:ext cx="2005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Stray Cat Collection</a:t>
            </a:r>
          </a:p>
          <a:p>
            <a:r>
              <a:rPr lang="en-AU" dirty="0"/>
              <a:t>Processing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A9A9E1B-FBE0-4A9F-833F-4D6F60E193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2714" y="4416109"/>
            <a:ext cx="1043247" cy="9157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525D07-AFE5-4A83-BCA4-795D3279C4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0226" y="4252785"/>
            <a:ext cx="1036820" cy="10368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F6613CA-F716-4EF7-89EA-5C9AF072EA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9288" y="4309965"/>
            <a:ext cx="1043247" cy="91573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44FE21F-1885-42A1-A39D-8358B2521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886" y="3248099"/>
            <a:ext cx="912898" cy="912898"/>
          </a:xfrm>
          <a:prstGeom prst="rect">
            <a:avLst/>
          </a:prstGeom>
        </p:spPr>
      </p:pic>
      <p:pic>
        <p:nvPicPr>
          <p:cNvPr id="1026" name="Picture 2" descr="Image result for azure app service">
            <a:extLst>
              <a:ext uri="{FF2B5EF4-FFF2-40B4-BE49-F238E27FC236}">
                <a16:creationId xmlns:a16="http://schemas.microsoft.com/office/drawing/2014/main" id="{0E5AE73E-FDA3-4576-A812-E5196EBDB5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8" r="23732"/>
          <a:stretch/>
        </p:blipFill>
        <p:spPr bwMode="auto">
          <a:xfrm>
            <a:off x="10867962" y="3250079"/>
            <a:ext cx="892068" cy="89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4CE38F2-AFB2-4AF7-9CAC-87E8ACBBBC00}"/>
              </a:ext>
            </a:extLst>
          </p:cNvPr>
          <p:cNvSpPr txBox="1"/>
          <p:nvPr/>
        </p:nvSpPr>
        <p:spPr>
          <a:xfrm>
            <a:off x="8101358" y="1860902"/>
            <a:ext cx="23326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Cat Collection</a:t>
            </a:r>
          </a:p>
          <a:p>
            <a:r>
              <a:rPr lang="en-AU" sz="1400" dirty="0"/>
              <a:t>Bot user id</a:t>
            </a:r>
          </a:p>
          <a:p>
            <a:r>
              <a:rPr lang="en-AU" sz="1400" dirty="0"/>
              <a:t>Suburb (long/Lat)</a:t>
            </a:r>
          </a:p>
          <a:p>
            <a:r>
              <a:rPr lang="en-AU" sz="1400" dirty="0"/>
              <a:t>Name, Gender, Breed,</a:t>
            </a:r>
          </a:p>
          <a:p>
            <a:r>
              <a:rPr lang="en-AU" sz="1400" dirty="0"/>
              <a:t>Other distinguishing marks</a:t>
            </a:r>
          </a:p>
          <a:p>
            <a:r>
              <a:rPr lang="en-AU" sz="1400" dirty="0"/>
              <a:t>Image </a:t>
            </a:r>
            <a:r>
              <a:rPr lang="en-AU" sz="1400" dirty="0" err="1"/>
              <a:t>Url</a:t>
            </a:r>
            <a:r>
              <a:rPr lang="en-AU" sz="1400" dirty="0"/>
              <a:t>, Timestamp, Found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5906462-F5D6-4971-8130-4A80EBAD964A}"/>
              </a:ext>
            </a:extLst>
          </p:cNvPr>
          <p:cNvSpPr/>
          <p:nvPr/>
        </p:nvSpPr>
        <p:spPr>
          <a:xfrm>
            <a:off x="9668261" y="3869884"/>
            <a:ext cx="742950" cy="371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9A76F96-9276-4108-A898-F0B8FE55E2E1}"/>
              </a:ext>
            </a:extLst>
          </p:cNvPr>
          <p:cNvSpPr/>
          <p:nvPr/>
        </p:nvSpPr>
        <p:spPr>
          <a:xfrm rot="10800000">
            <a:off x="9595984" y="3248099"/>
            <a:ext cx="742950" cy="371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8C77F830-18A4-44FA-8760-79643D47B28C}"/>
              </a:ext>
            </a:extLst>
          </p:cNvPr>
          <p:cNvSpPr/>
          <p:nvPr/>
        </p:nvSpPr>
        <p:spPr>
          <a:xfrm rot="10800000">
            <a:off x="5516502" y="5951947"/>
            <a:ext cx="4894709" cy="424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8DBB5C-D285-4CB8-9E15-64A7A3B88D10}"/>
              </a:ext>
            </a:extLst>
          </p:cNvPr>
          <p:cNvSpPr txBox="1"/>
          <p:nvPr/>
        </p:nvSpPr>
        <p:spPr>
          <a:xfrm>
            <a:off x="3402714" y="5148942"/>
            <a:ext cx="20057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Stray Cat Collection</a:t>
            </a:r>
            <a:endParaRPr lang="en-AU" sz="1400" dirty="0"/>
          </a:p>
          <a:p>
            <a:r>
              <a:rPr lang="en-AU" sz="1400" dirty="0"/>
              <a:t>Camera long/Lat</a:t>
            </a:r>
          </a:p>
          <a:p>
            <a:r>
              <a:rPr lang="en-AU" sz="1400" dirty="0"/>
              <a:t>Timestamp</a:t>
            </a:r>
          </a:p>
          <a:p>
            <a:r>
              <a:rPr lang="en-AU" sz="1400" dirty="0"/>
              <a:t>Image </a:t>
            </a:r>
            <a:r>
              <a:rPr lang="en-AU" sz="1400" dirty="0" err="1"/>
              <a:t>Url</a:t>
            </a:r>
            <a:endParaRPr lang="en-AU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324016B-19EA-4A6A-A2FA-0F8FE59833CC}"/>
              </a:ext>
            </a:extLst>
          </p:cNvPr>
          <p:cNvSpPr txBox="1"/>
          <p:nvPr/>
        </p:nvSpPr>
        <p:spPr>
          <a:xfrm>
            <a:off x="10576352" y="5441964"/>
            <a:ext cx="14645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Report Missing</a:t>
            </a:r>
          </a:p>
          <a:p>
            <a:r>
              <a:rPr lang="en-AU" sz="1600" dirty="0"/>
              <a:t>Found Missing</a:t>
            </a:r>
          </a:p>
          <a:p>
            <a:r>
              <a:rPr lang="en-AU" sz="1600" dirty="0"/>
              <a:t>Show Missing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B6FC3A5-9393-420C-AA42-8F82A5358D74}"/>
              </a:ext>
            </a:extLst>
          </p:cNvPr>
          <p:cNvSpPr txBox="1"/>
          <p:nvPr/>
        </p:nvSpPr>
        <p:spPr>
          <a:xfrm>
            <a:off x="6905007" y="6267662"/>
            <a:ext cx="190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Bot user report stray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8165B3CB-4E2C-4C04-A9B2-5715DFBB505C}"/>
              </a:ext>
            </a:extLst>
          </p:cNvPr>
          <p:cNvSpPr/>
          <p:nvPr/>
        </p:nvSpPr>
        <p:spPr>
          <a:xfrm>
            <a:off x="5578799" y="5604460"/>
            <a:ext cx="4894709" cy="424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1121AF1-8864-483D-8849-04A6B78C17F9}"/>
              </a:ext>
            </a:extLst>
          </p:cNvPr>
          <p:cNvSpPr txBox="1"/>
          <p:nvPr/>
        </p:nvSpPr>
        <p:spPr>
          <a:xfrm>
            <a:off x="6905007" y="5331848"/>
            <a:ext cx="248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Bot user show stray by area</a:t>
            </a:r>
          </a:p>
        </p:txBody>
      </p:sp>
    </p:spTree>
    <p:extLst>
      <p:ext uri="{BB962C8B-B14F-4D97-AF65-F5344CB8AC3E}">
        <p14:creationId xmlns:p14="http://schemas.microsoft.com/office/powerpoint/2010/main" val="398822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49" y="3208223"/>
            <a:ext cx="2194553" cy="13779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76934" y="2919329"/>
            <a:ext cx="1684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IoT Hub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49876" y="-10214"/>
            <a:ext cx="12191999" cy="889677"/>
          </a:xfrm>
        </p:spPr>
        <p:txBody>
          <a:bodyPr/>
          <a:lstStyle/>
          <a:p>
            <a:pPr algn="ctr"/>
            <a:r>
              <a:rPr lang="en-AU" dirty="0"/>
              <a:t>Cat Finder Phase 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473508" y="2243768"/>
            <a:ext cx="1670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App Service Cat Bot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229" y="2375037"/>
            <a:ext cx="810219" cy="810219"/>
          </a:xfrm>
          <a:prstGeom prst="rect">
            <a:avLst/>
          </a:prstGeom>
        </p:spPr>
      </p:pic>
      <p:sp>
        <p:nvSpPr>
          <p:cNvPr id="46" name="Arrow: Right 45"/>
          <p:cNvSpPr/>
          <p:nvPr/>
        </p:nvSpPr>
        <p:spPr>
          <a:xfrm>
            <a:off x="2698520" y="3522911"/>
            <a:ext cx="462529" cy="450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890" y="3312078"/>
            <a:ext cx="912898" cy="912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594" y="3375268"/>
            <a:ext cx="746222" cy="7462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9C2643-3167-42C9-B67E-17786B7E0A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614" y="5359305"/>
            <a:ext cx="1444431" cy="1444431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8B39835-A436-44BF-929B-73CD90E89C04}"/>
              </a:ext>
            </a:extLst>
          </p:cNvPr>
          <p:cNvSpPr txBox="1"/>
          <p:nvPr/>
        </p:nvSpPr>
        <p:spPr>
          <a:xfrm>
            <a:off x="642652" y="5072632"/>
            <a:ext cx="128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 Camera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32BC73CD-29C9-4D08-8E8B-F80A14582AAD}"/>
              </a:ext>
            </a:extLst>
          </p:cNvPr>
          <p:cNvSpPr/>
          <p:nvPr/>
        </p:nvSpPr>
        <p:spPr>
          <a:xfrm rot="16200000">
            <a:off x="1169484" y="4681358"/>
            <a:ext cx="331612" cy="450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A30838-6130-4E35-8988-F53F09DB580C}"/>
              </a:ext>
            </a:extLst>
          </p:cNvPr>
          <p:cNvSpPr txBox="1"/>
          <p:nvPr/>
        </p:nvSpPr>
        <p:spPr>
          <a:xfrm>
            <a:off x="3196669" y="1595693"/>
            <a:ext cx="14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Snapped Cats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Processing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5D78BE3-5A6F-437D-84FD-FD18E687B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596" y="2375037"/>
            <a:ext cx="810219" cy="81021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9BD9A1C-64B2-45D4-A89D-7F09205EF3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629" y="3412724"/>
            <a:ext cx="690866" cy="8224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A9A9E1B-FBE0-4A9F-833F-4D6F60E193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2714" y="4416109"/>
            <a:ext cx="1043247" cy="91573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8095EB5-F10C-43C7-B67E-872A2C94478E}"/>
              </a:ext>
            </a:extLst>
          </p:cNvPr>
          <p:cNvSpPr txBox="1"/>
          <p:nvPr/>
        </p:nvSpPr>
        <p:spPr>
          <a:xfrm>
            <a:off x="5278037" y="1595693"/>
            <a:ext cx="1639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 Matching &amp;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3525D07-AFE5-4A83-BCA4-795D3279C4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90226" y="4252785"/>
            <a:ext cx="1036820" cy="10368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F6613CA-F716-4EF7-89EA-5C9AF072EA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0762" y="5400456"/>
            <a:ext cx="1043247" cy="91573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44FE21F-1885-42A1-A39D-8358B2521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360" y="4338590"/>
            <a:ext cx="912898" cy="912898"/>
          </a:xfrm>
          <a:prstGeom prst="rect">
            <a:avLst/>
          </a:prstGeom>
        </p:spPr>
      </p:pic>
      <p:pic>
        <p:nvPicPr>
          <p:cNvPr id="1026" name="Picture 2" descr="Image result for azure app service">
            <a:extLst>
              <a:ext uri="{FF2B5EF4-FFF2-40B4-BE49-F238E27FC236}">
                <a16:creationId xmlns:a16="http://schemas.microsoft.com/office/drawing/2014/main" id="{0E5AE73E-FDA3-4576-A812-E5196EBDB5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8" r="23732"/>
          <a:stretch/>
        </p:blipFill>
        <p:spPr bwMode="auto">
          <a:xfrm>
            <a:off x="10867962" y="3250079"/>
            <a:ext cx="892068" cy="89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4CE38F2-AFB2-4AF7-9CAC-87E8ACBBBC00}"/>
              </a:ext>
            </a:extLst>
          </p:cNvPr>
          <p:cNvSpPr txBox="1"/>
          <p:nvPr/>
        </p:nvSpPr>
        <p:spPr>
          <a:xfrm>
            <a:off x="8122832" y="2951393"/>
            <a:ext cx="23326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 Repository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 user 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Suburb (long/Lat)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Name, Gender, Breed,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 distinguishing marks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</a:t>
            </a:r>
            <a:r>
              <a:rPr kumimoji="0" lang="en-A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Url</a:t>
            </a: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Timestamp, Found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5906462-F5D6-4971-8130-4A80EBAD964A}"/>
              </a:ext>
            </a:extLst>
          </p:cNvPr>
          <p:cNvSpPr/>
          <p:nvPr/>
        </p:nvSpPr>
        <p:spPr>
          <a:xfrm>
            <a:off x="9689735" y="4960375"/>
            <a:ext cx="742950" cy="371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9A76F96-9276-4108-A898-F0B8FE55E2E1}"/>
              </a:ext>
            </a:extLst>
          </p:cNvPr>
          <p:cNvSpPr/>
          <p:nvPr/>
        </p:nvSpPr>
        <p:spPr>
          <a:xfrm rot="10800000">
            <a:off x="9617458" y="4338590"/>
            <a:ext cx="742950" cy="371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8C77F830-18A4-44FA-8760-79643D47B28C}"/>
              </a:ext>
            </a:extLst>
          </p:cNvPr>
          <p:cNvSpPr/>
          <p:nvPr/>
        </p:nvSpPr>
        <p:spPr>
          <a:xfrm rot="12263489">
            <a:off x="6748192" y="4143425"/>
            <a:ext cx="1258745" cy="424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C0FC5B3-5332-4F32-B390-2AF89E851D75}"/>
              </a:ext>
            </a:extLst>
          </p:cNvPr>
          <p:cNvSpPr/>
          <p:nvPr/>
        </p:nvSpPr>
        <p:spPr>
          <a:xfrm>
            <a:off x="6726286" y="2539913"/>
            <a:ext cx="3634121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F2C165-88C5-45A5-A7E2-7F7E67142EBB}"/>
              </a:ext>
            </a:extLst>
          </p:cNvPr>
          <p:cNvSpPr txBox="1"/>
          <p:nvPr/>
        </p:nvSpPr>
        <p:spPr>
          <a:xfrm>
            <a:off x="7469768" y="2289602"/>
            <a:ext cx="221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 POST Found Cat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8DBB5C-D285-4CB8-9E15-64A7A3B88D10}"/>
              </a:ext>
            </a:extLst>
          </p:cNvPr>
          <p:cNvSpPr txBox="1"/>
          <p:nvPr/>
        </p:nvSpPr>
        <p:spPr>
          <a:xfrm>
            <a:off x="3402714" y="5148942"/>
            <a:ext cx="15066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Snapped Cats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 long/Lat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Timestamp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</a:t>
            </a:r>
            <a:r>
              <a:rPr kumimoji="0" lang="en-A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Url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521EDC-28B8-491B-B46F-E8B3841475EE}"/>
              </a:ext>
            </a:extLst>
          </p:cNvPr>
          <p:cNvSpPr txBox="1"/>
          <p:nvPr/>
        </p:nvSpPr>
        <p:spPr>
          <a:xfrm>
            <a:off x="5490755" y="4338590"/>
            <a:ext cx="142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 Matching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TensorFlow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324016B-19EA-4A6A-A2FA-0F8FE59833CC}"/>
              </a:ext>
            </a:extLst>
          </p:cNvPr>
          <p:cNvSpPr txBox="1"/>
          <p:nvPr/>
        </p:nvSpPr>
        <p:spPr>
          <a:xfrm>
            <a:off x="10576352" y="5441964"/>
            <a:ext cx="14645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 Missing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Found Missing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 Missing</a:t>
            </a:r>
          </a:p>
        </p:txBody>
      </p:sp>
    </p:spTree>
    <p:extLst>
      <p:ext uri="{BB962C8B-B14F-4D97-AF65-F5344CB8AC3E}">
        <p14:creationId xmlns:p14="http://schemas.microsoft.com/office/powerpoint/2010/main" val="288603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438" y="1873798"/>
            <a:ext cx="810219" cy="8102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69" y="3316995"/>
            <a:ext cx="2194553" cy="13779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679854" y="3028101"/>
            <a:ext cx="1684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IoT Hub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2173" y="4736066"/>
            <a:ext cx="1280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LoraWan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 </a:t>
            </a:r>
            <a:r>
              <a:rPr kumimoji="0" lang="en-A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GeoLoc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49876" y="-10214"/>
            <a:ext cx="12191999" cy="889677"/>
          </a:xfrm>
        </p:spPr>
        <p:txBody>
          <a:bodyPr/>
          <a:lstStyle/>
          <a:p>
            <a:pPr algn="ctr"/>
            <a:r>
              <a:rPr lang="en-AU" dirty="0"/>
              <a:t>Cat Tracker Phase 3 (Lora Tags)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9" y="2558065"/>
            <a:ext cx="1343711" cy="1343711"/>
          </a:xfrm>
          <a:prstGeom prst="rect">
            <a:avLst/>
          </a:prstGeom>
        </p:spPr>
      </p:pic>
      <p:sp>
        <p:nvSpPr>
          <p:cNvPr id="42" name="Arrow: Right 41"/>
          <p:cNvSpPr/>
          <p:nvPr/>
        </p:nvSpPr>
        <p:spPr>
          <a:xfrm rot="2649818">
            <a:off x="2136754" y="2651906"/>
            <a:ext cx="545178" cy="478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Arrow: Right 32"/>
          <p:cNvSpPr/>
          <p:nvPr/>
        </p:nvSpPr>
        <p:spPr>
          <a:xfrm rot="19213988">
            <a:off x="1145068" y="2407743"/>
            <a:ext cx="477122" cy="478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Arrow: Right 53"/>
          <p:cNvSpPr/>
          <p:nvPr/>
        </p:nvSpPr>
        <p:spPr>
          <a:xfrm rot="16200000">
            <a:off x="324930" y="3950786"/>
            <a:ext cx="791490" cy="450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172" y="1334379"/>
            <a:ext cx="2033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Things Network to IoT Hub Http </a:t>
            </a: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Function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706819-DEBF-4E97-9F11-194C75828C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8" y="5599025"/>
            <a:ext cx="1108118" cy="110811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DD0D654-444D-4459-8AE5-264144C63A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0299" y="3407704"/>
            <a:ext cx="1043247" cy="91573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E130024-C067-4AF1-A356-2CB6D661B9BA}"/>
              </a:ext>
            </a:extLst>
          </p:cNvPr>
          <p:cNvSpPr txBox="1"/>
          <p:nvPr/>
        </p:nvSpPr>
        <p:spPr>
          <a:xfrm>
            <a:off x="5903645" y="2455866"/>
            <a:ext cx="225279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Tracked Cat Collection</a:t>
            </a:r>
            <a:endParaRPr lang="en-AU" sz="1400" dirty="0"/>
          </a:p>
          <a:p>
            <a:r>
              <a:rPr lang="en-AU" sz="1400" dirty="0"/>
              <a:t>Suburb (long/Lat), </a:t>
            </a:r>
          </a:p>
          <a:p>
            <a:r>
              <a:rPr lang="en-AU" sz="1400" dirty="0"/>
              <a:t>Timestamp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3AA51A3E-7DC2-49EC-A5C0-D5ADAE72E6B6}"/>
              </a:ext>
            </a:extLst>
          </p:cNvPr>
          <p:cNvSpPr/>
          <p:nvPr/>
        </p:nvSpPr>
        <p:spPr>
          <a:xfrm>
            <a:off x="7605506" y="4029489"/>
            <a:ext cx="742950" cy="371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82546942-1BD2-4681-A306-9CA5B71518E8}"/>
              </a:ext>
            </a:extLst>
          </p:cNvPr>
          <p:cNvSpPr/>
          <p:nvPr/>
        </p:nvSpPr>
        <p:spPr>
          <a:xfrm rot="10800000">
            <a:off x="7533229" y="3407704"/>
            <a:ext cx="742950" cy="371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BCF1EDE-E800-4D04-9363-56AE3F0AE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833" y="3460465"/>
            <a:ext cx="810219" cy="810219"/>
          </a:xfrm>
          <a:prstGeom prst="rect">
            <a:avLst/>
          </a:prstGeom>
        </p:spPr>
      </p:pic>
      <p:sp>
        <p:nvSpPr>
          <p:cNvPr id="65" name="Arrow: Right 64">
            <a:extLst>
              <a:ext uri="{FF2B5EF4-FFF2-40B4-BE49-F238E27FC236}">
                <a16:creationId xmlns:a16="http://schemas.microsoft.com/office/drawing/2014/main" id="{6B232618-808B-47E1-952C-FEFEA1BD5FDB}"/>
              </a:ext>
            </a:extLst>
          </p:cNvPr>
          <p:cNvSpPr/>
          <p:nvPr/>
        </p:nvSpPr>
        <p:spPr>
          <a:xfrm>
            <a:off x="3972098" y="3679839"/>
            <a:ext cx="460451" cy="371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C644B651-3906-47B6-BA37-25BC493BAD4B}"/>
              </a:ext>
            </a:extLst>
          </p:cNvPr>
          <p:cNvSpPr/>
          <p:nvPr/>
        </p:nvSpPr>
        <p:spPr>
          <a:xfrm>
            <a:off x="5519206" y="3679839"/>
            <a:ext cx="460451" cy="371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AFF3E1A-E9FD-4031-8CB7-158A0E262E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3723" y="3347163"/>
            <a:ext cx="1036820" cy="10368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0F4094-0EDA-40F7-B505-42127E866065}"/>
              </a:ext>
            </a:extLst>
          </p:cNvPr>
          <p:cNvSpPr txBox="1"/>
          <p:nvPr/>
        </p:nvSpPr>
        <p:spPr>
          <a:xfrm>
            <a:off x="9086256" y="2890934"/>
            <a:ext cx="15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Cat Tracker Bot</a:t>
            </a:r>
          </a:p>
        </p:txBody>
      </p:sp>
    </p:spTree>
    <p:extLst>
      <p:ext uri="{BB962C8B-B14F-4D97-AF65-F5344CB8AC3E}">
        <p14:creationId xmlns:p14="http://schemas.microsoft.com/office/powerpoint/2010/main" val="181168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175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Cat Finder Phase 1</vt:lpstr>
      <vt:lpstr>Cat Finder Phase 2</vt:lpstr>
      <vt:lpstr>Cat Tracker Phase 3 (Lora Tags)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 (DPE AUSTRALIA)</dc:creator>
  <cp:lastModifiedBy>Dave Glover</cp:lastModifiedBy>
  <cp:revision>7</cp:revision>
  <dcterms:created xsi:type="dcterms:W3CDTF">2017-07-23T15:22:10Z</dcterms:created>
  <dcterms:modified xsi:type="dcterms:W3CDTF">2017-07-24T01:57:25Z</dcterms:modified>
</cp:coreProperties>
</file>