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051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83C8E-8504-4F00-AECD-764DCEBA249E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6F3BF-872B-418D-9EBC-9F92FDA76D5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517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7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6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5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2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1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6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60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6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6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6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5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algalı 3B resim">
            <a:extLst>
              <a:ext uri="{FF2B5EF4-FFF2-40B4-BE49-F238E27FC236}">
                <a16:creationId xmlns:a16="http://schemas.microsoft.com/office/drawing/2014/main" id="{23A3C7FC-2AB2-A32C-DE53-FA8F6319BA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3212" b="14207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A30A664-D209-B59C-CB76-03563F55E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tr-TR" sz="5400" dirty="0">
                <a:solidFill>
                  <a:srgbClr val="FFFFFF"/>
                </a:solidFill>
              </a:rPr>
              <a:t>WALLETAPP</a:t>
            </a:r>
            <a:br>
              <a:rPr lang="tr-TR" sz="5400" dirty="0">
                <a:solidFill>
                  <a:srgbClr val="FFFFFF"/>
                </a:solidFill>
              </a:rPr>
            </a:br>
            <a:endParaRPr lang="tr-TR" sz="5400" dirty="0">
              <a:solidFill>
                <a:srgbClr val="FFFFFF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6A7F25A-E709-E1E0-C836-DEA8B9E6A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tr-TR" sz="2200">
                <a:solidFill>
                  <a:srgbClr val="FFFFFF"/>
                </a:solidFill>
              </a:rPr>
              <a:t>Mobil Uygulama Geliştirme 2</a:t>
            </a:r>
            <a:endParaRPr lang="tr-TR" sz="2200" dirty="0">
              <a:solidFill>
                <a:srgbClr val="FFFFFF"/>
              </a:solidFill>
            </a:endParaRPr>
          </a:p>
          <a:p>
            <a:endParaRPr lang="tr-TR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242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5B5F474-02F5-77F2-2A66-9F6320771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02" y="603504"/>
            <a:ext cx="5577902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ANASAYFA</a:t>
            </a:r>
          </a:p>
        </p:txBody>
      </p:sp>
      <p:pic>
        <p:nvPicPr>
          <p:cNvPr id="7" name="İçerik Yer Tutucusu 6" descr="metin, ekran görüntüsü, yazı tipi,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7B68A09B-2D88-F35A-9762-CF43633A4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889" y="433384"/>
            <a:ext cx="2769024" cy="6019618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D4F5E74D-0D4B-FEBA-6242-FA6B10EFC0A4}"/>
              </a:ext>
            </a:extLst>
          </p:cNvPr>
          <p:cNvSpPr txBox="1"/>
          <p:nvPr/>
        </p:nvSpPr>
        <p:spPr>
          <a:xfrm>
            <a:off x="5906802" y="2212848"/>
            <a:ext cx="5577902" cy="409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Kullanıcının gelir/gider ekleyebildiği, güncel bakiyeyi görebildiği ve tüm işlemleri listeleyen ana ekrandır.</a:t>
            </a:r>
          </a:p>
        </p:txBody>
      </p:sp>
    </p:spTree>
    <p:extLst>
      <p:ext uri="{BB962C8B-B14F-4D97-AF65-F5344CB8AC3E}">
        <p14:creationId xmlns:p14="http://schemas.microsoft.com/office/powerpoint/2010/main" val="245341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247403C-6A84-2DAB-E322-238EB6173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02" y="603504"/>
            <a:ext cx="5577902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GELİR EKLE EKRANI</a:t>
            </a:r>
          </a:p>
        </p:txBody>
      </p:sp>
      <p:pic>
        <p:nvPicPr>
          <p:cNvPr id="9" name="İçerik Yer Tutucusu 8" descr="metin, ekran görüntüsü, yazılım, işletim sistem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81FDC6C8-1CF6-E7BE-C71D-5B63D142F9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889" y="433384"/>
            <a:ext cx="2769024" cy="6019618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9C739D19-8ABB-8AE8-136F-2A58C15A5BC0}"/>
              </a:ext>
            </a:extLst>
          </p:cNvPr>
          <p:cNvSpPr txBox="1"/>
          <p:nvPr/>
        </p:nvSpPr>
        <p:spPr>
          <a:xfrm>
            <a:off x="5906802" y="2212848"/>
            <a:ext cx="5577902" cy="409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Kullanıcı Gelir kategorilerinden birini seçerek gelir ekler.</a:t>
            </a:r>
          </a:p>
        </p:txBody>
      </p:sp>
    </p:spTree>
    <p:extLst>
      <p:ext uri="{BB962C8B-B14F-4D97-AF65-F5344CB8AC3E}">
        <p14:creationId xmlns:p14="http://schemas.microsoft.com/office/powerpoint/2010/main" val="354498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3EC07D5-D4F3-4904-1B20-2995750AC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02" y="603504"/>
            <a:ext cx="5577902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GİDER EKLE EKRANI</a:t>
            </a:r>
          </a:p>
        </p:txBody>
      </p:sp>
      <p:pic>
        <p:nvPicPr>
          <p:cNvPr id="5" name="İçerik Yer Tutucusu 4" descr="metin, ekran görüntüsü, multimedya, işletim sistem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A43A8D6F-F4A0-30FA-6FFA-C1B3FC450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889" y="433384"/>
            <a:ext cx="2769024" cy="6019618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8648D86A-94CD-F950-6EE7-C7F7441B52E2}"/>
              </a:ext>
            </a:extLst>
          </p:cNvPr>
          <p:cNvSpPr txBox="1"/>
          <p:nvPr/>
        </p:nvSpPr>
        <p:spPr>
          <a:xfrm>
            <a:off x="5906802" y="2212848"/>
            <a:ext cx="5577902" cy="409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Kullanıcı Gider kategorilerinden birini seçerek gider ekler.</a:t>
            </a:r>
          </a:p>
        </p:txBody>
      </p:sp>
    </p:spTree>
    <p:extLst>
      <p:ext uri="{BB962C8B-B14F-4D97-AF65-F5344CB8AC3E}">
        <p14:creationId xmlns:p14="http://schemas.microsoft.com/office/powerpoint/2010/main" val="225793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5E375DB-4B03-8BB1-C7D7-B823C7BF2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02" y="603504"/>
            <a:ext cx="5577902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GELİR-GİDER GRAFİK DAĞILIMI</a:t>
            </a:r>
          </a:p>
        </p:txBody>
      </p:sp>
      <p:pic>
        <p:nvPicPr>
          <p:cNvPr id="5" name="İçerik Yer Tutucusu 4" descr="metin, ekran görüntüsü, işletim sistemi, yazıl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B64F7905-5B28-B321-ABD1-83AD14F89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889" y="433384"/>
            <a:ext cx="2769024" cy="6019618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54FA3DDF-5B50-5FFC-675F-5B8AD7F82411}"/>
              </a:ext>
            </a:extLst>
          </p:cNvPr>
          <p:cNvSpPr txBox="1"/>
          <p:nvPr/>
        </p:nvSpPr>
        <p:spPr>
          <a:xfrm>
            <a:off x="5906802" y="2212848"/>
            <a:ext cx="5577902" cy="409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Gelir ve gider dağılımını grafiksel olarak gösterildiği ekrandır.</a:t>
            </a:r>
          </a:p>
        </p:txBody>
      </p:sp>
    </p:spTree>
    <p:extLst>
      <p:ext uri="{BB962C8B-B14F-4D97-AF65-F5344CB8AC3E}">
        <p14:creationId xmlns:p14="http://schemas.microsoft.com/office/powerpoint/2010/main" val="227456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91AC484-2B53-3992-A36D-C7E2BED4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02" y="603504"/>
            <a:ext cx="5577902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GELİR-GİDERİN SİLİNMESİ</a:t>
            </a:r>
            <a:br>
              <a:rPr lang="en-US"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3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İçerik Yer Tutucusu 4" descr="metin, ekran görüntüsü, yazı tipi,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419080D4-CBF8-4BB9-1DE3-30B902CD9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889" y="433384"/>
            <a:ext cx="2769024" cy="6019618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732F07BE-AAC9-ACB1-8E10-C50D3ED1C3CB}"/>
              </a:ext>
            </a:extLst>
          </p:cNvPr>
          <p:cNvSpPr txBox="1"/>
          <p:nvPr/>
        </p:nvSpPr>
        <p:spPr>
          <a:xfrm>
            <a:off x="5906802" y="2212848"/>
            <a:ext cx="5577902" cy="409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Tek tek işlem geçmişinin silindiği ekrandır.</a:t>
            </a:r>
          </a:p>
        </p:txBody>
      </p:sp>
    </p:spTree>
    <p:extLst>
      <p:ext uri="{BB962C8B-B14F-4D97-AF65-F5344CB8AC3E}">
        <p14:creationId xmlns:p14="http://schemas.microsoft.com/office/powerpoint/2010/main" val="411967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8253563-3B21-174A-5218-43BE7C48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02" y="603504"/>
            <a:ext cx="5577902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TÜM GELİR-GİDER’İN SİLİNMESİ</a:t>
            </a:r>
            <a:br>
              <a:rPr lang="en-US"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3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İçerik Yer Tutucusu 4" descr="metin, ekran görüntüsü, yazı tipi,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F87BE8CF-4BC0-8E59-A92B-2C676144A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889" y="433384"/>
            <a:ext cx="2769024" cy="6019618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532343BD-11A8-87A2-FC3E-1DD10222DD35}"/>
              </a:ext>
            </a:extLst>
          </p:cNvPr>
          <p:cNvSpPr txBox="1"/>
          <p:nvPr/>
        </p:nvSpPr>
        <p:spPr>
          <a:xfrm>
            <a:off x="5906802" y="2212848"/>
            <a:ext cx="5577902" cy="409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Tüm işlem geçmişinin silindiği ekrandır.</a:t>
            </a:r>
          </a:p>
        </p:txBody>
      </p:sp>
    </p:spTree>
    <p:extLst>
      <p:ext uri="{BB962C8B-B14F-4D97-AF65-F5344CB8AC3E}">
        <p14:creationId xmlns:p14="http://schemas.microsoft.com/office/powerpoint/2010/main" val="365448254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77</Words>
  <Application>Microsoft Office PowerPoint</Application>
  <PresentationFormat>Geniş ekran</PresentationFormat>
  <Paragraphs>14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Aptos</vt:lpstr>
      <vt:lpstr>Arial</vt:lpstr>
      <vt:lpstr>Neue Haas Grotesk Text Pro</vt:lpstr>
      <vt:lpstr>VanillaVTI</vt:lpstr>
      <vt:lpstr>WALLETAPP </vt:lpstr>
      <vt:lpstr>ANASAYFA</vt:lpstr>
      <vt:lpstr>GELİR EKLE EKRANI</vt:lpstr>
      <vt:lpstr>GİDER EKLE EKRANI</vt:lpstr>
      <vt:lpstr>GELİR-GİDER GRAFİK DAĞILIMI</vt:lpstr>
      <vt:lpstr>GELİR-GİDERİN SİLİNMESİ </vt:lpstr>
      <vt:lpstr>TÜM GELİR-GİDER’İN SİLİNMESİ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AZAD KÖL</dc:creator>
  <cp:lastModifiedBy>AZAD KÖL</cp:lastModifiedBy>
  <cp:revision>3</cp:revision>
  <dcterms:created xsi:type="dcterms:W3CDTF">2025-05-17T21:18:05Z</dcterms:created>
  <dcterms:modified xsi:type="dcterms:W3CDTF">2025-05-20T07:37:36Z</dcterms:modified>
</cp:coreProperties>
</file>