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E62F12-1E29-7C02-B682-94719545F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56CB89-C237-07C7-C081-FB66AB42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93160F-4895-EAF2-F048-0D363EA4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0C66B9-E858-161D-48A1-3134816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00FD4C-D6EC-3883-19EE-042DFEC5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3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B4F0F2-04DA-7D57-48E9-A995B9A8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27C8D82-7EC8-2F64-096E-049272DF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885EBD-E7EA-6D14-85E6-04BAD346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C73F0E-2CAB-D750-41C2-770EAB91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887193-BFB8-53E2-3DCD-2F0CF4E5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00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C60AC93-64C6-784E-CEE6-2A87E0D0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4B63AD6-CB2F-4992-CF61-8E856121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243D69-70EB-04D3-68BB-A5AD2E2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BACF2B-C506-1263-A6B6-E12423F9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0E5CFF-355B-A27C-C799-D63C4A1A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18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BD8A29-70C6-1766-D198-6E11FD42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764612-D9F4-B657-C844-9DE35963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39EEBD-366B-5ADF-1F27-9C0D3B3B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2E36CF-162C-DF5D-B4E8-309A1AA5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E6C4B9-834E-65FA-1B00-B4CE0AE1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8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681ACB-6159-A4C9-EFE8-753795F3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FAA837-2004-9761-A2AF-CC8FD3B2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F85FD2-0BA6-0CD9-C0D7-BE65522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6570F0-4FDB-0291-0C43-EC19C5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E4130-E687-B9C4-1D01-26D41D5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1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98C86-F8BE-B88B-6240-CD5221E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65BA53-4873-D302-330D-00C2E85FC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F7F20E-E1BD-1AF0-73E8-EDD915E1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D099CD-7BF3-4BD3-85C9-63D10AC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6E2B96-4081-BA3B-F1CB-1B56ED62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A66A71-1CB3-6B0D-2108-27D64D7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5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4E81E5-FB2C-4FFC-0ED0-53D1B7FE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C43A91-9DE0-A45A-5227-0368DAB0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0D9C67-13A1-CE3D-DDFA-626BD34A8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1B19E9E-E4BD-A011-6E31-754981715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02E5C54-6C91-B815-53DE-9E95B8402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5CA5F97-62C2-E7D3-9EEC-744DD9D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B42AE4E-2DF8-AB4F-245B-E5FB311A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A915CCB-9B6F-693C-2F69-5C11455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23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EAA5A-0EBC-D81E-7E2D-4805A8FE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CF0D6EA-7E56-66DB-3A7D-14F31D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260FB5-B4FD-5C09-166B-AAA92F8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4DD2975-BEF0-AD88-66E5-2A430C1A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7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402BE9-B71E-ACA2-4E3A-ECC2877A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72847CD-EDCF-38F9-7C6A-D6D0314B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32057A-CF77-7B96-ACE8-69961F01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7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EFFA32-30D9-F370-7283-EECF7E3A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AB81EB-A82A-686A-C0E3-CC87B2EF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B0CA3E-A1E3-774E-F0E2-2D158C54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AECAF3-0954-18D4-8DD3-A999D33E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C7573C-2C62-CD94-A555-E494CED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1E465B-A129-3002-4FC4-4E8AE537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A8303-3775-DCFA-9681-32E7FF7C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39A2E3C-70CB-9717-F67B-A61BE9009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AC8B812-2E20-0BFA-CA06-445583C2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665EE4-A70C-7F58-B297-25B70DCC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4566EC-42ED-BD2C-17C7-D0DBAE01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913821-65F4-4BA6-75FE-AF5266D8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70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613D5B-C9BF-7710-BC36-52A4DAC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F03CF5-4A64-4351-B564-8A3E991A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1FA0FD-05C3-1BED-D968-DB364E2D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795CF-FDBD-4F1A-BA55-896815635456}" type="datetimeFigureOut">
              <a:rPr lang="tr-TR" smtClean="0"/>
              <a:t>26.06.2024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DDD3B2-CB4F-7239-CACC-942A1C461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C4388A-5659-1063-0CBA-58C2924B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FD24D-2D98-4A56-BC25-831BB32CA5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10C911-0204-7803-BCC1-01E2784B1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WEB TABANLI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A46CE0-7F56-E36E-6DFC-55D8DF804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SORU BANKASI SİTESİ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74D23F5-5F33-2114-E995-CBF051EDA4DD}"/>
              </a:ext>
            </a:extLst>
          </p:cNvPr>
          <p:cNvSpPr txBox="1"/>
          <p:nvPr/>
        </p:nvSpPr>
        <p:spPr>
          <a:xfrm>
            <a:off x="8878529" y="5550971"/>
            <a:ext cx="33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AZAD KÖL 1211602101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189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621840A-86DA-24F2-1E71-B9C1F127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43"/>
            <a:ext cx="12192000" cy="554591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A9B1E09-781B-5C1D-8F20-2B482F31CDE3}"/>
              </a:ext>
            </a:extLst>
          </p:cNvPr>
          <p:cNvSpPr txBox="1"/>
          <p:nvPr/>
        </p:nvSpPr>
        <p:spPr>
          <a:xfrm>
            <a:off x="3506092" y="137652"/>
            <a:ext cx="517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ÖĞRENCİLERİN GİRDİĞİ SINAVLARIN SONUÇLARI</a:t>
            </a:r>
          </a:p>
        </p:txBody>
      </p:sp>
    </p:spTree>
    <p:extLst>
      <p:ext uri="{BB962C8B-B14F-4D97-AF65-F5344CB8AC3E}">
        <p14:creationId xmlns:p14="http://schemas.microsoft.com/office/powerpoint/2010/main" val="34605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kitap, rafa kaldırma, raf, iç mekan içeren bir resim&#10;&#10;Açıklama otomatik olarak oluşturuldu">
            <a:extLst>
              <a:ext uri="{FF2B5EF4-FFF2-40B4-BE49-F238E27FC236}">
                <a16:creationId xmlns:a16="http://schemas.microsoft.com/office/drawing/2014/main" id="{E9031647-6D1A-1451-4E6D-CF8820FE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959"/>
            <a:ext cx="12192000" cy="557808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DC47DF1-C896-04A3-84DD-1996BB93DCD3}"/>
              </a:ext>
            </a:extLst>
          </p:cNvPr>
          <p:cNvSpPr txBox="1"/>
          <p:nvPr/>
        </p:nvSpPr>
        <p:spPr>
          <a:xfrm>
            <a:off x="4847303" y="117987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ANASAYFA EKRANI</a:t>
            </a:r>
          </a:p>
        </p:txBody>
      </p:sp>
    </p:spTree>
    <p:extLst>
      <p:ext uri="{BB962C8B-B14F-4D97-AF65-F5344CB8AC3E}">
        <p14:creationId xmlns:p14="http://schemas.microsoft.com/office/powerpoint/2010/main" val="9931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94777C60-5FD5-6554-9864-721077DD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430"/>
            <a:ext cx="12192000" cy="557513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3D69502-E0C5-B54E-FC7C-6C93C016B8E0}"/>
              </a:ext>
            </a:extLst>
          </p:cNvPr>
          <p:cNvSpPr txBox="1"/>
          <p:nvPr/>
        </p:nvSpPr>
        <p:spPr>
          <a:xfrm>
            <a:off x="4067912" y="196645"/>
            <a:ext cx="405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KULLANICILARIN GİRİŞ YAPTIĞI EKRAN</a:t>
            </a:r>
          </a:p>
        </p:txBody>
      </p:sp>
    </p:spTree>
    <p:extLst>
      <p:ext uri="{BB962C8B-B14F-4D97-AF65-F5344CB8AC3E}">
        <p14:creationId xmlns:p14="http://schemas.microsoft.com/office/powerpoint/2010/main" val="23377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7D771C3A-E2B9-A2EA-8EE6-66D17C184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686"/>
            <a:ext cx="12192000" cy="557862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24EC97D-6426-42D5-82D1-B06FE8634930}"/>
              </a:ext>
            </a:extLst>
          </p:cNvPr>
          <p:cNvSpPr txBox="1"/>
          <p:nvPr/>
        </p:nvSpPr>
        <p:spPr>
          <a:xfrm>
            <a:off x="3993854" y="270354"/>
            <a:ext cx="420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KULLANICILARIN KAYIT OLDUĞU EKRAN</a:t>
            </a:r>
          </a:p>
        </p:txBody>
      </p:sp>
    </p:spTree>
    <p:extLst>
      <p:ext uri="{BB962C8B-B14F-4D97-AF65-F5344CB8AC3E}">
        <p14:creationId xmlns:p14="http://schemas.microsoft.com/office/powerpoint/2010/main" val="202788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, metin, tasarım içeren bir resim&#10;&#10;Açıklama otomatik olarak oluşturuldu">
            <a:extLst>
              <a:ext uri="{FF2B5EF4-FFF2-40B4-BE49-F238E27FC236}">
                <a16:creationId xmlns:a16="http://schemas.microsoft.com/office/drawing/2014/main" id="{EDBD21EC-248C-19B5-1E77-DDB6CB215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215"/>
            <a:ext cx="12192000" cy="558157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45B31F2-5B0A-10C9-01B2-EBCEE4202DFB}"/>
              </a:ext>
            </a:extLst>
          </p:cNvPr>
          <p:cNvSpPr txBox="1"/>
          <p:nvPr/>
        </p:nvSpPr>
        <p:spPr>
          <a:xfrm>
            <a:off x="5025963" y="167148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ÖĞRETMEN PANELİ</a:t>
            </a:r>
          </a:p>
        </p:txBody>
      </p:sp>
    </p:spTree>
    <p:extLst>
      <p:ext uri="{BB962C8B-B14F-4D97-AF65-F5344CB8AC3E}">
        <p14:creationId xmlns:p14="http://schemas.microsoft.com/office/powerpoint/2010/main" val="7428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, dikdörtgen, tasarım içeren bir resim&#10;&#10;Açıklama otomatik olarak oluşturuldu">
            <a:extLst>
              <a:ext uri="{FF2B5EF4-FFF2-40B4-BE49-F238E27FC236}">
                <a16:creationId xmlns:a16="http://schemas.microsoft.com/office/drawing/2014/main" id="{BB65AF04-3425-D0CE-7531-9EB9D374B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572"/>
            <a:ext cx="12192000" cy="559685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7D3B651-5BD3-8916-68DC-D002469D37F3}"/>
              </a:ext>
            </a:extLst>
          </p:cNvPr>
          <p:cNvSpPr txBox="1"/>
          <p:nvPr/>
        </p:nvSpPr>
        <p:spPr>
          <a:xfrm>
            <a:off x="4663780" y="147484"/>
            <a:ext cx="28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KULLANICI PROFİL EKRANI</a:t>
            </a:r>
          </a:p>
        </p:txBody>
      </p:sp>
    </p:spTree>
    <p:extLst>
      <p:ext uri="{BB962C8B-B14F-4D97-AF65-F5344CB8AC3E}">
        <p14:creationId xmlns:p14="http://schemas.microsoft.com/office/powerpoint/2010/main" val="5427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, yazılım, multimedya yazılımı, metin içeren bir resim&#10;&#10;Açıklama otomatik olarak oluşturuldu">
            <a:extLst>
              <a:ext uri="{FF2B5EF4-FFF2-40B4-BE49-F238E27FC236}">
                <a16:creationId xmlns:a16="http://schemas.microsoft.com/office/drawing/2014/main" id="{5D32A7AC-FA34-BB92-A1C5-2635AF0D4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176"/>
            <a:ext cx="12192000" cy="557164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E4F4273-826D-F49C-856D-F3B8CF1F0655}"/>
              </a:ext>
            </a:extLst>
          </p:cNvPr>
          <p:cNvSpPr txBox="1"/>
          <p:nvPr/>
        </p:nvSpPr>
        <p:spPr>
          <a:xfrm>
            <a:off x="4085385" y="137652"/>
            <a:ext cx="402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ÖĞRETMENLERİN EKLEDİĞİ SINAVLAR</a:t>
            </a:r>
          </a:p>
        </p:txBody>
      </p:sp>
    </p:spTree>
    <p:extLst>
      <p:ext uri="{BB962C8B-B14F-4D97-AF65-F5344CB8AC3E}">
        <p14:creationId xmlns:p14="http://schemas.microsoft.com/office/powerpoint/2010/main" val="264516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 görüntüsü, yazılım, tasarım içeren bir resim&#10;&#10;Açıklama otomatik olarak oluşturuldu">
            <a:extLst>
              <a:ext uri="{FF2B5EF4-FFF2-40B4-BE49-F238E27FC236}">
                <a16:creationId xmlns:a16="http://schemas.microsoft.com/office/drawing/2014/main" id="{F5216C7E-1A2E-62C5-0446-C247779B5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705"/>
            <a:ext cx="12192000" cy="557458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0849855-7B9E-877D-68C3-726123B5FB54}"/>
              </a:ext>
            </a:extLst>
          </p:cNvPr>
          <p:cNvSpPr txBox="1"/>
          <p:nvPr/>
        </p:nvSpPr>
        <p:spPr>
          <a:xfrm>
            <a:off x="2503830" y="167148"/>
            <a:ext cx="718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ÖĞRETMENLERİN SINAV KODUNA GÖRE OLUŞTURDUKLARI SORULAR</a:t>
            </a:r>
          </a:p>
        </p:txBody>
      </p:sp>
    </p:spTree>
    <p:extLst>
      <p:ext uri="{BB962C8B-B14F-4D97-AF65-F5344CB8AC3E}">
        <p14:creationId xmlns:p14="http://schemas.microsoft.com/office/powerpoint/2010/main" val="2811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, metin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AF683FA9-947E-9C8A-2E61-83CF6127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54"/>
            <a:ext cx="12192000" cy="552309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0786C58-AA78-2449-1E9C-9799A52E39F1}"/>
              </a:ext>
            </a:extLst>
          </p:cNvPr>
          <p:cNvSpPr txBox="1"/>
          <p:nvPr/>
        </p:nvSpPr>
        <p:spPr>
          <a:xfrm>
            <a:off x="4019790" y="147483"/>
            <a:ext cx="41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ÖĞRENCİ PANELİ VE GİRDİĞİ SINAVLAR</a:t>
            </a:r>
          </a:p>
        </p:txBody>
      </p:sp>
    </p:spTree>
    <p:extLst>
      <p:ext uri="{BB962C8B-B14F-4D97-AF65-F5344CB8AC3E}">
        <p14:creationId xmlns:p14="http://schemas.microsoft.com/office/powerpoint/2010/main" val="4998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Geniş ekran</PresentationFormat>
  <Paragraphs>12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Teması</vt:lpstr>
      <vt:lpstr>WEB TABANLI PROGRAMLAMA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AZAD KÖL</dc:creator>
  <cp:lastModifiedBy>AZAD KÖL</cp:lastModifiedBy>
  <cp:revision>1</cp:revision>
  <dcterms:created xsi:type="dcterms:W3CDTF">2024-06-26T12:25:09Z</dcterms:created>
  <dcterms:modified xsi:type="dcterms:W3CDTF">2024-06-26T12:38:37Z</dcterms:modified>
</cp:coreProperties>
</file>