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2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notesSlides/notesSlide3.xml" ContentType="application/vnd.openxmlformats-officedocument.presentationml.notesSlide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notesSlides/notesSlide4.xml" ContentType="application/vnd.openxmlformats-officedocument.presentationml.notesSlide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notesSlides/notesSlide5.xml" ContentType="application/vnd.openxmlformats-officedocument.presentationml.notesSlide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notesSlides/notesSlide6.xml" ContentType="application/vnd.openxmlformats-officedocument.presentationml.notesSlide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notesSlides/notesSlide7.xml" ContentType="application/vnd.openxmlformats-officedocument.presentationml.notesSlide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notesSlides/notesSlide8.xml" ContentType="application/vnd.openxmlformats-officedocument.presentationml.notesSlide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notesSlides/notesSlide9.xml" ContentType="application/vnd.openxmlformats-officedocument.presentationml.notesSlide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notesSlides/notesSlide10.xml" ContentType="application/vnd.openxmlformats-officedocument.presentationml.notesSlide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notesSlides/notesSlide11.xml" ContentType="application/vnd.openxmlformats-officedocument.presentationml.notesSlide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notesSlides/notesSlide12.xml" ContentType="application/vnd.openxmlformats-officedocument.presentationml.notesSlide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notesSlides/notesSlide13.xml" ContentType="application/vnd.openxmlformats-officedocument.presentationml.notesSlide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notesSlides/notesSlide14.xml" ContentType="application/vnd.openxmlformats-officedocument.presentationml.notesSlide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notesSlides/notesSlide15.xml" ContentType="application/vnd.openxmlformats-officedocument.presentationml.notesSlide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33" r:id="rId1"/>
  </p:sldMasterIdLst>
  <p:notesMasterIdLst>
    <p:notesMasterId r:id="rId83"/>
  </p:notesMasterIdLst>
  <p:handoutMasterIdLst>
    <p:handoutMasterId r:id="rId84"/>
  </p:handoutMasterIdLst>
  <p:sldIdLst>
    <p:sldId id="518" r:id="rId2"/>
    <p:sldId id="256" r:id="rId3"/>
    <p:sldId id="335" r:id="rId4"/>
    <p:sldId id="332" r:id="rId5"/>
    <p:sldId id="258" r:id="rId6"/>
    <p:sldId id="259" r:id="rId7"/>
    <p:sldId id="336" r:id="rId8"/>
    <p:sldId id="546" r:id="rId9"/>
    <p:sldId id="261" r:id="rId10"/>
    <p:sldId id="262" r:id="rId11"/>
    <p:sldId id="303" r:id="rId12"/>
    <p:sldId id="263" r:id="rId13"/>
    <p:sldId id="264" r:id="rId14"/>
    <p:sldId id="545" r:id="rId15"/>
    <p:sldId id="547" r:id="rId16"/>
    <p:sldId id="266" r:id="rId17"/>
    <p:sldId id="304" r:id="rId18"/>
    <p:sldId id="267" r:id="rId19"/>
    <p:sldId id="273" r:id="rId20"/>
    <p:sldId id="277" r:id="rId21"/>
    <p:sldId id="278" r:id="rId22"/>
    <p:sldId id="279" r:id="rId23"/>
    <p:sldId id="280" r:id="rId24"/>
    <p:sldId id="282" r:id="rId25"/>
    <p:sldId id="541" r:id="rId26"/>
    <p:sldId id="550" r:id="rId27"/>
    <p:sldId id="427" r:id="rId28"/>
    <p:sldId id="311" r:id="rId29"/>
    <p:sldId id="430" r:id="rId30"/>
    <p:sldId id="313" r:id="rId31"/>
    <p:sldId id="315" r:id="rId32"/>
    <p:sldId id="316" r:id="rId33"/>
    <p:sldId id="542" r:id="rId34"/>
    <p:sldId id="549" r:id="rId35"/>
    <p:sldId id="319" r:id="rId36"/>
    <p:sldId id="432" r:id="rId37"/>
    <p:sldId id="320" r:id="rId38"/>
    <p:sldId id="321" r:id="rId39"/>
    <p:sldId id="343" r:id="rId40"/>
    <p:sldId id="344" r:id="rId41"/>
    <p:sldId id="345" r:id="rId42"/>
    <p:sldId id="323" r:id="rId43"/>
    <p:sldId id="324" r:id="rId44"/>
    <p:sldId id="347" r:id="rId45"/>
    <p:sldId id="433" r:id="rId46"/>
    <p:sldId id="349" r:id="rId47"/>
    <p:sldId id="350" r:id="rId48"/>
    <p:sldId id="548" r:id="rId49"/>
    <p:sldId id="434" r:id="rId50"/>
    <p:sldId id="435" r:id="rId51"/>
    <p:sldId id="436" r:id="rId52"/>
    <p:sldId id="437" r:id="rId53"/>
    <p:sldId id="444" r:id="rId54"/>
    <p:sldId id="445" r:id="rId55"/>
    <p:sldId id="447" r:id="rId56"/>
    <p:sldId id="448" r:id="rId57"/>
    <p:sldId id="534" r:id="rId58"/>
    <p:sldId id="535" r:id="rId59"/>
    <p:sldId id="538" r:id="rId60"/>
    <p:sldId id="449" r:id="rId61"/>
    <p:sldId id="551" r:id="rId62"/>
    <p:sldId id="519" r:id="rId63"/>
    <p:sldId id="520" r:id="rId64"/>
    <p:sldId id="521" r:id="rId65"/>
    <p:sldId id="522" r:id="rId66"/>
    <p:sldId id="523" r:id="rId67"/>
    <p:sldId id="524" r:id="rId68"/>
    <p:sldId id="525" r:id="rId69"/>
    <p:sldId id="527" r:id="rId70"/>
    <p:sldId id="526" r:id="rId71"/>
    <p:sldId id="528" r:id="rId72"/>
    <p:sldId id="529" r:id="rId73"/>
    <p:sldId id="530" r:id="rId74"/>
    <p:sldId id="531" r:id="rId75"/>
    <p:sldId id="532" r:id="rId76"/>
    <p:sldId id="539" r:id="rId77"/>
    <p:sldId id="540" r:id="rId78"/>
    <p:sldId id="552" r:id="rId79"/>
    <p:sldId id="543" r:id="rId80"/>
    <p:sldId id="544" r:id="rId81"/>
    <p:sldId id="553" r:id="rId82"/>
  </p:sldIdLst>
  <p:sldSz cx="9144000" cy="6858000" type="screen4x3"/>
  <p:notesSz cx="6797675" cy="9874250"/>
  <p:custShowLst>
    <p:custShow name="Forelesning2015" id="0">
      <p:sldLst>
        <p:sld r:id="rId2"/>
        <p:sld r:id="rId3"/>
        <p:sld r:id="rId4"/>
        <p:sld r:id="rId5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23"/>
        <p:sld r:id="rId24"/>
        <p:sld r:id="rId25"/>
        <p:sld r:id="rId27"/>
        <p:sld r:id="rId28"/>
        <p:sld r:id="rId29"/>
        <p:sld r:id="rId30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  <p:sld r:id="rId45"/>
        <p:sld r:id="rId47"/>
        <p:sld r:id="rId48"/>
        <p:sld r:id="rId49"/>
        <p:sld r:id="rId51"/>
        <p:sld r:id="rId52"/>
        <p:sld r:id="rId53"/>
        <p:sld r:id="rId54"/>
        <p:sld r:id="rId55"/>
        <p:sld r:id="rId57"/>
        <p:sld r:id="rId58"/>
        <p:sld r:id="rId59"/>
        <p:sld r:id="rId60"/>
        <p:sld r:id="rId61"/>
        <p:sld r:id="rId62"/>
        <p:sld r:id="rId63"/>
        <p:sld r:id="rId64"/>
        <p:sld r:id="rId65"/>
        <p:sld r:id="rId66"/>
        <p:sld r:id="rId67"/>
        <p:sld r:id="rId68"/>
        <p:sld r:id="rId69"/>
        <p:sld r:id="rId70"/>
        <p:sld r:id="rId71"/>
        <p:sld r:id="rId72"/>
        <p:sld r:id="rId73"/>
        <p:sld r:id="rId74"/>
        <p:sld r:id="rId75"/>
        <p:sld r:id="rId76"/>
        <p:sld r:id="rId77"/>
        <p:sld r:id="rId78"/>
        <p:sld r:id="rId79"/>
        <p:sld r:id="rId80"/>
        <p:sld r:id="rId8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DB7DDAD-8849-44B8-8807-925A87297A9A}">
          <p14:sldIdLst>
            <p14:sldId id="518"/>
            <p14:sldId id="256"/>
            <p14:sldId id="335"/>
            <p14:sldId id="332"/>
            <p14:sldId id="258"/>
            <p14:sldId id="259"/>
            <p14:sldId id="336"/>
          </p14:sldIdLst>
        </p14:section>
        <p14:section name="Feilhåndtering" id="{F7F82452-30B1-411D-957D-AC88A64AC769}">
          <p14:sldIdLst>
            <p14:sldId id="546"/>
            <p14:sldId id="261"/>
            <p14:sldId id="262"/>
            <p14:sldId id="303"/>
            <p14:sldId id="263"/>
            <p14:sldId id="264"/>
            <p14:sldId id="545"/>
          </p14:sldIdLst>
        </p14:section>
        <p14:section name="MAC" id="{53F229D3-8FB3-40A1-BCFD-108EF6C4EAF8}">
          <p14:sldIdLst>
            <p14:sldId id="547"/>
            <p14:sldId id="266"/>
            <p14:sldId id="304"/>
            <p14:sldId id="267"/>
            <p14:sldId id="273"/>
            <p14:sldId id="277"/>
            <p14:sldId id="278"/>
            <p14:sldId id="279"/>
            <p14:sldId id="280"/>
            <p14:sldId id="282"/>
            <p14:sldId id="541"/>
          </p14:sldIdLst>
        </p14:section>
        <p14:section name="LAN" id="{0771AB31-FA33-4E47-903A-BF23FD4F10A8}">
          <p14:sldIdLst>
            <p14:sldId id="550"/>
            <p14:sldId id="427"/>
            <p14:sldId id="311"/>
            <p14:sldId id="430"/>
            <p14:sldId id="313"/>
            <p14:sldId id="315"/>
            <p14:sldId id="316"/>
            <p14:sldId id="542"/>
          </p14:sldIdLst>
        </p14:section>
        <p14:section name="Ethernet" id="{637C4640-23A6-44F0-A779-03680C2B9544}">
          <p14:sldIdLst>
            <p14:sldId id="549"/>
            <p14:sldId id="319"/>
            <p14:sldId id="432"/>
            <p14:sldId id="320"/>
            <p14:sldId id="321"/>
            <p14:sldId id="343"/>
            <p14:sldId id="344"/>
            <p14:sldId id="345"/>
            <p14:sldId id="323"/>
            <p14:sldId id="324"/>
            <p14:sldId id="347"/>
            <p14:sldId id="433"/>
            <p14:sldId id="349"/>
            <p14:sldId id="350"/>
          </p14:sldIdLst>
        </p14:section>
        <p14:section name="Switcher" id="{5739C8B0-2A97-439D-8942-625850FEB515}">
          <p14:sldIdLst>
            <p14:sldId id="548"/>
            <p14:sldId id="434"/>
            <p14:sldId id="435"/>
            <p14:sldId id="436"/>
            <p14:sldId id="437"/>
            <p14:sldId id="444"/>
            <p14:sldId id="445"/>
            <p14:sldId id="447"/>
            <p14:sldId id="448"/>
            <p14:sldId id="534"/>
            <p14:sldId id="535"/>
            <p14:sldId id="538"/>
            <p14:sldId id="449"/>
          </p14:sldIdLst>
        </p14:section>
        <p14:section name="IEEE 802.11" id="{B85FA08F-883A-48AC-BC7C-ABCF6F7990FF}">
          <p14:sldIdLst>
            <p14:sldId id="551"/>
            <p14:sldId id="519"/>
            <p14:sldId id="520"/>
            <p14:sldId id="521"/>
            <p14:sldId id="522"/>
            <p14:sldId id="523"/>
            <p14:sldId id="524"/>
            <p14:sldId id="525"/>
            <p14:sldId id="527"/>
            <p14:sldId id="526"/>
            <p14:sldId id="528"/>
            <p14:sldId id="529"/>
            <p14:sldId id="530"/>
            <p14:sldId id="531"/>
            <p14:sldId id="532"/>
            <p14:sldId id="539"/>
            <p14:sldId id="540"/>
          </p14:sldIdLst>
        </p14:section>
        <p14:section name="Konklusjon" id="{F6DE0A1E-DB6F-4AA2-83E6-D53DB2B2B5F2}">
          <p14:sldIdLst>
            <p14:sldId id="552"/>
            <p14:sldId id="543"/>
            <p14:sldId id="544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4A8E32"/>
    <a:srgbClr val="008000"/>
    <a:srgbClr val="FFFF00"/>
    <a:srgbClr val="DDDDDD"/>
    <a:srgbClr val="FFCCFF"/>
    <a:srgbClr val="FF99CC"/>
    <a:srgbClr val="CCFF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1" autoAdjust="0"/>
  </p:normalViewPr>
  <p:slideViewPr>
    <p:cSldViewPr snapToGrid="0">
      <p:cViewPr varScale="1">
        <p:scale>
          <a:sx n="82" d="100"/>
          <a:sy n="82" d="100"/>
        </p:scale>
        <p:origin x="147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defTabSz="946150">
              <a:defRPr sz="1200"/>
            </a:lvl1pPr>
          </a:lstStyle>
          <a:p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400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0063"/>
            <a:ext cx="29400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defTabSz="946150">
              <a:defRPr sz="1200"/>
            </a:lvl1pPr>
          </a:lstStyle>
          <a:p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90063"/>
            <a:ext cx="29400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fld id="{2A1FA742-A6C7-4A06-9957-C023D03DD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1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0682B2C7-46E7-4384-B644-573EDD28D1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1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2B2C7-46E7-4384-B644-573EDD28D1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1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1CE00-C1A8-460D-AA3D-7CDB178886D4}" type="slidenum">
              <a:rPr lang="en-US" smtClean="0">
                <a:solidFill>
                  <a:prstClr val="black"/>
                </a:solidFill>
              </a:rPr>
              <a:pPr/>
              <a:t>70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6643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8D5370-EB9A-440C-80B2-12C4C777B52C}" type="slidenum">
              <a:rPr lang="en-US" smtClean="0">
                <a:solidFill>
                  <a:prstClr val="black"/>
                </a:solidFill>
              </a:rPr>
              <a:pPr/>
              <a:t>71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2370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316FF-874B-421D-AFFB-93EF5A2ECF55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022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29A11-40BE-442F-950B-115B2F6BA25F}" type="slidenum">
              <a:rPr lang="en-US" smtClean="0">
                <a:solidFill>
                  <a:prstClr val="black"/>
                </a:solidFill>
              </a:rPr>
              <a:pPr/>
              <a:t>73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20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79" y="4689914"/>
            <a:ext cx="4987718" cy="4445071"/>
          </a:xfrm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8185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65908-D062-45A8-8E3E-9040281B6A7F}" type="slidenum">
              <a:rPr lang="en-US" smtClean="0">
                <a:solidFill>
                  <a:prstClr val="black"/>
                </a:solidFill>
              </a:rPr>
              <a:pPr/>
              <a:t>74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20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79" y="4689914"/>
            <a:ext cx="4987718" cy="4445071"/>
          </a:xfrm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8192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EA1B0-AFF9-46D5-81A5-001D94F128EA}" type="slidenum">
              <a:rPr lang="en-US" smtClean="0">
                <a:solidFill>
                  <a:prstClr val="black"/>
                </a:solidFill>
              </a:rPr>
              <a:pPr/>
              <a:t>75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205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79" y="4689914"/>
            <a:ext cx="4987718" cy="4445071"/>
          </a:xfrm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785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2B2C7-46E7-4384-B644-573EDD28D1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66668-F5A6-413B-924C-F82FB1A3D6AE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727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58ADA4-1051-4C12-938D-6C23F674D2DD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132" y="4689914"/>
            <a:ext cx="5439412" cy="4443491"/>
          </a:xfrm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573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89FED-E367-4670-8363-E4B649BAA702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132" y="4689914"/>
            <a:ext cx="5439412" cy="4443491"/>
          </a:xfrm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877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6733A3-11BA-4C15-9025-7352E26A6EA0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529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4ED05-E2D7-418B-94DD-17256FB46E5C}" type="slidenum">
              <a:rPr lang="en-US" smtClean="0">
                <a:solidFill>
                  <a:prstClr val="black"/>
                </a:solidFill>
              </a:rPr>
              <a:pPr/>
              <a:t>67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19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95E17-1032-4109-AA7F-E599D19437AB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969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2F6CD-780C-4A45-839F-16A5535C72BC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385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06546"/>
            <a:ext cx="9142831" cy="12514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29.11.2011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357DA-2F69-4964-A26B-C25D21777E9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29.11.2011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BE4D-00EA-4A09-9D3A-29421BFA622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29.11.2011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500F5498-5D6E-42FA-AF76-2835DD126062}" type="slidenum">
              <a:rPr lang="en-US" smtClean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29.11.2011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500F5498-5D6E-42FA-AF76-2835DD126062}" type="slidenum">
              <a:rPr lang="en-US" smtClean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  <p:custDataLst>
              <p:tags r:id="rId2"/>
            </p:custDataLst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endParaRPr lang="nb-NO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283818" y="3074212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7" name="Title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05577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19713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06546"/>
            <a:ext cx="9142831" cy="12514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5216" y="188640"/>
            <a:ext cx="8039920" cy="634082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29.11.2011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20970" y="6492875"/>
            <a:ext cx="2133600" cy="365125"/>
          </a:xfrm>
        </p:spPr>
        <p:txBody>
          <a:bodyPr/>
          <a:lstStyle>
            <a:lvl1pPr>
              <a:defRPr b="1">
                <a:latin typeface="Agency FB" pitchFamily="34" charset="0"/>
              </a:defRPr>
            </a:lvl1pPr>
          </a:lstStyle>
          <a:p>
            <a:r>
              <a:rPr lang="nb-NO"/>
              <a:t>29.11.2011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49770" y="6492875"/>
            <a:ext cx="2895600" cy="365125"/>
          </a:xfr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nb-NO"/>
              <a:t>Bjørn O. </a:t>
            </a:r>
            <a:r>
              <a:rPr lang="nb-NO" err="1"/>
              <a:t>Listog</a:t>
            </a:r>
            <a:r>
              <a:rPr lang="nb-NO"/>
              <a:t> -- blistog@nith.no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262468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pPr>
              <a:defRPr/>
            </a:pPr>
            <a:fld id="{47F78BFC-D526-4B26-9E1B-99B8FCF729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24744"/>
            <a:ext cx="4040188" cy="10501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124744"/>
            <a:ext cx="4041775" cy="10501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29.11.2011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24DE0-8F1C-469E-BAD8-35BA7B2C57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29.11.2011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CF3B-B9C0-42DE-B5CE-C1582C7FA6D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29.11.2011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F8CA7-DD37-4FB6-BA59-18A69BCDD68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980728"/>
            <a:ext cx="3008313" cy="1152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29.11.2011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30C52-4B0B-4F35-B8A3-C320C1A5D5F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29.11.2011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BEEB2-C7D9-4E7C-8B9F-ABC75171E8D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685800" y="116632"/>
            <a:ext cx="80010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 bwMode="auto">
          <a:xfrm>
            <a:off x="457200" y="1124744"/>
            <a:ext cx="82296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85800" y="6477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nb-NO"/>
              <a:t>29.11.2011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2514600" y="6477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FFFFFF"/>
                </a:solidFill>
                <a:latin typeface="Agency FB" pitchFamily="34" charset="0"/>
              </a:defRPr>
            </a:lvl1pPr>
          </a:lstStyle>
          <a:p>
            <a:r>
              <a:rPr lang="nb-NO"/>
              <a:t>Bjørn O. </a:t>
            </a:r>
            <a:r>
              <a:rPr lang="nb-NO" err="1"/>
              <a:t>Listog</a:t>
            </a:r>
            <a:r>
              <a:rPr lang="nb-NO"/>
              <a:t>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6890731" y="6450787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 smtClean="0">
                <a:solidFill>
                  <a:schemeClr val="tx1"/>
                </a:solidFill>
                <a:latin typeface="Agency FB" pitchFamily="34" charset="0"/>
              </a:defRPr>
            </a:lvl1pPr>
          </a:lstStyle>
          <a:p>
            <a:pPr eaLnBrk="1" hangingPunct="1">
              <a:defRPr/>
            </a:pPr>
            <a:fld id="{500F5498-5D6E-42FA-AF76-2835DD126062}" type="slidenum">
              <a:rPr lang="en-US" smtClean="0"/>
              <a:pPr eaLnBrk="1" hangingPunct="1"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>
            <p:custDataLst>
              <p:tags r:id="rId22"/>
            </p:custDataLst>
          </p:nvPr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14" y="-11050"/>
            <a:ext cx="708706" cy="9197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649" r:id="rId15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eorgia"/>
          <a:ea typeface="ＭＳ Ｐゴシック" pitchFamily="-65" charset="-128"/>
          <a:cs typeface="Georgi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tags" Target="../tags/tag235.xml"/><Relationship Id="rId18" Type="http://schemas.openxmlformats.org/officeDocument/2006/relationships/image" Target="../media/image18.png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12" Type="http://schemas.openxmlformats.org/officeDocument/2006/relationships/tags" Target="../tags/tag234.xml"/><Relationship Id="rId17" Type="http://schemas.openxmlformats.org/officeDocument/2006/relationships/image" Target="../media/image17.png"/><Relationship Id="rId2" Type="http://schemas.openxmlformats.org/officeDocument/2006/relationships/tags" Target="../tags/tag224.xml"/><Relationship Id="rId16" Type="http://schemas.openxmlformats.org/officeDocument/2006/relationships/image" Target="../media/image16.png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tags" Target="../tags/tag233.xml"/><Relationship Id="rId5" Type="http://schemas.openxmlformats.org/officeDocument/2006/relationships/tags" Target="../tags/tag227.xml"/><Relationship Id="rId15" Type="http://schemas.openxmlformats.org/officeDocument/2006/relationships/image" Target="../media/image15.png"/><Relationship Id="rId10" Type="http://schemas.openxmlformats.org/officeDocument/2006/relationships/tags" Target="../tags/tag232.xml"/><Relationship Id="rId4" Type="http://schemas.openxmlformats.org/officeDocument/2006/relationships/tags" Target="../tags/tag226.xml"/><Relationship Id="rId9" Type="http://schemas.openxmlformats.org/officeDocument/2006/relationships/tags" Target="../tags/tag231.xml"/><Relationship Id="rId1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4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12" Type="http://schemas.openxmlformats.org/officeDocument/2006/relationships/image" Target="../media/image20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53.xml"/><Relationship Id="rId10" Type="http://schemas.openxmlformats.org/officeDocument/2006/relationships/tags" Target="../tags/tag258.xml"/><Relationship Id="rId4" Type="http://schemas.openxmlformats.org/officeDocument/2006/relationships/tags" Target="../tags/tag252.xml"/><Relationship Id="rId9" Type="http://schemas.openxmlformats.org/officeDocument/2006/relationships/tags" Target="../tags/tag2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tags" Target="../tags/tag26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81.xml"/><Relationship Id="rId4" Type="http://schemas.openxmlformats.org/officeDocument/2006/relationships/tags" Target="../tags/tag28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86.xml"/><Relationship Id="rId4" Type="http://schemas.openxmlformats.org/officeDocument/2006/relationships/tags" Target="../tags/tag28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91.xml"/><Relationship Id="rId4" Type="http://schemas.openxmlformats.org/officeDocument/2006/relationships/tags" Target="../tags/tag2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96.xml"/><Relationship Id="rId4" Type="http://schemas.openxmlformats.org/officeDocument/2006/relationships/tags" Target="../tags/tag29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image" Target="../media/image24.png"/><Relationship Id="rId5" Type="http://schemas.openxmlformats.org/officeDocument/2006/relationships/tags" Target="../tags/tag301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00.xml"/><Relationship Id="rId9" Type="http://schemas.openxmlformats.org/officeDocument/2006/relationships/tags" Target="../tags/tag30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10.xml"/><Relationship Id="rId4" Type="http://schemas.openxmlformats.org/officeDocument/2006/relationships/tags" Target="../tags/tag30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7" Type="http://schemas.openxmlformats.org/officeDocument/2006/relationships/image" Target="../media/image25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15.xml"/><Relationship Id="rId4" Type="http://schemas.openxmlformats.org/officeDocument/2006/relationships/tags" Target="../tags/tag3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3" Type="http://schemas.openxmlformats.org/officeDocument/2006/relationships/tags" Target="../tags/tag318.xml"/><Relationship Id="rId7" Type="http://schemas.openxmlformats.org/officeDocument/2006/relationships/tags" Target="../tags/tag32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10" Type="http://schemas.openxmlformats.org/officeDocument/2006/relationships/image" Target="../media/image26.png"/><Relationship Id="rId4" Type="http://schemas.openxmlformats.org/officeDocument/2006/relationships/tags" Target="../tags/tag319.xml"/><Relationship Id="rId9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image" Target="../media/image29.png"/><Relationship Id="rId5" Type="http://schemas.openxmlformats.org/officeDocument/2006/relationships/tags" Target="../tags/tag333.xml"/><Relationship Id="rId10" Type="http://schemas.openxmlformats.org/officeDocument/2006/relationships/image" Target="../media/image28.png"/><Relationship Id="rId4" Type="http://schemas.openxmlformats.org/officeDocument/2006/relationships/tags" Target="../tags/tag332.xml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40.xml"/><Relationship Id="rId4" Type="http://schemas.openxmlformats.org/officeDocument/2006/relationships/tags" Target="../tags/tag3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45.xml"/><Relationship Id="rId4" Type="http://schemas.openxmlformats.org/officeDocument/2006/relationships/tags" Target="../tags/tag34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13" Type="http://schemas.openxmlformats.org/officeDocument/2006/relationships/oleObject" Target="../embeddings/oleObject16.bin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slideLayout" Target="../slideLayouts/slideLayout3.xml"/><Relationship Id="rId17" Type="http://schemas.openxmlformats.org/officeDocument/2006/relationships/oleObject" Target="../embeddings/oleObject19.bin"/><Relationship Id="rId2" Type="http://schemas.openxmlformats.org/officeDocument/2006/relationships/tags" Target="../tags/tag346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tags" Target="../tags/tag350.xml"/><Relationship Id="rId11" Type="http://schemas.openxmlformats.org/officeDocument/2006/relationships/tags" Target="../tags/tag355.xml"/><Relationship Id="rId5" Type="http://schemas.openxmlformats.org/officeDocument/2006/relationships/tags" Target="../tags/tag349.xml"/><Relationship Id="rId15" Type="http://schemas.openxmlformats.org/officeDocument/2006/relationships/oleObject" Target="../embeddings/oleObject17.bin"/><Relationship Id="rId10" Type="http://schemas.openxmlformats.org/officeDocument/2006/relationships/tags" Target="../tags/tag354.xml"/><Relationship Id="rId4" Type="http://schemas.openxmlformats.org/officeDocument/2006/relationships/tags" Target="../tags/tag348.xml"/><Relationship Id="rId9" Type="http://schemas.openxmlformats.org/officeDocument/2006/relationships/tags" Target="../tags/tag353.xml"/><Relationship Id="rId1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104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42" Type="http://schemas.openxmlformats.org/officeDocument/2006/relationships/tags" Target="../tags/tag120.xml"/><Relationship Id="rId47" Type="http://schemas.openxmlformats.org/officeDocument/2006/relationships/tags" Target="../tags/tag125.xml"/><Relationship Id="rId50" Type="http://schemas.openxmlformats.org/officeDocument/2006/relationships/tags" Target="../tags/tag128.xml"/><Relationship Id="rId55" Type="http://schemas.openxmlformats.org/officeDocument/2006/relationships/tags" Target="../tags/tag133.xml"/><Relationship Id="rId63" Type="http://schemas.openxmlformats.org/officeDocument/2006/relationships/tags" Target="../tags/tag141.xml"/><Relationship Id="rId68" Type="http://schemas.openxmlformats.org/officeDocument/2006/relationships/tags" Target="../tags/tag146.xml"/><Relationship Id="rId76" Type="http://schemas.openxmlformats.org/officeDocument/2006/relationships/tags" Target="../tags/tag154.xml"/><Relationship Id="rId84" Type="http://schemas.openxmlformats.org/officeDocument/2006/relationships/image" Target="../media/image3.wmf"/><Relationship Id="rId89" Type="http://schemas.openxmlformats.org/officeDocument/2006/relationships/oleObject" Target="../embeddings/oleObject5.bin"/><Relationship Id="rId97" Type="http://schemas.openxmlformats.org/officeDocument/2006/relationships/image" Target="../media/image6.wmf"/><Relationship Id="rId7" Type="http://schemas.openxmlformats.org/officeDocument/2006/relationships/tags" Target="../tags/tag85.xml"/><Relationship Id="rId71" Type="http://schemas.openxmlformats.org/officeDocument/2006/relationships/tags" Target="../tags/tag149.xml"/><Relationship Id="rId92" Type="http://schemas.openxmlformats.org/officeDocument/2006/relationships/oleObject" Target="../embeddings/oleObject8.bin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9" Type="http://schemas.openxmlformats.org/officeDocument/2006/relationships/tags" Target="../tags/tag107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45" Type="http://schemas.openxmlformats.org/officeDocument/2006/relationships/tags" Target="../tags/tag123.xml"/><Relationship Id="rId53" Type="http://schemas.openxmlformats.org/officeDocument/2006/relationships/tags" Target="../tags/tag131.xml"/><Relationship Id="rId58" Type="http://schemas.openxmlformats.org/officeDocument/2006/relationships/tags" Target="../tags/tag136.xml"/><Relationship Id="rId66" Type="http://schemas.openxmlformats.org/officeDocument/2006/relationships/tags" Target="../tags/tag144.xml"/><Relationship Id="rId74" Type="http://schemas.openxmlformats.org/officeDocument/2006/relationships/tags" Target="../tags/tag152.xml"/><Relationship Id="rId79" Type="http://schemas.openxmlformats.org/officeDocument/2006/relationships/tags" Target="../tags/tag157.xml"/><Relationship Id="rId87" Type="http://schemas.openxmlformats.org/officeDocument/2006/relationships/oleObject" Target="../embeddings/oleObject3.bin"/><Relationship Id="rId102" Type="http://schemas.openxmlformats.org/officeDocument/2006/relationships/oleObject" Target="../embeddings/oleObject15.bin"/><Relationship Id="rId5" Type="http://schemas.openxmlformats.org/officeDocument/2006/relationships/tags" Target="../tags/tag83.xml"/><Relationship Id="rId61" Type="http://schemas.openxmlformats.org/officeDocument/2006/relationships/tags" Target="../tags/tag139.xml"/><Relationship Id="rId82" Type="http://schemas.openxmlformats.org/officeDocument/2006/relationships/notesSlide" Target="../notesSlides/notesSlide2.xml"/><Relationship Id="rId90" Type="http://schemas.openxmlformats.org/officeDocument/2006/relationships/oleObject" Target="../embeddings/oleObject6.bin"/><Relationship Id="rId95" Type="http://schemas.openxmlformats.org/officeDocument/2006/relationships/oleObject" Target="../embeddings/oleObject10.bin"/><Relationship Id="rId19" Type="http://schemas.openxmlformats.org/officeDocument/2006/relationships/tags" Target="../tags/tag9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43" Type="http://schemas.openxmlformats.org/officeDocument/2006/relationships/tags" Target="../tags/tag121.xml"/><Relationship Id="rId48" Type="http://schemas.openxmlformats.org/officeDocument/2006/relationships/tags" Target="../tags/tag126.xml"/><Relationship Id="rId56" Type="http://schemas.openxmlformats.org/officeDocument/2006/relationships/tags" Target="../tags/tag134.xml"/><Relationship Id="rId64" Type="http://schemas.openxmlformats.org/officeDocument/2006/relationships/tags" Target="../tags/tag142.xml"/><Relationship Id="rId69" Type="http://schemas.openxmlformats.org/officeDocument/2006/relationships/tags" Target="../tags/tag147.xml"/><Relationship Id="rId77" Type="http://schemas.openxmlformats.org/officeDocument/2006/relationships/tags" Target="../tags/tag155.xml"/><Relationship Id="rId100" Type="http://schemas.openxmlformats.org/officeDocument/2006/relationships/oleObject" Target="../embeddings/oleObject13.bin"/><Relationship Id="rId8" Type="http://schemas.openxmlformats.org/officeDocument/2006/relationships/tags" Target="../tags/tag86.xml"/><Relationship Id="rId51" Type="http://schemas.openxmlformats.org/officeDocument/2006/relationships/tags" Target="../tags/tag129.xml"/><Relationship Id="rId72" Type="http://schemas.openxmlformats.org/officeDocument/2006/relationships/tags" Target="../tags/tag150.xml"/><Relationship Id="rId80" Type="http://schemas.openxmlformats.org/officeDocument/2006/relationships/tags" Target="../tags/tag158.xml"/><Relationship Id="rId85" Type="http://schemas.openxmlformats.org/officeDocument/2006/relationships/oleObject" Target="../embeddings/oleObject2.bin"/><Relationship Id="rId93" Type="http://schemas.openxmlformats.org/officeDocument/2006/relationships/oleObject" Target="../embeddings/oleObject9.bin"/><Relationship Id="rId98" Type="http://schemas.openxmlformats.org/officeDocument/2006/relationships/oleObject" Target="../embeddings/oleObject12.bin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Relationship Id="rId46" Type="http://schemas.openxmlformats.org/officeDocument/2006/relationships/tags" Target="../tags/tag124.xml"/><Relationship Id="rId59" Type="http://schemas.openxmlformats.org/officeDocument/2006/relationships/tags" Target="../tags/tag137.xml"/><Relationship Id="rId67" Type="http://schemas.openxmlformats.org/officeDocument/2006/relationships/tags" Target="../tags/tag145.xml"/><Relationship Id="rId20" Type="http://schemas.openxmlformats.org/officeDocument/2006/relationships/tags" Target="../tags/tag98.xml"/><Relationship Id="rId41" Type="http://schemas.openxmlformats.org/officeDocument/2006/relationships/tags" Target="../tags/tag119.xml"/><Relationship Id="rId54" Type="http://schemas.openxmlformats.org/officeDocument/2006/relationships/tags" Target="../tags/tag132.xml"/><Relationship Id="rId62" Type="http://schemas.openxmlformats.org/officeDocument/2006/relationships/tags" Target="../tags/tag140.xml"/><Relationship Id="rId70" Type="http://schemas.openxmlformats.org/officeDocument/2006/relationships/tags" Target="../tags/tag148.xml"/><Relationship Id="rId75" Type="http://schemas.openxmlformats.org/officeDocument/2006/relationships/tags" Target="../tags/tag153.xml"/><Relationship Id="rId83" Type="http://schemas.openxmlformats.org/officeDocument/2006/relationships/oleObject" Target="../embeddings/oleObject1.bin"/><Relationship Id="rId88" Type="http://schemas.openxmlformats.org/officeDocument/2006/relationships/oleObject" Target="../embeddings/oleObject4.bin"/><Relationship Id="rId91" Type="http://schemas.openxmlformats.org/officeDocument/2006/relationships/oleObject" Target="../embeddings/oleObject7.bin"/><Relationship Id="rId96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tags" Target="../tags/tag84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49" Type="http://schemas.openxmlformats.org/officeDocument/2006/relationships/tags" Target="../tags/tag127.xml"/><Relationship Id="rId57" Type="http://schemas.openxmlformats.org/officeDocument/2006/relationships/tags" Target="../tags/tag135.xml"/><Relationship Id="rId10" Type="http://schemas.openxmlformats.org/officeDocument/2006/relationships/tags" Target="../tags/tag88.xml"/><Relationship Id="rId31" Type="http://schemas.openxmlformats.org/officeDocument/2006/relationships/tags" Target="../tags/tag109.xml"/><Relationship Id="rId44" Type="http://schemas.openxmlformats.org/officeDocument/2006/relationships/tags" Target="../tags/tag122.xml"/><Relationship Id="rId52" Type="http://schemas.openxmlformats.org/officeDocument/2006/relationships/tags" Target="../tags/tag130.xml"/><Relationship Id="rId60" Type="http://schemas.openxmlformats.org/officeDocument/2006/relationships/tags" Target="../tags/tag138.xml"/><Relationship Id="rId65" Type="http://schemas.openxmlformats.org/officeDocument/2006/relationships/tags" Target="../tags/tag143.xml"/><Relationship Id="rId73" Type="http://schemas.openxmlformats.org/officeDocument/2006/relationships/tags" Target="../tags/tag151.xml"/><Relationship Id="rId78" Type="http://schemas.openxmlformats.org/officeDocument/2006/relationships/tags" Target="../tags/tag156.xml"/><Relationship Id="rId81" Type="http://schemas.openxmlformats.org/officeDocument/2006/relationships/slideLayout" Target="../slideLayouts/slideLayout4.xml"/><Relationship Id="rId86" Type="http://schemas.openxmlformats.org/officeDocument/2006/relationships/image" Target="../media/image4.wmf"/><Relationship Id="rId94" Type="http://schemas.openxmlformats.org/officeDocument/2006/relationships/image" Target="../media/image5.wmf"/><Relationship Id="rId99" Type="http://schemas.openxmlformats.org/officeDocument/2006/relationships/image" Target="../media/image7.wmf"/><Relationship Id="rId101" Type="http://schemas.openxmlformats.org/officeDocument/2006/relationships/oleObject" Target="../embeddings/oleObject14.bin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39" Type="http://schemas.openxmlformats.org/officeDocument/2006/relationships/tags" Target="../tags/tag1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7" Type="http://schemas.openxmlformats.org/officeDocument/2006/relationships/image" Target="../media/image30.png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60.xml"/><Relationship Id="rId4" Type="http://schemas.openxmlformats.org/officeDocument/2006/relationships/tags" Target="../tags/tag35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13" Type="http://schemas.openxmlformats.org/officeDocument/2006/relationships/tags" Target="../tags/tag372.xml"/><Relationship Id="rId18" Type="http://schemas.openxmlformats.org/officeDocument/2006/relationships/tags" Target="../tags/tag377.xml"/><Relationship Id="rId26" Type="http://schemas.openxmlformats.org/officeDocument/2006/relationships/tags" Target="../tags/tag385.xml"/><Relationship Id="rId39" Type="http://schemas.openxmlformats.org/officeDocument/2006/relationships/oleObject" Target="../embeddings/oleObject20.bin"/><Relationship Id="rId3" Type="http://schemas.openxmlformats.org/officeDocument/2006/relationships/tags" Target="../tags/tag362.xml"/><Relationship Id="rId21" Type="http://schemas.openxmlformats.org/officeDocument/2006/relationships/tags" Target="../tags/tag380.xml"/><Relationship Id="rId34" Type="http://schemas.openxmlformats.org/officeDocument/2006/relationships/tags" Target="../tags/tag393.xml"/><Relationship Id="rId42" Type="http://schemas.openxmlformats.org/officeDocument/2006/relationships/oleObject" Target="../embeddings/oleObject22.bin"/><Relationship Id="rId7" Type="http://schemas.openxmlformats.org/officeDocument/2006/relationships/tags" Target="../tags/tag366.xml"/><Relationship Id="rId12" Type="http://schemas.openxmlformats.org/officeDocument/2006/relationships/tags" Target="../tags/tag371.xml"/><Relationship Id="rId17" Type="http://schemas.openxmlformats.org/officeDocument/2006/relationships/tags" Target="../tags/tag376.xml"/><Relationship Id="rId25" Type="http://schemas.openxmlformats.org/officeDocument/2006/relationships/tags" Target="../tags/tag384.xml"/><Relationship Id="rId33" Type="http://schemas.openxmlformats.org/officeDocument/2006/relationships/tags" Target="../tags/tag392.xml"/><Relationship Id="rId38" Type="http://schemas.openxmlformats.org/officeDocument/2006/relationships/slideLayout" Target="../slideLayouts/slideLayout3.xml"/><Relationship Id="rId2" Type="http://schemas.openxmlformats.org/officeDocument/2006/relationships/tags" Target="../tags/tag361.xml"/><Relationship Id="rId16" Type="http://schemas.openxmlformats.org/officeDocument/2006/relationships/tags" Target="../tags/tag375.xml"/><Relationship Id="rId20" Type="http://schemas.openxmlformats.org/officeDocument/2006/relationships/tags" Target="../tags/tag379.xml"/><Relationship Id="rId29" Type="http://schemas.openxmlformats.org/officeDocument/2006/relationships/tags" Target="../tags/tag388.xml"/><Relationship Id="rId41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tags" Target="../tags/tag365.xml"/><Relationship Id="rId11" Type="http://schemas.openxmlformats.org/officeDocument/2006/relationships/tags" Target="../tags/tag370.xml"/><Relationship Id="rId24" Type="http://schemas.openxmlformats.org/officeDocument/2006/relationships/tags" Target="../tags/tag383.xml"/><Relationship Id="rId32" Type="http://schemas.openxmlformats.org/officeDocument/2006/relationships/tags" Target="../tags/tag391.xml"/><Relationship Id="rId37" Type="http://schemas.openxmlformats.org/officeDocument/2006/relationships/tags" Target="../tags/tag396.xml"/><Relationship Id="rId40" Type="http://schemas.openxmlformats.org/officeDocument/2006/relationships/image" Target="../media/image3.wmf"/><Relationship Id="rId5" Type="http://schemas.openxmlformats.org/officeDocument/2006/relationships/tags" Target="../tags/tag364.xml"/><Relationship Id="rId15" Type="http://schemas.openxmlformats.org/officeDocument/2006/relationships/tags" Target="../tags/tag374.xml"/><Relationship Id="rId23" Type="http://schemas.openxmlformats.org/officeDocument/2006/relationships/tags" Target="../tags/tag382.xml"/><Relationship Id="rId28" Type="http://schemas.openxmlformats.org/officeDocument/2006/relationships/tags" Target="../tags/tag387.xml"/><Relationship Id="rId36" Type="http://schemas.openxmlformats.org/officeDocument/2006/relationships/tags" Target="../tags/tag395.xml"/><Relationship Id="rId10" Type="http://schemas.openxmlformats.org/officeDocument/2006/relationships/tags" Target="../tags/tag369.xml"/><Relationship Id="rId19" Type="http://schemas.openxmlformats.org/officeDocument/2006/relationships/tags" Target="../tags/tag378.xml"/><Relationship Id="rId31" Type="http://schemas.openxmlformats.org/officeDocument/2006/relationships/tags" Target="../tags/tag390.xml"/><Relationship Id="rId4" Type="http://schemas.openxmlformats.org/officeDocument/2006/relationships/tags" Target="../tags/tag363.xml"/><Relationship Id="rId9" Type="http://schemas.openxmlformats.org/officeDocument/2006/relationships/tags" Target="../tags/tag368.xml"/><Relationship Id="rId14" Type="http://schemas.openxmlformats.org/officeDocument/2006/relationships/tags" Target="../tags/tag373.xml"/><Relationship Id="rId22" Type="http://schemas.openxmlformats.org/officeDocument/2006/relationships/tags" Target="../tags/tag381.xml"/><Relationship Id="rId27" Type="http://schemas.openxmlformats.org/officeDocument/2006/relationships/tags" Target="../tags/tag386.xml"/><Relationship Id="rId30" Type="http://schemas.openxmlformats.org/officeDocument/2006/relationships/tags" Target="../tags/tag389.xml"/><Relationship Id="rId35" Type="http://schemas.openxmlformats.org/officeDocument/2006/relationships/tags" Target="../tags/tag394.xml"/><Relationship Id="rId43" Type="http://schemas.openxmlformats.org/officeDocument/2006/relationships/oleObject" Target="../embeddings/oleObject2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99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tags" Target="../tags/tag40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05.xml"/><Relationship Id="rId7" Type="http://schemas.openxmlformats.org/officeDocument/2006/relationships/tags" Target="../tags/tag409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10" Type="http://schemas.openxmlformats.org/officeDocument/2006/relationships/image" Target="../media/image32.png"/><Relationship Id="rId4" Type="http://schemas.openxmlformats.org/officeDocument/2006/relationships/tags" Target="../tags/tag406.xml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12.xml"/><Relationship Id="rId7" Type="http://schemas.openxmlformats.org/officeDocument/2006/relationships/tags" Target="../tags/tag416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6" Type="http://schemas.openxmlformats.org/officeDocument/2006/relationships/tags" Target="../tags/tag415.xml"/><Relationship Id="rId11" Type="http://schemas.openxmlformats.org/officeDocument/2006/relationships/image" Target="../media/image35.png"/><Relationship Id="rId5" Type="http://schemas.openxmlformats.org/officeDocument/2006/relationships/tags" Target="../tags/tag414.xml"/><Relationship Id="rId10" Type="http://schemas.openxmlformats.org/officeDocument/2006/relationships/image" Target="../media/image34.jpeg"/><Relationship Id="rId4" Type="http://schemas.openxmlformats.org/officeDocument/2006/relationships/tags" Target="../tags/tag413.xml"/><Relationship Id="rId9" Type="http://schemas.openxmlformats.org/officeDocument/2006/relationships/image" Target="../media/image33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19.xml"/><Relationship Id="rId7" Type="http://schemas.openxmlformats.org/officeDocument/2006/relationships/tags" Target="../tags/tag423.xml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6" Type="http://schemas.openxmlformats.org/officeDocument/2006/relationships/tags" Target="../tags/tag422.xml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9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430.xml"/><Relationship Id="rId13" Type="http://schemas.openxmlformats.org/officeDocument/2006/relationships/tags" Target="../tags/tag435.xml"/><Relationship Id="rId18" Type="http://schemas.openxmlformats.org/officeDocument/2006/relationships/tags" Target="../tags/tag440.xml"/><Relationship Id="rId26" Type="http://schemas.openxmlformats.org/officeDocument/2006/relationships/oleObject" Target="../embeddings/oleObject26.bin"/><Relationship Id="rId3" Type="http://schemas.openxmlformats.org/officeDocument/2006/relationships/tags" Target="../tags/tag425.xml"/><Relationship Id="rId21" Type="http://schemas.openxmlformats.org/officeDocument/2006/relationships/tags" Target="../tags/tag443.xml"/><Relationship Id="rId7" Type="http://schemas.openxmlformats.org/officeDocument/2006/relationships/tags" Target="../tags/tag429.xml"/><Relationship Id="rId12" Type="http://schemas.openxmlformats.org/officeDocument/2006/relationships/tags" Target="../tags/tag434.xml"/><Relationship Id="rId17" Type="http://schemas.openxmlformats.org/officeDocument/2006/relationships/tags" Target="../tags/tag439.xml"/><Relationship Id="rId25" Type="http://schemas.openxmlformats.org/officeDocument/2006/relationships/oleObject" Target="../embeddings/oleObject25.bin"/><Relationship Id="rId2" Type="http://schemas.openxmlformats.org/officeDocument/2006/relationships/tags" Target="../tags/tag424.xml"/><Relationship Id="rId16" Type="http://schemas.openxmlformats.org/officeDocument/2006/relationships/tags" Target="../tags/tag438.xml"/><Relationship Id="rId20" Type="http://schemas.openxmlformats.org/officeDocument/2006/relationships/tags" Target="../tags/tag442.xml"/><Relationship Id="rId1" Type="http://schemas.openxmlformats.org/officeDocument/2006/relationships/vmlDrawing" Target="../drawings/vmlDrawing4.vml"/><Relationship Id="rId6" Type="http://schemas.openxmlformats.org/officeDocument/2006/relationships/tags" Target="../tags/tag428.xml"/><Relationship Id="rId11" Type="http://schemas.openxmlformats.org/officeDocument/2006/relationships/tags" Target="../tags/tag433.xml"/><Relationship Id="rId24" Type="http://schemas.openxmlformats.org/officeDocument/2006/relationships/image" Target="../media/image3.wmf"/><Relationship Id="rId5" Type="http://schemas.openxmlformats.org/officeDocument/2006/relationships/tags" Target="../tags/tag427.xml"/><Relationship Id="rId15" Type="http://schemas.openxmlformats.org/officeDocument/2006/relationships/tags" Target="../tags/tag437.xml"/><Relationship Id="rId23" Type="http://schemas.openxmlformats.org/officeDocument/2006/relationships/oleObject" Target="../embeddings/oleObject24.bin"/><Relationship Id="rId10" Type="http://schemas.openxmlformats.org/officeDocument/2006/relationships/tags" Target="../tags/tag432.xml"/><Relationship Id="rId19" Type="http://schemas.openxmlformats.org/officeDocument/2006/relationships/tags" Target="../tags/tag441.xml"/><Relationship Id="rId4" Type="http://schemas.openxmlformats.org/officeDocument/2006/relationships/tags" Target="../tags/tag426.xml"/><Relationship Id="rId9" Type="http://schemas.openxmlformats.org/officeDocument/2006/relationships/tags" Target="../tags/tag431.xml"/><Relationship Id="rId14" Type="http://schemas.openxmlformats.org/officeDocument/2006/relationships/tags" Target="../tags/tag436.xml"/><Relationship Id="rId22" Type="http://schemas.openxmlformats.org/officeDocument/2006/relationships/slideLayout" Target="../slideLayouts/slideLayout3.xml"/><Relationship Id="rId27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46.xml"/><Relationship Id="rId7" Type="http://schemas.openxmlformats.org/officeDocument/2006/relationships/tags" Target="../tags/tag450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tags" Target="../tags/tag449.xml"/><Relationship Id="rId5" Type="http://schemas.openxmlformats.org/officeDocument/2006/relationships/tags" Target="../tags/tag448.xml"/><Relationship Id="rId4" Type="http://schemas.openxmlformats.org/officeDocument/2006/relationships/tags" Target="../tags/tag447.xml"/><Relationship Id="rId9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458.xml"/><Relationship Id="rId3" Type="http://schemas.openxmlformats.org/officeDocument/2006/relationships/tags" Target="../tags/tag453.xml"/><Relationship Id="rId7" Type="http://schemas.openxmlformats.org/officeDocument/2006/relationships/tags" Target="../tags/tag457.xml"/><Relationship Id="rId12" Type="http://schemas.openxmlformats.org/officeDocument/2006/relationships/image" Target="../media/image37.jpeg"/><Relationship Id="rId2" Type="http://schemas.openxmlformats.org/officeDocument/2006/relationships/tags" Target="../tags/tag452.xml"/><Relationship Id="rId1" Type="http://schemas.openxmlformats.org/officeDocument/2006/relationships/tags" Target="../tags/tag451.xml"/><Relationship Id="rId6" Type="http://schemas.openxmlformats.org/officeDocument/2006/relationships/tags" Target="../tags/tag45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55.xml"/><Relationship Id="rId10" Type="http://schemas.openxmlformats.org/officeDocument/2006/relationships/tags" Target="../tags/tag460.xml"/><Relationship Id="rId4" Type="http://schemas.openxmlformats.org/officeDocument/2006/relationships/tags" Target="../tags/tag454.xml"/><Relationship Id="rId9" Type="http://schemas.openxmlformats.org/officeDocument/2006/relationships/tags" Target="../tags/tag45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" Type="http://schemas.openxmlformats.org/officeDocument/2006/relationships/tags" Target="../tags/tag46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65.xml"/><Relationship Id="rId4" Type="http://schemas.openxmlformats.org/officeDocument/2006/relationships/tags" Target="../tags/tag4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46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467.xml"/><Relationship Id="rId1" Type="http://schemas.openxmlformats.org/officeDocument/2006/relationships/tags" Target="../tags/tag466.xml"/><Relationship Id="rId6" Type="http://schemas.openxmlformats.org/officeDocument/2006/relationships/tags" Target="../tags/tag471.xml"/><Relationship Id="rId5" Type="http://schemas.openxmlformats.org/officeDocument/2006/relationships/tags" Target="../tags/tag470.xml"/><Relationship Id="rId4" Type="http://schemas.openxmlformats.org/officeDocument/2006/relationships/tags" Target="../tags/tag46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6" Type="http://schemas.openxmlformats.org/officeDocument/2006/relationships/tags" Target="../tags/tag477.xml"/><Relationship Id="rId5" Type="http://schemas.openxmlformats.org/officeDocument/2006/relationships/tags" Target="../tags/tag476.xml"/><Relationship Id="rId4" Type="http://schemas.openxmlformats.org/officeDocument/2006/relationships/tags" Target="../tags/tag47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48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479.xml"/><Relationship Id="rId1" Type="http://schemas.openxmlformats.org/officeDocument/2006/relationships/tags" Target="../tags/tag478.xml"/><Relationship Id="rId6" Type="http://schemas.openxmlformats.org/officeDocument/2006/relationships/tags" Target="../tags/tag483.xml"/><Relationship Id="rId5" Type="http://schemas.openxmlformats.org/officeDocument/2006/relationships/tags" Target="../tags/tag482.xml"/><Relationship Id="rId4" Type="http://schemas.openxmlformats.org/officeDocument/2006/relationships/tags" Target="../tags/tag48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tags" Target="../tags/tag486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485.xml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5" Type="http://schemas.openxmlformats.org/officeDocument/2006/relationships/tags" Target="../tags/tag488.xml"/><Relationship Id="rId4" Type="http://schemas.openxmlformats.org/officeDocument/2006/relationships/tags" Target="../tags/tag48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oleObject" Target="../embeddings/oleObject31.bin"/><Relationship Id="rId3" Type="http://schemas.openxmlformats.org/officeDocument/2006/relationships/tags" Target="../tags/tag491.xml"/><Relationship Id="rId7" Type="http://schemas.openxmlformats.org/officeDocument/2006/relationships/tags" Target="../tags/tag495.xml"/><Relationship Id="rId12" Type="http://schemas.openxmlformats.org/officeDocument/2006/relationships/oleObject" Target="../embeddings/oleObject30.bin"/><Relationship Id="rId2" Type="http://schemas.openxmlformats.org/officeDocument/2006/relationships/tags" Target="../tags/tag490.xml"/><Relationship Id="rId1" Type="http://schemas.openxmlformats.org/officeDocument/2006/relationships/vmlDrawing" Target="../drawings/vmlDrawing5.vml"/><Relationship Id="rId6" Type="http://schemas.openxmlformats.org/officeDocument/2006/relationships/tags" Target="../tags/tag494.xml"/><Relationship Id="rId11" Type="http://schemas.openxmlformats.org/officeDocument/2006/relationships/oleObject" Target="../embeddings/oleObject29.bin"/><Relationship Id="rId5" Type="http://schemas.openxmlformats.org/officeDocument/2006/relationships/tags" Target="../tags/tag493.xml"/><Relationship Id="rId10" Type="http://schemas.openxmlformats.org/officeDocument/2006/relationships/image" Target="../media/image3.wmf"/><Relationship Id="rId4" Type="http://schemas.openxmlformats.org/officeDocument/2006/relationships/tags" Target="../tags/tag492.xml"/><Relationship Id="rId9" Type="http://schemas.openxmlformats.org/officeDocument/2006/relationships/oleObject" Target="../embeddings/oleObject2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13" Type="http://schemas.openxmlformats.org/officeDocument/2006/relationships/oleObject" Target="../embeddings/oleObject34.bin"/><Relationship Id="rId3" Type="http://schemas.openxmlformats.org/officeDocument/2006/relationships/tags" Target="../tags/tag497.xml"/><Relationship Id="rId7" Type="http://schemas.openxmlformats.org/officeDocument/2006/relationships/tags" Target="../tags/tag501.xml"/><Relationship Id="rId12" Type="http://schemas.openxmlformats.org/officeDocument/2006/relationships/oleObject" Target="../embeddings/oleObject33.bin"/><Relationship Id="rId2" Type="http://schemas.openxmlformats.org/officeDocument/2006/relationships/tags" Target="../tags/tag496.xml"/><Relationship Id="rId1" Type="http://schemas.openxmlformats.org/officeDocument/2006/relationships/vmlDrawing" Target="../drawings/vmlDrawing6.vml"/><Relationship Id="rId6" Type="http://schemas.openxmlformats.org/officeDocument/2006/relationships/tags" Target="../tags/tag500.xml"/><Relationship Id="rId11" Type="http://schemas.openxmlformats.org/officeDocument/2006/relationships/image" Target="../media/image3.wmf"/><Relationship Id="rId5" Type="http://schemas.openxmlformats.org/officeDocument/2006/relationships/tags" Target="../tags/tag499.xml"/><Relationship Id="rId15" Type="http://schemas.openxmlformats.org/officeDocument/2006/relationships/image" Target="../media/image39.png"/><Relationship Id="rId10" Type="http://schemas.openxmlformats.org/officeDocument/2006/relationships/oleObject" Target="../embeddings/oleObject32.bin"/><Relationship Id="rId4" Type="http://schemas.openxmlformats.org/officeDocument/2006/relationships/tags" Target="../tags/tag498.xml"/><Relationship Id="rId9" Type="http://schemas.openxmlformats.org/officeDocument/2006/relationships/slideLayout" Target="../slideLayouts/slideLayout3.xml"/><Relationship Id="rId14" Type="http://schemas.openxmlformats.org/officeDocument/2006/relationships/oleObject" Target="../embeddings/oleObject3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tags" Target="../tags/tag50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504.xml"/><Relationship Id="rId1" Type="http://schemas.openxmlformats.org/officeDocument/2006/relationships/tags" Target="../tags/tag503.xml"/><Relationship Id="rId6" Type="http://schemas.openxmlformats.org/officeDocument/2006/relationships/tags" Target="../tags/tag508.xml"/><Relationship Id="rId5" Type="http://schemas.openxmlformats.org/officeDocument/2006/relationships/tags" Target="../tags/tag507.xml"/><Relationship Id="rId4" Type="http://schemas.openxmlformats.org/officeDocument/2006/relationships/tags" Target="../tags/tag50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tags" Target="../tags/tag50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13.xml"/><Relationship Id="rId4" Type="http://schemas.openxmlformats.org/officeDocument/2006/relationships/tags" Target="../tags/tag5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516.xml"/><Relationship Id="rId7" Type="http://schemas.openxmlformats.org/officeDocument/2006/relationships/image" Target="../media/image41.jpeg"/><Relationship Id="rId2" Type="http://schemas.openxmlformats.org/officeDocument/2006/relationships/tags" Target="../tags/tag515.xml"/><Relationship Id="rId1" Type="http://schemas.openxmlformats.org/officeDocument/2006/relationships/tags" Target="../tags/tag5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8.xml"/><Relationship Id="rId4" Type="http://schemas.openxmlformats.org/officeDocument/2006/relationships/tags" Target="../tags/tag51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525.xml"/><Relationship Id="rId13" Type="http://schemas.openxmlformats.org/officeDocument/2006/relationships/tags" Target="../tags/tag530.xml"/><Relationship Id="rId18" Type="http://schemas.openxmlformats.org/officeDocument/2006/relationships/tags" Target="../tags/tag535.xml"/><Relationship Id="rId26" Type="http://schemas.openxmlformats.org/officeDocument/2006/relationships/tags" Target="../tags/tag543.xml"/><Relationship Id="rId39" Type="http://schemas.openxmlformats.org/officeDocument/2006/relationships/oleObject" Target="../embeddings/oleObject37.bin"/><Relationship Id="rId3" Type="http://schemas.openxmlformats.org/officeDocument/2006/relationships/tags" Target="../tags/tag520.xml"/><Relationship Id="rId21" Type="http://schemas.openxmlformats.org/officeDocument/2006/relationships/tags" Target="../tags/tag538.xml"/><Relationship Id="rId34" Type="http://schemas.openxmlformats.org/officeDocument/2006/relationships/tags" Target="../tags/tag551.xml"/><Relationship Id="rId42" Type="http://schemas.openxmlformats.org/officeDocument/2006/relationships/oleObject" Target="../embeddings/oleObject40.bin"/><Relationship Id="rId7" Type="http://schemas.openxmlformats.org/officeDocument/2006/relationships/tags" Target="../tags/tag524.xml"/><Relationship Id="rId12" Type="http://schemas.openxmlformats.org/officeDocument/2006/relationships/tags" Target="../tags/tag529.xml"/><Relationship Id="rId17" Type="http://schemas.openxmlformats.org/officeDocument/2006/relationships/tags" Target="../tags/tag534.xml"/><Relationship Id="rId25" Type="http://schemas.openxmlformats.org/officeDocument/2006/relationships/tags" Target="../tags/tag542.xml"/><Relationship Id="rId33" Type="http://schemas.openxmlformats.org/officeDocument/2006/relationships/tags" Target="../tags/tag550.xml"/><Relationship Id="rId38" Type="http://schemas.openxmlformats.org/officeDocument/2006/relationships/image" Target="../media/image3.wmf"/><Relationship Id="rId46" Type="http://schemas.openxmlformats.org/officeDocument/2006/relationships/oleObject" Target="../embeddings/oleObject44.bin"/><Relationship Id="rId2" Type="http://schemas.openxmlformats.org/officeDocument/2006/relationships/tags" Target="../tags/tag519.xml"/><Relationship Id="rId16" Type="http://schemas.openxmlformats.org/officeDocument/2006/relationships/tags" Target="../tags/tag533.xml"/><Relationship Id="rId20" Type="http://schemas.openxmlformats.org/officeDocument/2006/relationships/tags" Target="../tags/tag537.xml"/><Relationship Id="rId29" Type="http://schemas.openxmlformats.org/officeDocument/2006/relationships/tags" Target="../tags/tag546.xml"/><Relationship Id="rId41" Type="http://schemas.openxmlformats.org/officeDocument/2006/relationships/oleObject" Target="../embeddings/oleObject39.bin"/><Relationship Id="rId1" Type="http://schemas.openxmlformats.org/officeDocument/2006/relationships/vmlDrawing" Target="../drawings/vmlDrawing7.vml"/><Relationship Id="rId6" Type="http://schemas.openxmlformats.org/officeDocument/2006/relationships/tags" Target="../tags/tag523.xml"/><Relationship Id="rId11" Type="http://schemas.openxmlformats.org/officeDocument/2006/relationships/tags" Target="../tags/tag528.xml"/><Relationship Id="rId24" Type="http://schemas.openxmlformats.org/officeDocument/2006/relationships/tags" Target="../tags/tag541.xml"/><Relationship Id="rId32" Type="http://schemas.openxmlformats.org/officeDocument/2006/relationships/tags" Target="../tags/tag549.xml"/><Relationship Id="rId37" Type="http://schemas.openxmlformats.org/officeDocument/2006/relationships/oleObject" Target="../embeddings/oleObject36.bin"/><Relationship Id="rId40" Type="http://schemas.openxmlformats.org/officeDocument/2006/relationships/oleObject" Target="../embeddings/oleObject38.bin"/><Relationship Id="rId45" Type="http://schemas.openxmlformats.org/officeDocument/2006/relationships/oleObject" Target="../embeddings/oleObject43.bin"/><Relationship Id="rId5" Type="http://schemas.openxmlformats.org/officeDocument/2006/relationships/tags" Target="../tags/tag522.xml"/><Relationship Id="rId15" Type="http://schemas.openxmlformats.org/officeDocument/2006/relationships/tags" Target="../tags/tag532.xml"/><Relationship Id="rId23" Type="http://schemas.openxmlformats.org/officeDocument/2006/relationships/tags" Target="../tags/tag540.xml"/><Relationship Id="rId28" Type="http://schemas.openxmlformats.org/officeDocument/2006/relationships/tags" Target="../tags/tag545.xml"/><Relationship Id="rId36" Type="http://schemas.openxmlformats.org/officeDocument/2006/relationships/slideLayout" Target="../slideLayouts/slideLayout3.xml"/><Relationship Id="rId10" Type="http://schemas.openxmlformats.org/officeDocument/2006/relationships/tags" Target="../tags/tag527.xml"/><Relationship Id="rId19" Type="http://schemas.openxmlformats.org/officeDocument/2006/relationships/tags" Target="../tags/tag536.xml"/><Relationship Id="rId31" Type="http://schemas.openxmlformats.org/officeDocument/2006/relationships/tags" Target="../tags/tag548.xml"/><Relationship Id="rId44" Type="http://schemas.openxmlformats.org/officeDocument/2006/relationships/oleObject" Target="../embeddings/oleObject42.bin"/><Relationship Id="rId4" Type="http://schemas.openxmlformats.org/officeDocument/2006/relationships/tags" Target="../tags/tag521.xml"/><Relationship Id="rId9" Type="http://schemas.openxmlformats.org/officeDocument/2006/relationships/tags" Target="../tags/tag526.xml"/><Relationship Id="rId14" Type="http://schemas.openxmlformats.org/officeDocument/2006/relationships/tags" Target="../tags/tag531.xml"/><Relationship Id="rId22" Type="http://schemas.openxmlformats.org/officeDocument/2006/relationships/tags" Target="../tags/tag539.xml"/><Relationship Id="rId27" Type="http://schemas.openxmlformats.org/officeDocument/2006/relationships/tags" Target="../tags/tag544.xml"/><Relationship Id="rId30" Type="http://schemas.openxmlformats.org/officeDocument/2006/relationships/tags" Target="../tags/tag547.xml"/><Relationship Id="rId35" Type="http://schemas.openxmlformats.org/officeDocument/2006/relationships/tags" Target="../tags/tag552.xml"/><Relationship Id="rId43" Type="http://schemas.openxmlformats.org/officeDocument/2006/relationships/oleObject" Target="../embeddings/oleObject4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555.xml"/><Relationship Id="rId2" Type="http://schemas.openxmlformats.org/officeDocument/2006/relationships/tags" Target="../tags/tag554.xml"/><Relationship Id="rId1" Type="http://schemas.openxmlformats.org/officeDocument/2006/relationships/tags" Target="../tags/tag55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57.xml"/><Relationship Id="rId4" Type="http://schemas.openxmlformats.org/officeDocument/2006/relationships/tags" Target="../tags/tag55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13" Type="http://schemas.openxmlformats.org/officeDocument/2006/relationships/tags" Target="../tags/tag569.xml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52.bin"/><Relationship Id="rId3" Type="http://schemas.openxmlformats.org/officeDocument/2006/relationships/tags" Target="../tags/tag559.xml"/><Relationship Id="rId21" Type="http://schemas.openxmlformats.org/officeDocument/2006/relationships/oleObject" Target="../embeddings/oleObject47.bin"/><Relationship Id="rId7" Type="http://schemas.openxmlformats.org/officeDocument/2006/relationships/tags" Target="../tags/tag563.xml"/><Relationship Id="rId12" Type="http://schemas.openxmlformats.org/officeDocument/2006/relationships/tags" Target="../tags/tag568.xml"/><Relationship Id="rId17" Type="http://schemas.openxmlformats.org/officeDocument/2006/relationships/slideLayout" Target="../slideLayouts/slideLayout3.xml"/><Relationship Id="rId25" Type="http://schemas.openxmlformats.org/officeDocument/2006/relationships/oleObject" Target="../embeddings/oleObject51.bin"/><Relationship Id="rId2" Type="http://schemas.openxmlformats.org/officeDocument/2006/relationships/tags" Target="../tags/tag558.xml"/><Relationship Id="rId16" Type="http://schemas.openxmlformats.org/officeDocument/2006/relationships/tags" Target="../tags/tag572.xml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8.vml"/><Relationship Id="rId6" Type="http://schemas.openxmlformats.org/officeDocument/2006/relationships/tags" Target="../tags/tag562.xml"/><Relationship Id="rId11" Type="http://schemas.openxmlformats.org/officeDocument/2006/relationships/tags" Target="../tags/tag567.xml"/><Relationship Id="rId24" Type="http://schemas.openxmlformats.org/officeDocument/2006/relationships/oleObject" Target="../embeddings/oleObject50.bin"/><Relationship Id="rId5" Type="http://schemas.openxmlformats.org/officeDocument/2006/relationships/tags" Target="../tags/tag561.xml"/><Relationship Id="rId15" Type="http://schemas.openxmlformats.org/officeDocument/2006/relationships/tags" Target="../tags/tag571.xml"/><Relationship Id="rId23" Type="http://schemas.openxmlformats.org/officeDocument/2006/relationships/oleObject" Target="../embeddings/oleObject49.bin"/><Relationship Id="rId10" Type="http://schemas.openxmlformats.org/officeDocument/2006/relationships/tags" Target="../tags/tag566.xml"/><Relationship Id="rId19" Type="http://schemas.openxmlformats.org/officeDocument/2006/relationships/image" Target="../media/image3.wmf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tags" Target="../tags/tag570.xml"/><Relationship Id="rId22" Type="http://schemas.openxmlformats.org/officeDocument/2006/relationships/oleObject" Target="../embeddings/oleObject48.bin"/><Relationship Id="rId27" Type="http://schemas.openxmlformats.org/officeDocument/2006/relationships/oleObject" Target="../embeddings/oleObject5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57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6" Type="http://schemas.openxmlformats.org/officeDocument/2006/relationships/tags" Target="../tags/tag578.xml"/><Relationship Id="rId5" Type="http://schemas.openxmlformats.org/officeDocument/2006/relationships/tags" Target="../tags/tag577.xml"/><Relationship Id="rId4" Type="http://schemas.openxmlformats.org/officeDocument/2006/relationships/tags" Target="../tags/tag57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585.xml"/><Relationship Id="rId13" Type="http://schemas.openxmlformats.org/officeDocument/2006/relationships/tags" Target="../tags/tag590.xml"/><Relationship Id="rId18" Type="http://schemas.openxmlformats.org/officeDocument/2006/relationships/image" Target="../media/image3.wmf"/><Relationship Id="rId26" Type="http://schemas.openxmlformats.org/officeDocument/2006/relationships/oleObject" Target="../embeddings/oleObject62.bin"/><Relationship Id="rId3" Type="http://schemas.openxmlformats.org/officeDocument/2006/relationships/tags" Target="../tags/tag580.xml"/><Relationship Id="rId21" Type="http://schemas.openxmlformats.org/officeDocument/2006/relationships/oleObject" Target="../embeddings/oleObject57.bin"/><Relationship Id="rId7" Type="http://schemas.openxmlformats.org/officeDocument/2006/relationships/tags" Target="../tags/tag584.xml"/><Relationship Id="rId12" Type="http://schemas.openxmlformats.org/officeDocument/2006/relationships/tags" Target="../tags/tag589.xml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61.bin"/><Relationship Id="rId2" Type="http://schemas.openxmlformats.org/officeDocument/2006/relationships/tags" Target="../tags/tag579.xml"/><Relationship Id="rId16" Type="http://schemas.openxmlformats.org/officeDocument/2006/relationships/slideLayout" Target="../slideLayouts/slideLayout3.xml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9.vml"/><Relationship Id="rId6" Type="http://schemas.openxmlformats.org/officeDocument/2006/relationships/tags" Target="../tags/tag583.xml"/><Relationship Id="rId11" Type="http://schemas.openxmlformats.org/officeDocument/2006/relationships/tags" Target="../tags/tag588.xml"/><Relationship Id="rId24" Type="http://schemas.openxmlformats.org/officeDocument/2006/relationships/oleObject" Target="../embeddings/oleObject60.bin"/><Relationship Id="rId5" Type="http://schemas.openxmlformats.org/officeDocument/2006/relationships/tags" Target="../tags/tag582.xml"/><Relationship Id="rId15" Type="http://schemas.openxmlformats.org/officeDocument/2006/relationships/tags" Target="../tags/tag592.xml"/><Relationship Id="rId23" Type="http://schemas.openxmlformats.org/officeDocument/2006/relationships/oleObject" Target="../embeddings/oleObject59.bin"/><Relationship Id="rId10" Type="http://schemas.openxmlformats.org/officeDocument/2006/relationships/tags" Target="../tags/tag587.xml"/><Relationship Id="rId19" Type="http://schemas.openxmlformats.org/officeDocument/2006/relationships/oleObject" Target="../embeddings/oleObject55.bin"/><Relationship Id="rId4" Type="http://schemas.openxmlformats.org/officeDocument/2006/relationships/tags" Target="../tags/tag581.xml"/><Relationship Id="rId9" Type="http://schemas.openxmlformats.org/officeDocument/2006/relationships/tags" Target="../tags/tag586.xml"/><Relationship Id="rId14" Type="http://schemas.openxmlformats.org/officeDocument/2006/relationships/tags" Target="../tags/tag591.xml"/><Relationship Id="rId22" Type="http://schemas.openxmlformats.org/officeDocument/2006/relationships/oleObject" Target="../embeddings/oleObject5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599.xml"/><Relationship Id="rId13" Type="http://schemas.openxmlformats.org/officeDocument/2006/relationships/tags" Target="../tags/tag604.xml"/><Relationship Id="rId18" Type="http://schemas.openxmlformats.org/officeDocument/2006/relationships/tags" Target="../tags/tag609.xml"/><Relationship Id="rId26" Type="http://schemas.openxmlformats.org/officeDocument/2006/relationships/tags" Target="../tags/tag617.xml"/><Relationship Id="rId3" Type="http://schemas.openxmlformats.org/officeDocument/2006/relationships/tags" Target="../tags/tag594.xml"/><Relationship Id="rId21" Type="http://schemas.openxmlformats.org/officeDocument/2006/relationships/tags" Target="../tags/tag612.xml"/><Relationship Id="rId34" Type="http://schemas.openxmlformats.org/officeDocument/2006/relationships/oleObject" Target="../embeddings/oleObject68.bin"/><Relationship Id="rId7" Type="http://schemas.openxmlformats.org/officeDocument/2006/relationships/tags" Target="../tags/tag598.xml"/><Relationship Id="rId12" Type="http://schemas.openxmlformats.org/officeDocument/2006/relationships/tags" Target="../tags/tag603.xml"/><Relationship Id="rId17" Type="http://schemas.openxmlformats.org/officeDocument/2006/relationships/tags" Target="../tags/tag608.xml"/><Relationship Id="rId25" Type="http://schemas.openxmlformats.org/officeDocument/2006/relationships/tags" Target="../tags/tag616.xml"/><Relationship Id="rId33" Type="http://schemas.openxmlformats.org/officeDocument/2006/relationships/oleObject" Target="../embeddings/oleObject67.bin"/><Relationship Id="rId2" Type="http://schemas.openxmlformats.org/officeDocument/2006/relationships/tags" Target="../tags/tag593.xml"/><Relationship Id="rId16" Type="http://schemas.openxmlformats.org/officeDocument/2006/relationships/tags" Target="../tags/tag607.xml"/><Relationship Id="rId20" Type="http://schemas.openxmlformats.org/officeDocument/2006/relationships/tags" Target="../tags/tag611.xml"/><Relationship Id="rId29" Type="http://schemas.openxmlformats.org/officeDocument/2006/relationships/image" Target="../media/image3.wmf"/><Relationship Id="rId1" Type="http://schemas.openxmlformats.org/officeDocument/2006/relationships/vmlDrawing" Target="../drawings/vmlDrawing10.vml"/><Relationship Id="rId6" Type="http://schemas.openxmlformats.org/officeDocument/2006/relationships/tags" Target="../tags/tag597.xml"/><Relationship Id="rId11" Type="http://schemas.openxmlformats.org/officeDocument/2006/relationships/tags" Target="../tags/tag602.xml"/><Relationship Id="rId24" Type="http://schemas.openxmlformats.org/officeDocument/2006/relationships/tags" Target="../tags/tag615.xml"/><Relationship Id="rId32" Type="http://schemas.openxmlformats.org/officeDocument/2006/relationships/oleObject" Target="../embeddings/oleObject66.bin"/><Relationship Id="rId5" Type="http://schemas.openxmlformats.org/officeDocument/2006/relationships/tags" Target="../tags/tag596.xml"/><Relationship Id="rId15" Type="http://schemas.openxmlformats.org/officeDocument/2006/relationships/tags" Target="../tags/tag606.xml"/><Relationship Id="rId23" Type="http://schemas.openxmlformats.org/officeDocument/2006/relationships/tags" Target="../tags/tag614.xml"/><Relationship Id="rId28" Type="http://schemas.openxmlformats.org/officeDocument/2006/relationships/oleObject" Target="../embeddings/oleObject63.bin"/><Relationship Id="rId10" Type="http://schemas.openxmlformats.org/officeDocument/2006/relationships/tags" Target="../tags/tag601.xml"/><Relationship Id="rId19" Type="http://schemas.openxmlformats.org/officeDocument/2006/relationships/tags" Target="../tags/tag610.xml"/><Relationship Id="rId31" Type="http://schemas.openxmlformats.org/officeDocument/2006/relationships/oleObject" Target="../embeddings/oleObject65.bin"/><Relationship Id="rId4" Type="http://schemas.openxmlformats.org/officeDocument/2006/relationships/tags" Target="../tags/tag595.xml"/><Relationship Id="rId9" Type="http://schemas.openxmlformats.org/officeDocument/2006/relationships/tags" Target="../tags/tag600.xml"/><Relationship Id="rId14" Type="http://schemas.openxmlformats.org/officeDocument/2006/relationships/tags" Target="../tags/tag605.xml"/><Relationship Id="rId22" Type="http://schemas.openxmlformats.org/officeDocument/2006/relationships/tags" Target="../tags/tag613.xml"/><Relationship Id="rId27" Type="http://schemas.openxmlformats.org/officeDocument/2006/relationships/slideLayout" Target="../slideLayouts/slideLayout3.xml"/><Relationship Id="rId30" Type="http://schemas.openxmlformats.org/officeDocument/2006/relationships/oleObject" Target="../embeddings/oleObject64.bin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tags" Target="../tags/tag629.xml"/><Relationship Id="rId18" Type="http://schemas.openxmlformats.org/officeDocument/2006/relationships/tags" Target="../tags/tag634.xml"/><Relationship Id="rId26" Type="http://schemas.openxmlformats.org/officeDocument/2006/relationships/tags" Target="../tags/tag642.xml"/><Relationship Id="rId39" Type="http://schemas.openxmlformats.org/officeDocument/2006/relationships/tags" Target="../tags/tag655.xml"/><Relationship Id="rId21" Type="http://schemas.openxmlformats.org/officeDocument/2006/relationships/tags" Target="../tags/tag637.xml"/><Relationship Id="rId34" Type="http://schemas.openxmlformats.org/officeDocument/2006/relationships/tags" Target="../tags/tag650.xml"/><Relationship Id="rId42" Type="http://schemas.openxmlformats.org/officeDocument/2006/relationships/tags" Target="../tags/tag658.xml"/><Relationship Id="rId47" Type="http://schemas.openxmlformats.org/officeDocument/2006/relationships/oleObject" Target="../embeddings/oleObject69.bin"/><Relationship Id="rId50" Type="http://schemas.openxmlformats.org/officeDocument/2006/relationships/oleObject" Target="../embeddings/oleObject71.bin"/><Relationship Id="rId55" Type="http://schemas.openxmlformats.org/officeDocument/2006/relationships/oleObject" Target="../embeddings/oleObject76.bin"/><Relationship Id="rId7" Type="http://schemas.openxmlformats.org/officeDocument/2006/relationships/tags" Target="../tags/tag623.xml"/><Relationship Id="rId12" Type="http://schemas.openxmlformats.org/officeDocument/2006/relationships/tags" Target="../tags/tag628.xml"/><Relationship Id="rId17" Type="http://schemas.openxmlformats.org/officeDocument/2006/relationships/tags" Target="../tags/tag633.xml"/><Relationship Id="rId25" Type="http://schemas.openxmlformats.org/officeDocument/2006/relationships/tags" Target="../tags/tag641.xml"/><Relationship Id="rId33" Type="http://schemas.openxmlformats.org/officeDocument/2006/relationships/tags" Target="../tags/tag649.xml"/><Relationship Id="rId38" Type="http://schemas.openxmlformats.org/officeDocument/2006/relationships/tags" Target="../tags/tag654.xml"/><Relationship Id="rId46" Type="http://schemas.openxmlformats.org/officeDocument/2006/relationships/slideLayout" Target="../slideLayouts/slideLayout6.xml"/><Relationship Id="rId2" Type="http://schemas.openxmlformats.org/officeDocument/2006/relationships/tags" Target="../tags/tag618.xml"/><Relationship Id="rId16" Type="http://schemas.openxmlformats.org/officeDocument/2006/relationships/tags" Target="../tags/tag632.xml"/><Relationship Id="rId20" Type="http://schemas.openxmlformats.org/officeDocument/2006/relationships/tags" Target="../tags/tag636.xml"/><Relationship Id="rId29" Type="http://schemas.openxmlformats.org/officeDocument/2006/relationships/tags" Target="../tags/tag645.xml"/><Relationship Id="rId41" Type="http://schemas.openxmlformats.org/officeDocument/2006/relationships/tags" Target="../tags/tag657.xml"/><Relationship Id="rId54" Type="http://schemas.openxmlformats.org/officeDocument/2006/relationships/oleObject" Target="../embeddings/oleObject75.bin"/><Relationship Id="rId1" Type="http://schemas.openxmlformats.org/officeDocument/2006/relationships/vmlDrawing" Target="../drawings/vmlDrawing11.vml"/><Relationship Id="rId6" Type="http://schemas.openxmlformats.org/officeDocument/2006/relationships/tags" Target="../tags/tag622.xml"/><Relationship Id="rId11" Type="http://schemas.openxmlformats.org/officeDocument/2006/relationships/tags" Target="../tags/tag627.xml"/><Relationship Id="rId24" Type="http://schemas.openxmlformats.org/officeDocument/2006/relationships/tags" Target="../tags/tag640.xml"/><Relationship Id="rId32" Type="http://schemas.openxmlformats.org/officeDocument/2006/relationships/tags" Target="../tags/tag648.xml"/><Relationship Id="rId37" Type="http://schemas.openxmlformats.org/officeDocument/2006/relationships/tags" Target="../tags/tag653.xml"/><Relationship Id="rId40" Type="http://schemas.openxmlformats.org/officeDocument/2006/relationships/tags" Target="../tags/tag656.xml"/><Relationship Id="rId45" Type="http://schemas.openxmlformats.org/officeDocument/2006/relationships/tags" Target="../tags/tag661.xml"/><Relationship Id="rId53" Type="http://schemas.openxmlformats.org/officeDocument/2006/relationships/oleObject" Target="../embeddings/oleObject74.bin"/><Relationship Id="rId5" Type="http://schemas.openxmlformats.org/officeDocument/2006/relationships/tags" Target="../tags/tag621.xml"/><Relationship Id="rId15" Type="http://schemas.openxmlformats.org/officeDocument/2006/relationships/tags" Target="../tags/tag631.xml"/><Relationship Id="rId23" Type="http://schemas.openxmlformats.org/officeDocument/2006/relationships/tags" Target="../tags/tag639.xml"/><Relationship Id="rId28" Type="http://schemas.openxmlformats.org/officeDocument/2006/relationships/tags" Target="../tags/tag644.xml"/><Relationship Id="rId36" Type="http://schemas.openxmlformats.org/officeDocument/2006/relationships/tags" Target="../tags/tag652.xml"/><Relationship Id="rId49" Type="http://schemas.openxmlformats.org/officeDocument/2006/relationships/oleObject" Target="../embeddings/oleObject70.bin"/><Relationship Id="rId10" Type="http://schemas.openxmlformats.org/officeDocument/2006/relationships/tags" Target="../tags/tag626.xml"/><Relationship Id="rId19" Type="http://schemas.openxmlformats.org/officeDocument/2006/relationships/tags" Target="../tags/tag635.xml"/><Relationship Id="rId31" Type="http://schemas.openxmlformats.org/officeDocument/2006/relationships/tags" Target="../tags/tag647.xml"/><Relationship Id="rId44" Type="http://schemas.openxmlformats.org/officeDocument/2006/relationships/tags" Target="../tags/tag660.xml"/><Relationship Id="rId52" Type="http://schemas.openxmlformats.org/officeDocument/2006/relationships/oleObject" Target="../embeddings/oleObject73.bin"/><Relationship Id="rId4" Type="http://schemas.openxmlformats.org/officeDocument/2006/relationships/tags" Target="../tags/tag620.xml"/><Relationship Id="rId9" Type="http://schemas.openxmlformats.org/officeDocument/2006/relationships/tags" Target="../tags/tag625.xml"/><Relationship Id="rId14" Type="http://schemas.openxmlformats.org/officeDocument/2006/relationships/tags" Target="../tags/tag630.xml"/><Relationship Id="rId22" Type="http://schemas.openxmlformats.org/officeDocument/2006/relationships/tags" Target="../tags/tag638.xml"/><Relationship Id="rId27" Type="http://schemas.openxmlformats.org/officeDocument/2006/relationships/tags" Target="../tags/tag643.xml"/><Relationship Id="rId30" Type="http://schemas.openxmlformats.org/officeDocument/2006/relationships/tags" Target="../tags/tag646.xml"/><Relationship Id="rId35" Type="http://schemas.openxmlformats.org/officeDocument/2006/relationships/tags" Target="../tags/tag651.xml"/><Relationship Id="rId43" Type="http://schemas.openxmlformats.org/officeDocument/2006/relationships/tags" Target="../tags/tag659.xml"/><Relationship Id="rId48" Type="http://schemas.openxmlformats.org/officeDocument/2006/relationships/image" Target="../media/image3.wmf"/><Relationship Id="rId56" Type="http://schemas.openxmlformats.org/officeDocument/2006/relationships/oleObject" Target="../embeddings/oleObject77.bin"/><Relationship Id="rId8" Type="http://schemas.openxmlformats.org/officeDocument/2006/relationships/tags" Target="../tags/tag624.xml"/><Relationship Id="rId51" Type="http://schemas.openxmlformats.org/officeDocument/2006/relationships/oleObject" Target="../embeddings/oleObject72.bin"/><Relationship Id="rId3" Type="http://schemas.openxmlformats.org/officeDocument/2006/relationships/tags" Target="../tags/tag619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669.xml"/><Relationship Id="rId3" Type="http://schemas.openxmlformats.org/officeDocument/2006/relationships/tags" Target="../tags/tag664.xml"/><Relationship Id="rId7" Type="http://schemas.openxmlformats.org/officeDocument/2006/relationships/tags" Target="../tags/tag668.xml"/><Relationship Id="rId12" Type="http://schemas.openxmlformats.org/officeDocument/2006/relationships/image" Target="../media/image43.jpeg"/><Relationship Id="rId2" Type="http://schemas.openxmlformats.org/officeDocument/2006/relationships/tags" Target="../tags/tag663.xml"/><Relationship Id="rId1" Type="http://schemas.openxmlformats.org/officeDocument/2006/relationships/tags" Target="../tags/tag662.xml"/><Relationship Id="rId6" Type="http://schemas.openxmlformats.org/officeDocument/2006/relationships/tags" Target="../tags/tag66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666.xml"/><Relationship Id="rId10" Type="http://schemas.openxmlformats.org/officeDocument/2006/relationships/tags" Target="../tags/tag671.xml"/><Relationship Id="rId4" Type="http://schemas.openxmlformats.org/officeDocument/2006/relationships/tags" Target="../tags/tag665.xml"/><Relationship Id="rId9" Type="http://schemas.openxmlformats.org/officeDocument/2006/relationships/tags" Target="../tags/tag67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678.xml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2.bin"/><Relationship Id="rId3" Type="http://schemas.openxmlformats.org/officeDocument/2006/relationships/tags" Target="../tags/tag673.xml"/><Relationship Id="rId21" Type="http://schemas.openxmlformats.org/officeDocument/2006/relationships/oleObject" Target="../embeddings/oleObject85.bin"/><Relationship Id="rId7" Type="http://schemas.openxmlformats.org/officeDocument/2006/relationships/tags" Target="../tags/tag677.xml"/><Relationship Id="rId12" Type="http://schemas.openxmlformats.org/officeDocument/2006/relationships/slideLayout" Target="../slideLayouts/slideLayout3.xml"/><Relationship Id="rId17" Type="http://schemas.openxmlformats.org/officeDocument/2006/relationships/oleObject" Target="../embeddings/oleObject81.bin"/><Relationship Id="rId2" Type="http://schemas.openxmlformats.org/officeDocument/2006/relationships/tags" Target="../tags/tag672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12.vml"/><Relationship Id="rId6" Type="http://schemas.openxmlformats.org/officeDocument/2006/relationships/tags" Target="../tags/tag676.xml"/><Relationship Id="rId11" Type="http://schemas.openxmlformats.org/officeDocument/2006/relationships/tags" Target="../tags/tag681.xml"/><Relationship Id="rId5" Type="http://schemas.openxmlformats.org/officeDocument/2006/relationships/tags" Target="../tags/tag675.xml"/><Relationship Id="rId15" Type="http://schemas.openxmlformats.org/officeDocument/2006/relationships/oleObject" Target="../embeddings/oleObject79.bin"/><Relationship Id="rId10" Type="http://schemas.openxmlformats.org/officeDocument/2006/relationships/tags" Target="../tags/tag680.xml"/><Relationship Id="rId19" Type="http://schemas.openxmlformats.org/officeDocument/2006/relationships/oleObject" Target="../embeddings/oleObject83.bin"/><Relationship Id="rId4" Type="http://schemas.openxmlformats.org/officeDocument/2006/relationships/tags" Target="../tags/tag674.xml"/><Relationship Id="rId9" Type="http://schemas.openxmlformats.org/officeDocument/2006/relationships/tags" Target="../tags/tag679.xml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86.bin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tags" Target="../tags/tag694.xml"/><Relationship Id="rId18" Type="http://schemas.openxmlformats.org/officeDocument/2006/relationships/tags" Target="../tags/tag699.xml"/><Relationship Id="rId26" Type="http://schemas.openxmlformats.org/officeDocument/2006/relationships/tags" Target="../tags/tag707.xml"/><Relationship Id="rId39" Type="http://schemas.openxmlformats.org/officeDocument/2006/relationships/tags" Target="../tags/tag720.xml"/><Relationship Id="rId21" Type="http://schemas.openxmlformats.org/officeDocument/2006/relationships/tags" Target="../tags/tag702.xml"/><Relationship Id="rId34" Type="http://schemas.openxmlformats.org/officeDocument/2006/relationships/tags" Target="../tags/tag715.xml"/><Relationship Id="rId42" Type="http://schemas.openxmlformats.org/officeDocument/2006/relationships/tags" Target="../tags/tag723.xml"/><Relationship Id="rId47" Type="http://schemas.openxmlformats.org/officeDocument/2006/relationships/tags" Target="../tags/tag728.xml"/><Relationship Id="rId50" Type="http://schemas.openxmlformats.org/officeDocument/2006/relationships/tags" Target="../tags/tag731.xml"/><Relationship Id="rId55" Type="http://schemas.openxmlformats.org/officeDocument/2006/relationships/tags" Target="../tags/tag736.xml"/><Relationship Id="rId63" Type="http://schemas.openxmlformats.org/officeDocument/2006/relationships/tags" Target="../tags/tag744.xml"/><Relationship Id="rId68" Type="http://schemas.openxmlformats.org/officeDocument/2006/relationships/tags" Target="../tags/tag749.xml"/><Relationship Id="rId76" Type="http://schemas.openxmlformats.org/officeDocument/2006/relationships/tags" Target="../tags/tag757.xml"/><Relationship Id="rId7" Type="http://schemas.openxmlformats.org/officeDocument/2006/relationships/tags" Target="../tags/tag688.xml"/><Relationship Id="rId71" Type="http://schemas.openxmlformats.org/officeDocument/2006/relationships/tags" Target="../tags/tag752.xml"/><Relationship Id="rId2" Type="http://schemas.openxmlformats.org/officeDocument/2006/relationships/tags" Target="../tags/tag683.xml"/><Relationship Id="rId16" Type="http://schemas.openxmlformats.org/officeDocument/2006/relationships/tags" Target="../tags/tag697.xml"/><Relationship Id="rId29" Type="http://schemas.openxmlformats.org/officeDocument/2006/relationships/tags" Target="../tags/tag710.xml"/><Relationship Id="rId11" Type="http://schemas.openxmlformats.org/officeDocument/2006/relationships/tags" Target="../tags/tag692.xml"/><Relationship Id="rId24" Type="http://schemas.openxmlformats.org/officeDocument/2006/relationships/tags" Target="../tags/tag705.xml"/><Relationship Id="rId32" Type="http://schemas.openxmlformats.org/officeDocument/2006/relationships/tags" Target="../tags/tag713.xml"/><Relationship Id="rId37" Type="http://schemas.openxmlformats.org/officeDocument/2006/relationships/tags" Target="../tags/tag718.xml"/><Relationship Id="rId40" Type="http://schemas.openxmlformats.org/officeDocument/2006/relationships/tags" Target="../tags/tag721.xml"/><Relationship Id="rId45" Type="http://schemas.openxmlformats.org/officeDocument/2006/relationships/tags" Target="../tags/tag726.xml"/><Relationship Id="rId53" Type="http://schemas.openxmlformats.org/officeDocument/2006/relationships/tags" Target="../tags/tag734.xml"/><Relationship Id="rId58" Type="http://schemas.openxmlformats.org/officeDocument/2006/relationships/tags" Target="../tags/tag739.xml"/><Relationship Id="rId66" Type="http://schemas.openxmlformats.org/officeDocument/2006/relationships/tags" Target="../tags/tag747.xml"/><Relationship Id="rId74" Type="http://schemas.openxmlformats.org/officeDocument/2006/relationships/tags" Target="../tags/tag755.xml"/><Relationship Id="rId79" Type="http://schemas.openxmlformats.org/officeDocument/2006/relationships/tags" Target="../tags/tag760.xml"/><Relationship Id="rId5" Type="http://schemas.openxmlformats.org/officeDocument/2006/relationships/tags" Target="../tags/tag686.xml"/><Relationship Id="rId61" Type="http://schemas.openxmlformats.org/officeDocument/2006/relationships/tags" Target="../tags/tag742.xml"/><Relationship Id="rId82" Type="http://schemas.openxmlformats.org/officeDocument/2006/relationships/slideLayout" Target="../slideLayouts/slideLayout3.xml"/><Relationship Id="rId10" Type="http://schemas.openxmlformats.org/officeDocument/2006/relationships/tags" Target="../tags/tag691.xml"/><Relationship Id="rId19" Type="http://schemas.openxmlformats.org/officeDocument/2006/relationships/tags" Target="../tags/tag700.xml"/><Relationship Id="rId31" Type="http://schemas.openxmlformats.org/officeDocument/2006/relationships/tags" Target="../tags/tag712.xml"/><Relationship Id="rId44" Type="http://schemas.openxmlformats.org/officeDocument/2006/relationships/tags" Target="../tags/tag725.xml"/><Relationship Id="rId52" Type="http://schemas.openxmlformats.org/officeDocument/2006/relationships/tags" Target="../tags/tag733.xml"/><Relationship Id="rId60" Type="http://schemas.openxmlformats.org/officeDocument/2006/relationships/tags" Target="../tags/tag741.xml"/><Relationship Id="rId65" Type="http://schemas.openxmlformats.org/officeDocument/2006/relationships/tags" Target="../tags/tag746.xml"/><Relationship Id="rId73" Type="http://schemas.openxmlformats.org/officeDocument/2006/relationships/tags" Target="../tags/tag754.xml"/><Relationship Id="rId78" Type="http://schemas.openxmlformats.org/officeDocument/2006/relationships/tags" Target="../tags/tag759.xml"/><Relationship Id="rId81" Type="http://schemas.openxmlformats.org/officeDocument/2006/relationships/tags" Target="../tags/tag762.xml"/><Relationship Id="rId4" Type="http://schemas.openxmlformats.org/officeDocument/2006/relationships/tags" Target="../tags/tag685.xml"/><Relationship Id="rId9" Type="http://schemas.openxmlformats.org/officeDocument/2006/relationships/tags" Target="../tags/tag690.xml"/><Relationship Id="rId14" Type="http://schemas.openxmlformats.org/officeDocument/2006/relationships/tags" Target="../tags/tag695.xml"/><Relationship Id="rId22" Type="http://schemas.openxmlformats.org/officeDocument/2006/relationships/tags" Target="../tags/tag703.xml"/><Relationship Id="rId27" Type="http://schemas.openxmlformats.org/officeDocument/2006/relationships/tags" Target="../tags/tag708.xml"/><Relationship Id="rId30" Type="http://schemas.openxmlformats.org/officeDocument/2006/relationships/tags" Target="../tags/tag711.xml"/><Relationship Id="rId35" Type="http://schemas.openxmlformats.org/officeDocument/2006/relationships/tags" Target="../tags/tag716.xml"/><Relationship Id="rId43" Type="http://schemas.openxmlformats.org/officeDocument/2006/relationships/tags" Target="../tags/tag724.xml"/><Relationship Id="rId48" Type="http://schemas.openxmlformats.org/officeDocument/2006/relationships/tags" Target="../tags/tag729.xml"/><Relationship Id="rId56" Type="http://schemas.openxmlformats.org/officeDocument/2006/relationships/tags" Target="../tags/tag737.xml"/><Relationship Id="rId64" Type="http://schemas.openxmlformats.org/officeDocument/2006/relationships/tags" Target="../tags/tag745.xml"/><Relationship Id="rId69" Type="http://schemas.openxmlformats.org/officeDocument/2006/relationships/tags" Target="../tags/tag750.xml"/><Relationship Id="rId77" Type="http://schemas.openxmlformats.org/officeDocument/2006/relationships/tags" Target="../tags/tag758.xml"/><Relationship Id="rId8" Type="http://schemas.openxmlformats.org/officeDocument/2006/relationships/tags" Target="../tags/tag689.xml"/><Relationship Id="rId51" Type="http://schemas.openxmlformats.org/officeDocument/2006/relationships/tags" Target="../tags/tag732.xml"/><Relationship Id="rId72" Type="http://schemas.openxmlformats.org/officeDocument/2006/relationships/tags" Target="../tags/tag753.xml"/><Relationship Id="rId80" Type="http://schemas.openxmlformats.org/officeDocument/2006/relationships/tags" Target="../tags/tag761.xml"/><Relationship Id="rId3" Type="http://schemas.openxmlformats.org/officeDocument/2006/relationships/tags" Target="../tags/tag684.xml"/><Relationship Id="rId12" Type="http://schemas.openxmlformats.org/officeDocument/2006/relationships/tags" Target="../tags/tag693.xml"/><Relationship Id="rId17" Type="http://schemas.openxmlformats.org/officeDocument/2006/relationships/tags" Target="../tags/tag698.xml"/><Relationship Id="rId25" Type="http://schemas.openxmlformats.org/officeDocument/2006/relationships/tags" Target="../tags/tag706.xml"/><Relationship Id="rId33" Type="http://schemas.openxmlformats.org/officeDocument/2006/relationships/tags" Target="../tags/tag714.xml"/><Relationship Id="rId38" Type="http://schemas.openxmlformats.org/officeDocument/2006/relationships/tags" Target="../tags/tag719.xml"/><Relationship Id="rId46" Type="http://schemas.openxmlformats.org/officeDocument/2006/relationships/tags" Target="../tags/tag727.xml"/><Relationship Id="rId59" Type="http://schemas.openxmlformats.org/officeDocument/2006/relationships/tags" Target="../tags/tag740.xml"/><Relationship Id="rId67" Type="http://schemas.openxmlformats.org/officeDocument/2006/relationships/tags" Target="../tags/tag748.xml"/><Relationship Id="rId20" Type="http://schemas.openxmlformats.org/officeDocument/2006/relationships/tags" Target="../tags/tag701.xml"/><Relationship Id="rId41" Type="http://schemas.openxmlformats.org/officeDocument/2006/relationships/tags" Target="../tags/tag722.xml"/><Relationship Id="rId54" Type="http://schemas.openxmlformats.org/officeDocument/2006/relationships/tags" Target="../tags/tag735.xml"/><Relationship Id="rId62" Type="http://schemas.openxmlformats.org/officeDocument/2006/relationships/tags" Target="../tags/tag743.xml"/><Relationship Id="rId70" Type="http://schemas.openxmlformats.org/officeDocument/2006/relationships/tags" Target="../tags/tag751.xml"/><Relationship Id="rId75" Type="http://schemas.openxmlformats.org/officeDocument/2006/relationships/tags" Target="../tags/tag756.xml"/><Relationship Id="rId83" Type="http://schemas.openxmlformats.org/officeDocument/2006/relationships/image" Target="../media/image45.png"/><Relationship Id="rId1" Type="http://schemas.openxmlformats.org/officeDocument/2006/relationships/tags" Target="../tags/tag682.xml"/><Relationship Id="rId6" Type="http://schemas.openxmlformats.org/officeDocument/2006/relationships/tags" Target="../tags/tag687.xml"/><Relationship Id="rId15" Type="http://schemas.openxmlformats.org/officeDocument/2006/relationships/tags" Target="../tags/tag696.xml"/><Relationship Id="rId23" Type="http://schemas.openxmlformats.org/officeDocument/2006/relationships/tags" Target="../tags/tag704.xml"/><Relationship Id="rId28" Type="http://schemas.openxmlformats.org/officeDocument/2006/relationships/tags" Target="../tags/tag709.xml"/><Relationship Id="rId36" Type="http://schemas.openxmlformats.org/officeDocument/2006/relationships/tags" Target="../tags/tag717.xml"/><Relationship Id="rId49" Type="http://schemas.openxmlformats.org/officeDocument/2006/relationships/tags" Target="../tags/tag730.xml"/><Relationship Id="rId57" Type="http://schemas.openxmlformats.org/officeDocument/2006/relationships/tags" Target="../tags/tag73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770.xml"/><Relationship Id="rId13" Type="http://schemas.openxmlformats.org/officeDocument/2006/relationships/tags" Target="../tags/tag775.xml"/><Relationship Id="rId18" Type="http://schemas.openxmlformats.org/officeDocument/2006/relationships/tags" Target="../tags/tag780.xml"/><Relationship Id="rId26" Type="http://schemas.openxmlformats.org/officeDocument/2006/relationships/image" Target="../media/image48.jpeg"/><Relationship Id="rId3" Type="http://schemas.openxmlformats.org/officeDocument/2006/relationships/tags" Target="../tags/tag765.xml"/><Relationship Id="rId21" Type="http://schemas.openxmlformats.org/officeDocument/2006/relationships/tags" Target="../tags/tag783.xml"/><Relationship Id="rId7" Type="http://schemas.openxmlformats.org/officeDocument/2006/relationships/tags" Target="../tags/tag769.xml"/><Relationship Id="rId12" Type="http://schemas.openxmlformats.org/officeDocument/2006/relationships/tags" Target="../tags/tag774.xml"/><Relationship Id="rId17" Type="http://schemas.openxmlformats.org/officeDocument/2006/relationships/tags" Target="../tags/tag779.xml"/><Relationship Id="rId25" Type="http://schemas.openxmlformats.org/officeDocument/2006/relationships/image" Target="../media/image47.jpeg"/><Relationship Id="rId2" Type="http://schemas.openxmlformats.org/officeDocument/2006/relationships/tags" Target="../tags/tag764.xml"/><Relationship Id="rId16" Type="http://schemas.openxmlformats.org/officeDocument/2006/relationships/tags" Target="../tags/tag778.xml"/><Relationship Id="rId20" Type="http://schemas.openxmlformats.org/officeDocument/2006/relationships/tags" Target="../tags/tag782.xml"/><Relationship Id="rId1" Type="http://schemas.openxmlformats.org/officeDocument/2006/relationships/tags" Target="../tags/tag763.xml"/><Relationship Id="rId6" Type="http://schemas.openxmlformats.org/officeDocument/2006/relationships/tags" Target="../tags/tag768.xml"/><Relationship Id="rId11" Type="http://schemas.openxmlformats.org/officeDocument/2006/relationships/tags" Target="../tags/tag773.xml"/><Relationship Id="rId24" Type="http://schemas.openxmlformats.org/officeDocument/2006/relationships/image" Target="../media/image46.wmf"/><Relationship Id="rId5" Type="http://schemas.openxmlformats.org/officeDocument/2006/relationships/tags" Target="../tags/tag767.xml"/><Relationship Id="rId15" Type="http://schemas.openxmlformats.org/officeDocument/2006/relationships/tags" Target="../tags/tag777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772.xml"/><Relationship Id="rId19" Type="http://schemas.openxmlformats.org/officeDocument/2006/relationships/tags" Target="../tags/tag781.xml"/><Relationship Id="rId4" Type="http://schemas.openxmlformats.org/officeDocument/2006/relationships/tags" Target="../tags/tag766.xml"/><Relationship Id="rId9" Type="http://schemas.openxmlformats.org/officeDocument/2006/relationships/tags" Target="../tags/tag771.xml"/><Relationship Id="rId14" Type="http://schemas.openxmlformats.org/officeDocument/2006/relationships/tags" Target="../tags/tag776.xml"/><Relationship Id="rId22" Type="http://schemas.openxmlformats.org/officeDocument/2006/relationships/tags" Target="../tags/tag784.xml"/><Relationship Id="rId27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786.xml"/><Relationship Id="rId7" Type="http://schemas.openxmlformats.org/officeDocument/2006/relationships/tags" Target="../tags/tag790.xml"/><Relationship Id="rId2" Type="http://schemas.openxmlformats.org/officeDocument/2006/relationships/tags" Target="../tags/tag78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789.xml"/><Relationship Id="rId5" Type="http://schemas.openxmlformats.org/officeDocument/2006/relationships/tags" Target="../tags/tag788.xml"/><Relationship Id="rId10" Type="http://schemas.openxmlformats.org/officeDocument/2006/relationships/image" Target="../media/image50.emf"/><Relationship Id="rId4" Type="http://schemas.openxmlformats.org/officeDocument/2006/relationships/tags" Target="../tags/tag787.xml"/><Relationship Id="rId9" Type="http://schemas.openxmlformats.org/officeDocument/2006/relationships/oleObject" Target="../embeddings/oleObject8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793.xml"/><Relationship Id="rId7" Type="http://schemas.openxmlformats.org/officeDocument/2006/relationships/image" Target="../media/image51.png"/><Relationship Id="rId2" Type="http://schemas.openxmlformats.org/officeDocument/2006/relationships/tags" Target="../tags/tag792.xml"/><Relationship Id="rId1" Type="http://schemas.openxmlformats.org/officeDocument/2006/relationships/tags" Target="../tags/tag7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5.xml"/><Relationship Id="rId4" Type="http://schemas.openxmlformats.org/officeDocument/2006/relationships/tags" Target="../tags/tag79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798.xml"/><Relationship Id="rId7" Type="http://schemas.openxmlformats.org/officeDocument/2006/relationships/tags" Target="../tags/tag802.xml"/><Relationship Id="rId2" Type="http://schemas.openxmlformats.org/officeDocument/2006/relationships/tags" Target="../tags/tag797.xml"/><Relationship Id="rId1" Type="http://schemas.openxmlformats.org/officeDocument/2006/relationships/tags" Target="../tags/tag796.xml"/><Relationship Id="rId6" Type="http://schemas.openxmlformats.org/officeDocument/2006/relationships/tags" Target="../tags/tag801.xml"/><Relationship Id="rId5" Type="http://schemas.openxmlformats.org/officeDocument/2006/relationships/tags" Target="../tags/tag800.xml"/><Relationship Id="rId4" Type="http://schemas.openxmlformats.org/officeDocument/2006/relationships/tags" Target="../tags/tag799.xml"/><Relationship Id="rId9" Type="http://schemas.openxmlformats.org/officeDocument/2006/relationships/notesSlide" Target="../notesSlides/notesSlide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805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04.xml"/><Relationship Id="rId1" Type="http://schemas.openxmlformats.org/officeDocument/2006/relationships/tags" Target="../tags/tag803.xml"/><Relationship Id="rId6" Type="http://schemas.openxmlformats.org/officeDocument/2006/relationships/tags" Target="../tags/tag808.xml"/><Relationship Id="rId5" Type="http://schemas.openxmlformats.org/officeDocument/2006/relationships/tags" Target="../tags/tag807.xml"/><Relationship Id="rId4" Type="http://schemas.openxmlformats.org/officeDocument/2006/relationships/tags" Target="../tags/tag80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815.xml"/><Relationship Id="rId13" Type="http://schemas.openxmlformats.org/officeDocument/2006/relationships/tags" Target="../tags/tag820.xml"/><Relationship Id="rId18" Type="http://schemas.openxmlformats.org/officeDocument/2006/relationships/tags" Target="../tags/tag825.xml"/><Relationship Id="rId26" Type="http://schemas.openxmlformats.org/officeDocument/2006/relationships/tags" Target="../tags/tag833.xml"/><Relationship Id="rId39" Type="http://schemas.openxmlformats.org/officeDocument/2006/relationships/image" Target="../media/image53.wmf"/><Relationship Id="rId3" Type="http://schemas.openxmlformats.org/officeDocument/2006/relationships/tags" Target="../tags/tag810.xml"/><Relationship Id="rId21" Type="http://schemas.openxmlformats.org/officeDocument/2006/relationships/tags" Target="../tags/tag828.xml"/><Relationship Id="rId34" Type="http://schemas.openxmlformats.org/officeDocument/2006/relationships/tags" Target="../tags/tag841.xml"/><Relationship Id="rId42" Type="http://schemas.openxmlformats.org/officeDocument/2006/relationships/oleObject" Target="../embeddings/oleObject90.bin"/><Relationship Id="rId7" Type="http://schemas.openxmlformats.org/officeDocument/2006/relationships/tags" Target="../tags/tag814.xml"/><Relationship Id="rId12" Type="http://schemas.openxmlformats.org/officeDocument/2006/relationships/tags" Target="../tags/tag819.xml"/><Relationship Id="rId17" Type="http://schemas.openxmlformats.org/officeDocument/2006/relationships/tags" Target="../tags/tag824.xml"/><Relationship Id="rId25" Type="http://schemas.openxmlformats.org/officeDocument/2006/relationships/tags" Target="../tags/tag832.xml"/><Relationship Id="rId33" Type="http://schemas.openxmlformats.org/officeDocument/2006/relationships/tags" Target="../tags/tag840.xml"/><Relationship Id="rId38" Type="http://schemas.openxmlformats.org/officeDocument/2006/relationships/oleObject" Target="../embeddings/oleObject88.bin"/><Relationship Id="rId2" Type="http://schemas.openxmlformats.org/officeDocument/2006/relationships/tags" Target="../tags/tag809.xml"/><Relationship Id="rId16" Type="http://schemas.openxmlformats.org/officeDocument/2006/relationships/tags" Target="../tags/tag823.xml"/><Relationship Id="rId20" Type="http://schemas.openxmlformats.org/officeDocument/2006/relationships/tags" Target="../tags/tag827.xml"/><Relationship Id="rId29" Type="http://schemas.openxmlformats.org/officeDocument/2006/relationships/tags" Target="../tags/tag836.xml"/><Relationship Id="rId41" Type="http://schemas.openxmlformats.org/officeDocument/2006/relationships/image" Target="../media/image54.wmf"/><Relationship Id="rId1" Type="http://schemas.openxmlformats.org/officeDocument/2006/relationships/vmlDrawing" Target="../drawings/vmlDrawing14.vml"/><Relationship Id="rId6" Type="http://schemas.openxmlformats.org/officeDocument/2006/relationships/tags" Target="../tags/tag813.xml"/><Relationship Id="rId11" Type="http://schemas.openxmlformats.org/officeDocument/2006/relationships/tags" Target="../tags/tag818.xml"/><Relationship Id="rId24" Type="http://schemas.openxmlformats.org/officeDocument/2006/relationships/tags" Target="../tags/tag831.xml"/><Relationship Id="rId32" Type="http://schemas.openxmlformats.org/officeDocument/2006/relationships/tags" Target="../tags/tag839.xml"/><Relationship Id="rId37" Type="http://schemas.openxmlformats.org/officeDocument/2006/relationships/notesSlide" Target="../notesSlides/notesSlide4.xml"/><Relationship Id="rId40" Type="http://schemas.openxmlformats.org/officeDocument/2006/relationships/oleObject" Target="../embeddings/oleObject89.bin"/><Relationship Id="rId45" Type="http://schemas.openxmlformats.org/officeDocument/2006/relationships/image" Target="../media/image56.wmf"/><Relationship Id="rId5" Type="http://schemas.openxmlformats.org/officeDocument/2006/relationships/tags" Target="../tags/tag812.xml"/><Relationship Id="rId15" Type="http://schemas.openxmlformats.org/officeDocument/2006/relationships/tags" Target="../tags/tag822.xml"/><Relationship Id="rId23" Type="http://schemas.openxmlformats.org/officeDocument/2006/relationships/tags" Target="../tags/tag830.xml"/><Relationship Id="rId28" Type="http://schemas.openxmlformats.org/officeDocument/2006/relationships/tags" Target="../tags/tag835.xml"/><Relationship Id="rId36" Type="http://schemas.openxmlformats.org/officeDocument/2006/relationships/slideLayout" Target="../slideLayouts/slideLayout3.xml"/><Relationship Id="rId10" Type="http://schemas.openxmlformats.org/officeDocument/2006/relationships/tags" Target="../tags/tag817.xml"/><Relationship Id="rId19" Type="http://schemas.openxmlformats.org/officeDocument/2006/relationships/tags" Target="../tags/tag826.xml"/><Relationship Id="rId31" Type="http://schemas.openxmlformats.org/officeDocument/2006/relationships/tags" Target="../tags/tag838.xml"/><Relationship Id="rId44" Type="http://schemas.openxmlformats.org/officeDocument/2006/relationships/oleObject" Target="../embeddings/oleObject91.bin"/><Relationship Id="rId4" Type="http://schemas.openxmlformats.org/officeDocument/2006/relationships/tags" Target="../tags/tag811.xml"/><Relationship Id="rId9" Type="http://schemas.openxmlformats.org/officeDocument/2006/relationships/tags" Target="../tags/tag816.xml"/><Relationship Id="rId14" Type="http://schemas.openxmlformats.org/officeDocument/2006/relationships/tags" Target="../tags/tag821.xml"/><Relationship Id="rId22" Type="http://schemas.openxmlformats.org/officeDocument/2006/relationships/tags" Target="../tags/tag829.xml"/><Relationship Id="rId27" Type="http://schemas.openxmlformats.org/officeDocument/2006/relationships/tags" Target="../tags/tag834.xml"/><Relationship Id="rId30" Type="http://schemas.openxmlformats.org/officeDocument/2006/relationships/tags" Target="../tags/tag837.xml"/><Relationship Id="rId35" Type="http://schemas.openxmlformats.org/officeDocument/2006/relationships/tags" Target="../tags/tag842.xml"/><Relationship Id="rId43" Type="http://schemas.openxmlformats.org/officeDocument/2006/relationships/image" Target="../media/image55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845.xml"/><Relationship Id="rId7" Type="http://schemas.openxmlformats.org/officeDocument/2006/relationships/tags" Target="../tags/tag849.xml"/><Relationship Id="rId12" Type="http://schemas.openxmlformats.org/officeDocument/2006/relationships/image" Target="../media/image59.png"/><Relationship Id="rId2" Type="http://schemas.openxmlformats.org/officeDocument/2006/relationships/tags" Target="../tags/tag844.xml"/><Relationship Id="rId1" Type="http://schemas.openxmlformats.org/officeDocument/2006/relationships/tags" Target="../tags/tag843.xml"/><Relationship Id="rId6" Type="http://schemas.openxmlformats.org/officeDocument/2006/relationships/tags" Target="../tags/tag848.xml"/><Relationship Id="rId11" Type="http://schemas.openxmlformats.org/officeDocument/2006/relationships/image" Target="../media/image58.png"/><Relationship Id="rId5" Type="http://schemas.openxmlformats.org/officeDocument/2006/relationships/tags" Target="../tags/tag847.xml"/><Relationship Id="rId10" Type="http://schemas.openxmlformats.org/officeDocument/2006/relationships/image" Target="../media/image57.png"/><Relationship Id="rId4" Type="http://schemas.openxmlformats.org/officeDocument/2006/relationships/tags" Target="../tags/tag846.xml"/><Relationship Id="rId9" Type="http://schemas.openxmlformats.org/officeDocument/2006/relationships/notesSlide" Target="../notesSlides/notesSlide5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85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51.xml"/><Relationship Id="rId1" Type="http://schemas.openxmlformats.org/officeDocument/2006/relationships/tags" Target="../tags/tag850.xml"/><Relationship Id="rId6" Type="http://schemas.openxmlformats.org/officeDocument/2006/relationships/tags" Target="../tags/tag855.xml"/><Relationship Id="rId5" Type="http://schemas.openxmlformats.org/officeDocument/2006/relationships/tags" Target="../tags/tag854.xml"/><Relationship Id="rId4" Type="http://schemas.openxmlformats.org/officeDocument/2006/relationships/tags" Target="../tags/tag853.xml"/><Relationship Id="rId9" Type="http://schemas.openxmlformats.org/officeDocument/2006/relationships/image" Target="../media/image6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85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57.xml"/><Relationship Id="rId1" Type="http://schemas.openxmlformats.org/officeDocument/2006/relationships/tags" Target="../tags/tag856.xml"/><Relationship Id="rId6" Type="http://schemas.openxmlformats.org/officeDocument/2006/relationships/tags" Target="../tags/tag861.xml"/><Relationship Id="rId5" Type="http://schemas.openxmlformats.org/officeDocument/2006/relationships/tags" Target="../tags/tag860.xml"/><Relationship Id="rId4" Type="http://schemas.openxmlformats.org/officeDocument/2006/relationships/tags" Target="../tags/tag859.xml"/><Relationship Id="rId9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864.xml"/><Relationship Id="rId7" Type="http://schemas.openxmlformats.org/officeDocument/2006/relationships/tags" Target="../tags/tag868.xml"/><Relationship Id="rId2" Type="http://schemas.openxmlformats.org/officeDocument/2006/relationships/tags" Target="../tags/tag863.xml"/><Relationship Id="rId1" Type="http://schemas.openxmlformats.org/officeDocument/2006/relationships/tags" Target="../tags/tag862.xml"/><Relationship Id="rId6" Type="http://schemas.openxmlformats.org/officeDocument/2006/relationships/tags" Target="../tags/tag867.xml"/><Relationship Id="rId11" Type="http://schemas.openxmlformats.org/officeDocument/2006/relationships/image" Target="../media/image63.png"/><Relationship Id="rId5" Type="http://schemas.openxmlformats.org/officeDocument/2006/relationships/tags" Target="../tags/tag866.xml"/><Relationship Id="rId10" Type="http://schemas.openxmlformats.org/officeDocument/2006/relationships/image" Target="../media/image62.png"/><Relationship Id="rId4" Type="http://schemas.openxmlformats.org/officeDocument/2006/relationships/tags" Target="../tags/tag865.xml"/><Relationship Id="rId9" Type="http://schemas.openxmlformats.org/officeDocument/2006/relationships/notesSlide" Target="../notesSlides/notesSlide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871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870.xml"/><Relationship Id="rId1" Type="http://schemas.openxmlformats.org/officeDocument/2006/relationships/tags" Target="../tags/tag86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73.xml"/><Relationship Id="rId4" Type="http://schemas.openxmlformats.org/officeDocument/2006/relationships/tags" Target="../tags/tag87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13" Type="http://schemas.openxmlformats.org/officeDocument/2006/relationships/tags" Target="../tags/tag187.xml"/><Relationship Id="rId18" Type="http://schemas.openxmlformats.org/officeDocument/2006/relationships/tags" Target="../tags/tag192.xml"/><Relationship Id="rId26" Type="http://schemas.openxmlformats.org/officeDocument/2006/relationships/tags" Target="../tags/tag200.xml"/><Relationship Id="rId3" Type="http://schemas.openxmlformats.org/officeDocument/2006/relationships/tags" Target="../tags/tag177.xml"/><Relationship Id="rId21" Type="http://schemas.openxmlformats.org/officeDocument/2006/relationships/tags" Target="../tags/tag195.xml"/><Relationship Id="rId7" Type="http://schemas.openxmlformats.org/officeDocument/2006/relationships/tags" Target="../tags/tag181.xml"/><Relationship Id="rId12" Type="http://schemas.openxmlformats.org/officeDocument/2006/relationships/tags" Target="../tags/tag186.xml"/><Relationship Id="rId17" Type="http://schemas.openxmlformats.org/officeDocument/2006/relationships/tags" Target="../tags/tag191.xml"/><Relationship Id="rId25" Type="http://schemas.openxmlformats.org/officeDocument/2006/relationships/tags" Target="../tags/tag199.xml"/><Relationship Id="rId2" Type="http://schemas.openxmlformats.org/officeDocument/2006/relationships/tags" Target="../tags/tag176.xml"/><Relationship Id="rId16" Type="http://schemas.openxmlformats.org/officeDocument/2006/relationships/tags" Target="../tags/tag190.xml"/><Relationship Id="rId20" Type="http://schemas.openxmlformats.org/officeDocument/2006/relationships/tags" Target="../tags/tag194.xml"/><Relationship Id="rId29" Type="http://schemas.openxmlformats.org/officeDocument/2006/relationships/tags" Target="../tags/tag203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tags" Target="../tags/tag185.xml"/><Relationship Id="rId24" Type="http://schemas.openxmlformats.org/officeDocument/2006/relationships/tags" Target="../tags/tag198.xml"/><Relationship Id="rId32" Type="http://schemas.openxmlformats.org/officeDocument/2006/relationships/slideLayout" Target="../slideLayouts/slideLayout4.xml"/><Relationship Id="rId5" Type="http://schemas.openxmlformats.org/officeDocument/2006/relationships/tags" Target="../tags/tag179.xml"/><Relationship Id="rId15" Type="http://schemas.openxmlformats.org/officeDocument/2006/relationships/tags" Target="../tags/tag189.xml"/><Relationship Id="rId23" Type="http://schemas.openxmlformats.org/officeDocument/2006/relationships/tags" Target="../tags/tag197.xml"/><Relationship Id="rId28" Type="http://schemas.openxmlformats.org/officeDocument/2006/relationships/tags" Target="../tags/tag202.xml"/><Relationship Id="rId10" Type="http://schemas.openxmlformats.org/officeDocument/2006/relationships/tags" Target="../tags/tag184.xml"/><Relationship Id="rId19" Type="http://schemas.openxmlformats.org/officeDocument/2006/relationships/tags" Target="../tags/tag193.xml"/><Relationship Id="rId31" Type="http://schemas.openxmlformats.org/officeDocument/2006/relationships/tags" Target="../tags/tag205.xml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tags" Target="../tags/tag188.xml"/><Relationship Id="rId22" Type="http://schemas.openxmlformats.org/officeDocument/2006/relationships/tags" Target="../tags/tag196.xml"/><Relationship Id="rId27" Type="http://schemas.openxmlformats.org/officeDocument/2006/relationships/tags" Target="../tags/tag201.xml"/><Relationship Id="rId30" Type="http://schemas.openxmlformats.org/officeDocument/2006/relationships/tags" Target="../tags/tag20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876.xml"/><Relationship Id="rId7" Type="http://schemas.openxmlformats.org/officeDocument/2006/relationships/tags" Target="../tags/tag880.xml"/><Relationship Id="rId2" Type="http://schemas.openxmlformats.org/officeDocument/2006/relationships/tags" Target="../tags/tag875.xml"/><Relationship Id="rId1" Type="http://schemas.openxmlformats.org/officeDocument/2006/relationships/tags" Target="../tags/tag874.xml"/><Relationship Id="rId6" Type="http://schemas.openxmlformats.org/officeDocument/2006/relationships/tags" Target="../tags/tag879.xml"/><Relationship Id="rId5" Type="http://schemas.openxmlformats.org/officeDocument/2006/relationships/tags" Target="../tags/tag878.xml"/><Relationship Id="rId10" Type="http://schemas.openxmlformats.org/officeDocument/2006/relationships/image" Target="../media/image64.png"/><Relationship Id="rId4" Type="http://schemas.openxmlformats.org/officeDocument/2006/relationships/tags" Target="../tags/tag877.xml"/><Relationship Id="rId9" Type="http://schemas.openxmlformats.org/officeDocument/2006/relationships/notesSlide" Target="../notesSlides/notesSlide10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883.xml"/><Relationship Id="rId7" Type="http://schemas.openxmlformats.org/officeDocument/2006/relationships/tags" Target="../tags/tag887.xml"/><Relationship Id="rId2" Type="http://schemas.openxmlformats.org/officeDocument/2006/relationships/tags" Target="../tags/tag882.xml"/><Relationship Id="rId1" Type="http://schemas.openxmlformats.org/officeDocument/2006/relationships/tags" Target="../tags/tag881.xml"/><Relationship Id="rId6" Type="http://schemas.openxmlformats.org/officeDocument/2006/relationships/tags" Target="../tags/tag886.xml"/><Relationship Id="rId5" Type="http://schemas.openxmlformats.org/officeDocument/2006/relationships/tags" Target="../tags/tag885.xml"/><Relationship Id="rId10" Type="http://schemas.openxmlformats.org/officeDocument/2006/relationships/image" Target="../media/image65.png"/><Relationship Id="rId4" Type="http://schemas.openxmlformats.org/officeDocument/2006/relationships/tags" Target="../tags/tag884.xml"/><Relationship Id="rId9" Type="http://schemas.openxmlformats.org/officeDocument/2006/relationships/notesSlide" Target="../notesSlides/notesSlide1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89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89.xml"/><Relationship Id="rId1" Type="http://schemas.openxmlformats.org/officeDocument/2006/relationships/tags" Target="../tags/tag888.xml"/><Relationship Id="rId6" Type="http://schemas.openxmlformats.org/officeDocument/2006/relationships/tags" Target="../tags/tag893.xml"/><Relationship Id="rId5" Type="http://schemas.openxmlformats.org/officeDocument/2006/relationships/tags" Target="../tags/tag892.xml"/><Relationship Id="rId4" Type="http://schemas.openxmlformats.org/officeDocument/2006/relationships/tags" Target="../tags/tag89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901.xml"/><Relationship Id="rId13" Type="http://schemas.openxmlformats.org/officeDocument/2006/relationships/tags" Target="../tags/tag906.xml"/><Relationship Id="rId3" Type="http://schemas.openxmlformats.org/officeDocument/2006/relationships/tags" Target="../tags/tag896.xml"/><Relationship Id="rId7" Type="http://schemas.openxmlformats.org/officeDocument/2006/relationships/tags" Target="../tags/tag900.xml"/><Relationship Id="rId12" Type="http://schemas.openxmlformats.org/officeDocument/2006/relationships/tags" Target="../tags/tag905.xml"/><Relationship Id="rId2" Type="http://schemas.openxmlformats.org/officeDocument/2006/relationships/tags" Target="../tags/tag895.xml"/><Relationship Id="rId1" Type="http://schemas.openxmlformats.org/officeDocument/2006/relationships/tags" Target="../tags/tag894.xml"/><Relationship Id="rId6" Type="http://schemas.openxmlformats.org/officeDocument/2006/relationships/tags" Target="../tags/tag899.xml"/><Relationship Id="rId11" Type="http://schemas.openxmlformats.org/officeDocument/2006/relationships/tags" Target="../tags/tag904.xml"/><Relationship Id="rId5" Type="http://schemas.openxmlformats.org/officeDocument/2006/relationships/tags" Target="../tags/tag898.xml"/><Relationship Id="rId15" Type="http://schemas.openxmlformats.org/officeDocument/2006/relationships/notesSlide" Target="../notesSlides/notesSlide13.xml"/><Relationship Id="rId10" Type="http://schemas.openxmlformats.org/officeDocument/2006/relationships/tags" Target="../tags/tag903.xml"/><Relationship Id="rId4" Type="http://schemas.openxmlformats.org/officeDocument/2006/relationships/tags" Target="../tags/tag897.xml"/><Relationship Id="rId9" Type="http://schemas.openxmlformats.org/officeDocument/2006/relationships/tags" Target="../tags/tag902.xml"/><Relationship Id="rId14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913.xml"/><Relationship Id="rId13" Type="http://schemas.openxmlformats.org/officeDocument/2006/relationships/tags" Target="../tags/tag918.xml"/><Relationship Id="rId18" Type="http://schemas.openxmlformats.org/officeDocument/2006/relationships/slideLayout" Target="../slideLayouts/slideLayout7.xml"/><Relationship Id="rId26" Type="http://schemas.openxmlformats.org/officeDocument/2006/relationships/oleObject" Target="../embeddings/oleObject95.bin"/><Relationship Id="rId3" Type="http://schemas.openxmlformats.org/officeDocument/2006/relationships/tags" Target="../tags/tag908.xml"/><Relationship Id="rId21" Type="http://schemas.openxmlformats.org/officeDocument/2006/relationships/oleObject" Target="../embeddings/oleObject92.bin"/><Relationship Id="rId7" Type="http://schemas.openxmlformats.org/officeDocument/2006/relationships/tags" Target="../tags/tag912.xml"/><Relationship Id="rId12" Type="http://schemas.openxmlformats.org/officeDocument/2006/relationships/tags" Target="../tags/tag917.xml"/><Relationship Id="rId17" Type="http://schemas.openxmlformats.org/officeDocument/2006/relationships/tags" Target="../tags/tag922.xml"/><Relationship Id="rId25" Type="http://schemas.openxmlformats.org/officeDocument/2006/relationships/oleObject" Target="../embeddings/oleObject94.bin"/><Relationship Id="rId2" Type="http://schemas.openxmlformats.org/officeDocument/2006/relationships/tags" Target="../tags/tag907.xml"/><Relationship Id="rId16" Type="http://schemas.openxmlformats.org/officeDocument/2006/relationships/tags" Target="../tags/tag921.xml"/><Relationship Id="rId20" Type="http://schemas.openxmlformats.org/officeDocument/2006/relationships/image" Target="../media/image66.png"/><Relationship Id="rId1" Type="http://schemas.openxmlformats.org/officeDocument/2006/relationships/vmlDrawing" Target="../drawings/vmlDrawing15.vml"/><Relationship Id="rId6" Type="http://schemas.openxmlformats.org/officeDocument/2006/relationships/tags" Target="../tags/tag911.xml"/><Relationship Id="rId11" Type="http://schemas.openxmlformats.org/officeDocument/2006/relationships/tags" Target="../tags/tag916.xml"/><Relationship Id="rId24" Type="http://schemas.openxmlformats.org/officeDocument/2006/relationships/image" Target="../media/image7.wmf"/><Relationship Id="rId5" Type="http://schemas.openxmlformats.org/officeDocument/2006/relationships/tags" Target="../tags/tag910.xml"/><Relationship Id="rId15" Type="http://schemas.openxmlformats.org/officeDocument/2006/relationships/tags" Target="../tags/tag920.xml"/><Relationship Id="rId23" Type="http://schemas.openxmlformats.org/officeDocument/2006/relationships/oleObject" Target="../embeddings/oleObject93.bin"/><Relationship Id="rId10" Type="http://schemas.openxmlformats.org/officeDocument/2006/relationships/tags" Target="../tags/tag915.xml"/><Relationship Id="rId19" Type="http://schemas.openxmlformats.org/officeDocument/2006/relationships/notesSlide" Target="../notesSlides/notesSlide14.xml"/><Relationship Id="rId4" Type="http://schemas.openxmlformats.org/officeDocument/2006/relationships/tags" Target="../tags/tag909.xml"/><Relationship Id="rId9" Type="http://schemas.openxmlformats.org/officeDocument/2006/relationships/tags" Target="../tags/tag914.xml"/><Relationship Id="rId14" Type="http://schemas.openxmlformats.org/officeDocument/2006/relationships/tags" Target="../tags/tag919.xml"/><Relationship Id="rId22" Type="http://schemas.openxmlformats.org/officeDocument/2006/relationships/image" Target="../media/image6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930.xml"/><Relationship Id="rId13" Type="http://schemas.openxmlformats.org/officeDocument/2006/relationships/tags" Target="../tags/tag935.xml"/><Relationship Id="rId3" Type="http://schemas.openxmlformats.org/officeDocument/2006/relationships/tags" Target="../tags/tag925.xml"/><Relationship Id="rId7" Type="http://schemas.openxmlformats.org/officeDocument/2006/relationships/tags" Target="../tags/tag929.xml"/><Relationship Id="rId12" Type="http://schemas.openxmlformats.org/officeDocument/2006/relationships/tags" Target="../tags/tag934.xml"/><Relationship Id="rId2" Type="http://schemas.openxmlformats.org/officeDocument/2006/relationships/tags" Target="../tags/tag924.xml"/><Relationship Id="rId1" Type="http://schemas.openxmlformats.org/officeDocument/2006/relationships/tags" Target="../tags/tag923.xml"/><Relationship Id="rId6" Type="http://schemas.openxmlformats.org/officeDocument/2006/relationships/tags" Target="../tags/tag928.xml"/><Relationship Id="rId11" Type="http://schemas.openxmlformats.org/officeDocument/2006/relationships/tags" Target="../tags/tag933.xml"/><Relationship Id="rId5" Type="http://schemas.openxmlformats.org/officeDocument/2006/relationships/tags" Target="../tags/tag927.xml"/><Relationship Id="rId15" Type="http://schemas.openxmlformats.org/officeDocument/2006/relationships/notesSlide" Target="../notesSlides/notesSlide15.xml"/><Relationship Id="rId10" Type="http://schemas.openxmlformats.org/officeDocument/2006/relationships/tags" Target="../tags/tag932.xml"/><Relationship Id="rId4" Type="http://schemas.openxmlformats.org/officeDocument/2006/relationships/tags" Target="../tags/tag926.xml"/><Relationship Id="rId9" Type="http://schemas.openxmlformats.org/officeDocument/2006/relationships/tags" Target="../tags/tag931.xml"/><Relationship Id="rId14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938.xml"/><Relationship Id="rId2" Type="http://schemas.openxmlformats.org/officeDocument/2006/relationships/tags" Target="../tags/tag937.xml"/><Relationship Id="rId1" Type="http://schemas.openxmlformats.org/officeDocument/2006/relationships/tags" Target="../tags/tag93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40.xml"/><Relationship Id="rId4" Type="http://schemas.openxmlformats.org/officeDocument/2006/relationships/tags" Target="../tags/tag93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943.xml"/><Relationship Id="rId2" Type="http://schemas.openxmlformats.org/officeDocument/2006/relationships/tags" Target="../tags/tag942.xml"/><Relationship Id="rId1" Type="http://schemas.openxmlformats.org/officeDocument/2006/relationships/tags" Target="../tags/tag94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45.xml"/><Relationship Id="rId4" Type="http://schemas.openxmlformats.org/officeDocument/2006/relationships/tags" Target="../tags/tag94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948.xml"/><Relationship Id="rId2" Type="http://schemas.openxmlformats.org/officeDocument/2006/relationships/tags" Target="../tags/tag947.xml"/><Relationship Id="rId1" Type="http://schemas.openxmlformats.org/officeDocument/2006/relationships/tags" Target="../tags/tag9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0.xml"/><Relationship Id="rId4" Type="http://schemas.openxmlformats.org/officeDocument/2006/relationships/tags" Target="../tags/tag94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953.xml"/><Relationship Id="rId2" Type="http://schemas.openxmlformats.org/officeDocument/2006/relationships/tags" Target="../tags/tag952.xml"/><Relationship Id="rId1" Type="http://schemas.openxmlformats.org/officeDocument/2006/relationships/tags" Target="../tags/tag95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55.xml"/><Relationship Id="rId4" Type="http://schemas.openxmlformats.org/officeDocument/2006/relationships/tags" Target="../tags/tag9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tags" Target="../tags/tag20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958.xml"/><Relationship Id="rId2" Type="http://schemas.openxmlformats.org/officeDocument/2006/relationships/tags" Target="../tags/tag957.xml"/><Relationship Id="rId1" Type="http://schemas.openxmlformats.org/officeDocument/2006/relationships/tags" Target="../tags/tag95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60.xml"/><Relationship Id="rId4" Type="http://schemas.openxmlformats.org/officeDocument/2006/relationships/tags" Target="../tags/tag95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963.xml"/><Relationship Id="rId2" Type="http://schemas.openxmlformats.org/officeDocument/2006/relationships/tags" Target="../tags/tag962.xml"/><Relationship Id="rId1" Type="http://schemas.openxmlformats.org/officeDocument/2006/relationships/tags" Target="../tags/tag96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65.xml"/><Relationship Id="rId4" Type="http://schemas.openxmlformats.org/officeDocument/2006/relationships/tags" Target="../tags/tag96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13.png"/><Relationship Id="rId2" Type="http://schemas.openxmlformats.org/officeDocument/2006/relationships/tags" Target="../tags/tag213.xml"/><Relationship Id="rId16" Type="http://schemas.openxmlformats.org/officeDocument/2006/relationships/image" Target="../media/image12.png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image" Target="../media/image11.png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07882" y="217918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nb-NO" sz="8800"/>
              <a:t>TK1100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nb-NO" sz="2400"/>
              <a:t>0xA forelesning</a:t>
            </a:r>
            <a:r>
              <a:rPr lang="nb-NO" sz="2400" dirty="0"/>
              <a:t>:</a:t>
            </a:r>
          </a:p>
          <a:p>
            <a:r>
              <a:rPr lang="nb-NO" sz="7200" dirty="0"/>
              <a:t>Linklaget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3213" y="218049"/>
            <a:ext cx="5334000" cy="597877"/>
          </a:xfrm>
        </p:spPr>
        <p:txBody>
          <a:bodyPr>
            <a:normAutofit fontScale="90000"/>
          </a:bodyPr>
          <a:lstStyle/>
          <a:p>
            <a:r>
              <a:rPr lang="en-US" err="1"/>
              <a:t>Paritetssjekk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163843" name="Picture 3" descr="522 Single Bit Parity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2438" y="2482850"/>
            <a:ext cx="2609850" cy="908050"/>
          </a:xfrm>
          <a:prstGeom prst="rect">
            <a:avLst/>
          </a:prstGeom>
          <a:noFill/>
        </p:spPr>
      </p:pic>
      <p:sp>
        <p:nvSpPr>
          <p:cNvPr id="163844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1950" y="1460500"/>
            <a:ext cx="2819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 dirty="0" err="1">
                <a:solidFill>
                  <a:srgbClr val="FF0000"/>
                </a:solidFill>
              </a:rPr>
              <a:t>Ett</a:t>
            </a:r>
            <a:r>
              <a:rPr lang="en-US" sz="2400" u="sng" dirty="0">
                <a:solidFill>
                  <a:srgbClr val="FF0000"/>
                </a:solidFill>
              </a:rPr>
              <a:t>-bits </a:t>
            </a:r>
            <a:r>
              <a:rPr lang="en-US" sz="2400" u="sng" dirty="0" err="1">
                <a:solidFill>
                  <a:srgbClr val="FF0000"/>
                </a:solidFill>
              </a:rPr>
              <a:t>paritet</a:t>
            </a:r>
            <a:r>
              <a:rPr lang="en-US" sz="2400" u="sng" dirty="0">
                <a:solidFill>
                  <a:srgbClr val="FF0000"/>
                </a:solidFill>
              </a:rPr>
              <a:t>:</a:t>
            </a:r>
            <a:endParaRPr lang="en-US" sz="2400" b="1" dirty="0"/>
          </a:p>
          <a:p>
            <a:r>
              <a:rPr lang="en-US" sz="1600" b="1" dirty="0" err="1"/>
              <a:t>Kan</a:t>
            </a:r>
            <a:r>
              <a:rPr lang="en-US" sz="1600" b="1" dirty="0"/>
              <a:t> </a:t>
            </a:r>
            <a:r>
              <a:rPr lang="en-US" sz="1600" b="1" dirty="0" err="1"/>
              <a:t>oppdage</a:t>
            </a:r>
            <a:r>
              <a:rPr lang="en-US" sz="1600" b="1" dirty="0"/>
              <a:t> </a:t>
            </a:r>
            <a:r>
              <a:rPr lang="en-US" sz="1600" b="1" dirty="0" err="1"/>
              <a:t>dersom</a:t>
            </a:r>
            <a:r>
              <a:rPr lang="en-US" sz="1600" b="1" dirty="0"/>
              <a:t> </a:t>
            </a:r>
            <a:r>
              <a:rPr lang="en-US" sz="1600" b="1" dirty="0" err="1"/>
              <a:t>ett</a:t>
            </a:r>
            <a:r>
              <a:rPr lang="en-US" sz="1600" b="1" dirty="0"/>
              <a:t> bit </a:t>
            </a:r>
            <a:r>
              <a:rPr lang="en-US" sz="1600" b="1" dirty="0" err="1"/>
              <a:t>er</a:t>
            </a:r>
            <a:r>
              <a:rPr lang="en-US" sz="1600" b="1" dirty="0"/>
              <a:t> </a:t>
            </a:r>
            <a:r>
              <a:rPr lang="en-US" sz="1600" b="1" dirty="0" err="1"/>
              <a:t>feil</a:t>
            </a:r>
            <a:endParaRPr lang="en-US" sz="3200" b="1" dirty="0"/>
          </a:p>
        </p:txBody>
      </p:sp>
      <p:sp>
        <p:nvSpPr>
          <p:cNvPr id="163846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3313" y="1408113"/>
            <a:ext cx="45608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sng" dirty="0" err="1">
                <a:solidFill>
                  <a:srgbClr val="FF0000"/>
                </a:solidFill>
              </a:rPr>
              <a:t>Todimensjonale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paritetsbit</a:t>
            </a:r>
            <a:r>
              <a:rPr lang="en-US" sz="2400" b="1" u="sng" dirty="0">
                <a:solidFill>
                  <a:srgbClr val="FF0000"/>
                </a:solidFill>
              </a:rPr>
              <a:t>:</a:t>
            </a:r>
            <a:endParaRPr lang="en-US" sz="2400" b="1" dirty="0"/>
          </a:p>
          <a:p>
            <a:r>
              <a:rPr lang="en-US" sz="1600" b="1" dirty="0" err="1"/>
              <a:t>Kan</a:t>
            </a:r>
            <a:r>
              <a:rPr lang="en-US" sz="1600" b="1" dirty="0"/>
              <a:t> </a:t>
            </a:r>
            <a:r>
              <a:rPr lang="en-US" sz="1600" b="1" dirty="0" err="1"/>
              <a:t>oppdage</a:t>
            </a:r>
            <a:r>
              <a:rPr lang="en-US" sz="1600" b="1" dirty="0"/>
              <a:t> </a:t>
            </a:r>
            <a:r>
              <a:rPr lang="en-US" sz="1600" b="1" i="1" dirty="0" err="1"/>
              <a:t>og</a:t>
            </a:r>
            <a:r>
              <a:rPr lang="en-US" sz="1600" b="1" i="1" dirty="0"/>
              <a:t> </a:t>
            </a:r>
            <a:r>
              <a:rPr lang="en-US" sz="1600" b="1" i="1" dirty="0" err="1"/>
              <a:t>rette</a:t>
            </a:r>
            <a:r>
              <a:rPr lang="en-US" sz="1600" b="1" dirty="0"/>
              <a:t> </a:t>
            </a:r>
            <a:r>
              <a:rPr lang="en-US" sz="1600" b="1" dirty="0" err="1"/>
              <a:t>dersom</a:t>
            </a:r>
            <a:r>
              <a:rPr lang="en-US" sz="1600" b="1" dirty="0"/>
              <a:t> </a:t>
            </a:r>
            <a:r>
              <a:rPr lang="en-US" sz="1600" b="1" dirty="0" err="1"/>
              <a:t>ett</a:t>
            </a:r>
            <a:r>
              <a:rPr lang="en-US" sz="1600" b="1" dirty="0"/>
              <a:t> bit </a:t>
            </a:r>
            <a:r>
              <a:rPr lang="en-US" sz="1600" b="1" dirty="0" err="1"/>
              <a:t>er</a:t>
            </a:r>
            <a:r>
              <a:rPr lang="en-US" sz="1600" b="1" dirty="0"/>
              <a:t> </a:t>
            </a:r>
            <a:r>
              <a:rPr lang="en-US" sz="1600" b="1" dirty="0" err="1"/>
              <a:t>feil</a:t>
            </a:r>
            <a:endParaRPr lang="en-US" sz="3200" b="1" dirty="0"/>
          </a:p>
        </p:txBody>
      </p:sp>
      <p:sp>
        <p:nvSpPr>
          <p:cNvPr id="163848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54513" y="5222875"/>
            <a:ext cx="146050" cy="1682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63849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015038" y="5218113"/>
            <a:ext cx="146050" cy="1682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63852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39738" y="3894138"/>
            <a:ext cx="2819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Like </a:t>
            </a:r>
            <a:r>
              <a:rPr lang="en-US" sz="2400" u="sng" dirty="0" err="1">
                <a:solidFill>
                  <a:srgbClr val="FF0000"/>
                </a:solidFill>
              </a:rPr>
              <a:t>paritet</a:t>
            </a:r>
            <a:r>
              <a:rPr lang="en-US" sz="2400" u="sng" dirty="0">
                <a:solidFill>
                  <a:srgbClr val="FF0000"/>
                </a:solidFill>
              </a:rPr>
              <a:t>:</a:t>
            </a:r>
            <a:endParaRPr lang="en-US" sz="2400" b="1" dirty="0"/>
          </a:p>
          <a:p>
            <a:r>
              <a:rPr lang="en-US" sz="1600" dirty="0" err="1"/>
              <a:t>Det</a:t>
            </a:r>
            <a:r>
              <a:rPr lang="en-US" sz="1600" dirty="0"/>
              <a:t> </a:t>
            </a:r>
            <a:r>
              <a:rPr lang="en-US" sz="1600" dirty="0" err="1"/>
              <a:t>totale</a:t>
            </a:r>
            <a:r>
              <a:rPr lang="en-US" sz="1600" dirty="0"/>
              <a:t> </a:t>
            </a:r>
            <a:r>
              <a:rPr lang="en-US" sz="1600" b="1" dirty="0" err="1"/>
              <a:t>antall</a:t>
            </a:r>
            <a:r>
              <a:rPr lang="en-US" sz="1600" b="1" dirty="0"/>
              <a:t> </a:t>
            </a:r>
            <a:r>
              <a:rPr lang="en-US" sz="1600" b="1" dirty="0" err="1"/>
              <a:t>enere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inkl</a:t>
            </a:r>
            <a:r>
              <a:rPr lang="en-US" sz="1600" dirty="0"/>
              <a:t> </a:t>
            </a:r>
            <a:r>
              <a:rPr lang="en-US" sz="1600" dirty="0" err="1"/>
              <a:t>paritetsbit</a:t>
            </a:r>
            <a:r>
              <a:rPr lang="en-US" sz="1600" dirty="0"/>
              <a:t>) </a:t>
            </a:r>
            <a:r>
              <a:rPr lang="en-US" sz="1600" dirty="0" err="1"/>
              <a:t>skal</a:t>
            </a:r>
            <a:r>
              <a:rPr lang="en-US" sz="1600" dirty="0"/>
              <a:t> </a:t>
            </a:r>
            <a:r>
              <a:rPr lang="en-US" sz="1600" dirty="0" err="1"/>
              <a:t>være</a:t>
            </a:r>
            <a:r>
              <a:rPr lang="en-US" sz="1600" dirty="0"/>
              <a:t> et </a:t>
            </a:r>
            <a:r>
              <a:rPr lang="en-US" sz="1600" b="1" dirty="0" err="1">
                <a:solidFill>
                  <a:srgbClr val="FF0000"/>
                </a:solidFill>
              </a:rPr>
              <a:t>partall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u="sng" dirty="0">
              <a:solidFill>
                <a:srgbClr val="FF0000"/>
              </a:solidFill>
            </a:endParaRPr>
          </a:p>
          <a:p>
            <a:r>
              <a:rPr lang="en-US" sz="2400" u="sng" dirty="0" err="1">
                <a:solidFill>
                  <a:srgbClr val="FF0000"/>
                </a:solidFill>
              </a:rPr>
              <a:t>Odde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paritet</a:t>
            </a:r>
            <a:r>
              <a:rPr lang="en-US" sz="2400" u="sng" dirty="0">
                <a:solidFill>
                  <a:srgbClr val="FF0000"/>
                </a:solidFill>
              </a:rPr>
              <a:t>:</a:t>
            </a:r>
            <a:endParaRPr lang="en-US" sz="2400" b="1" dirty="0"/>
          </a:p>
          <a:p>
            <a:r>
              <a:rPr lang="en-US" sz="1600" dirty="0" err="1"/>
              <a:t>Det</a:t>
            </a:r>
            <a:r>
              <a:rPr lang="en-US" sz="1600" dirty="0"/>
              <a:t> </a:t>
            </a:r>
            <a:r>
              <a:rPr lang="en-US" sz="1600" dirty="0" err="1"/>
              <a:t>totale</a:t>
            </a:r>
            <a:r>
              <a:rPr lang="en-US" sz="1600" dirty="0"/>
              <a:t> </a:t>
            </a:r>
            <a:r>
              <a:rPr lang="en-US" sz="1600" b="1" dirty="0" err="1"/>
              <a:t>antall</a:t>
            </a:r>
            <a:r>
              <a:rPr lang="en-US" sz="1600" b="1" dirty="0"/>
              <a:t> </a:t>
            </a:r>
            <a:r>
              <a:rPr lang="en-US" sz="1600" b="1" dirty="0" err="1"/>
              <a:t>enere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inkl</a:t>
            </a:r>
            <a:r>
              <a:rPr lang="en-US" sz="1600" dirty="0"/>
              <a:t> </a:t>
            </a:r>
            <a:r>
              <a:rPr lang="en-US" sz="1600" dirty="0" err="1"/>
              <a:t>paritetsbit</a:t>
            </a:r>
            <a:r>
              <a:rPr lang="en-US" sz="1600" dirty="0"/>
              <a:t>) </a:t>
            </a:r>
            <a:r>
              <a:rPr lang="en-US" sz="1600" dirty="0" err="1"/>
              <a:t>skal</a:t>
            </a:r>
            <a:r>
              <a:rPr lang="en-US" sz="1600" dirty="0"/>
              <a:t> </a:t>
            </a:r>
            <a:r>
              <a:rPr lang="en-US" sz="1600" dirty="0" err="1"/>
              <a:t>være</a:t>
            </a:r>
            <a:r>
              <a:rPr lang="en-US" sz="1600" dirty="0"/>
              <a:t> et </a:t>
            </a:r>
            <a:r>
              <a:rPr lang="en-US" sz="1600" b="1" dirty="0" err="1">
                <a:solidFill>
                  <a:srgbClr val="FF0000"/>
                </a:solidFill>
              </a:rPr>
              <a:t>oddetall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75138" name="Picture 2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769" y="2214563"/>
            <a:ext cx="46672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5139" name="Picture 3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4097337"/>
            <a:ext cx="21050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5140" name="Picture 4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69" y="4213483"/>
            <a:ext cx="23812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6" grpId="0"/>
      <p:bldP spid="1638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Internett-sjekksum</a:t>
            </a:r>
            <a:r>
              <a:rPr lang="en-US" dirty="0"/>
              <a:t> (</a:t>
            </a:r>
            <a:r>
              <a:rPr lang="en-US" b="1" dirty="0" err="1"/>
              <a:t>repetisjon</a:t>
            </a:r>
            <a:r>
              <a:rPr lang="en-US" dirty="0"/>
              <a:t>)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257175" y="1666875"/>
            <a:ext cx="3657600" cy="4619625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Sender:</a:t>
            </a:r>
            <a:endParaRPr lang="en-US" sz="2400" dirty="0"/>
          </a:p>
          <a:p>
            <a:r>
              <a:rPr lang="en-US" sz="2400" dirty="0" err="1"/>
              <a:t>behandler</a:t>
            </a:r>
            <a:r>
              <a:rPr lang="en-US" sz="2400" dirty="0"/>
              <a:t> </a:t>
            </a:r>
            <a:r>
              <a:rPr lang="en-US" sz="2400" dirty="0" err="1"/>
              <a:t>innholdet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segment/datagram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sekvens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16-bits tall</a:t>
            </a:r>
          </a:p>
          <a:p>
            <a:r>
              <a:rPr lang="en-US" sz="2400" dirty="0" err="1"/>
              <a:t>sjekksum</a:t>
            </a:r>
            <a:r>
              <a:rPr lang="en-US" sz="2400" dirty="0"/>
              <a:t>: </a:t>
            </a:r>
            <a:r>
              <a:rPr lang="en-US" sz="2400" dirty="0" err="1"/>
              <a:t>addisjon</a:t>
            </a:r>
            <a:r>
              <a:rPr lang="en-US" sz="2400" dirty="0"/>
              <a:t> (</a:t>
            </a:r>
            <a:r>
              <a:rPr lang="en-US" sz="2400" dirty="0" err="1"/>
              <a:t>eners</a:t>
            </a:r>
            <a:r>
              <a:rPr lang="en-US" sz="2400" dirty="0"/>
              <a:t> </a:t>
            </a:r>
            <a:r>
              <a:rPr lang="en-US" sz="2400" dirty="0" err="1"/>
              <a:t>komplement</a:t>
            </a:r>
            <a:r>
              <a:rPr lang="en-US" sz="2400" dirty="0"/>
              <a:t>) </a:t>
            </a:r>
            <a:r>
              <a:rPr lang="en-US" sz="2400" dirty="0" err="1"/>
              <a:t>av</a:t>
            </a:r>
            <a:r>
              <a:rPr lang="en-US" sz="2400" dirty="0"/>
              <a:t> </a:t>
            </a:r>
            <a:r>
              <a:rPr lang="en-US" sz="2400" dirty="0" err="1"/>
              <a:t>innholdet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segmentet</a:t>
            </a:r>
            <a:endParaRPr lang="en-US" sz="2400" dirty="0"/>
          </a:p>
          <a:p>
            <a:r>
              <a:rPr lang="en-US" sz="2400" dirty="0"/>
              <a:t>sender </a:t>
            </a:r>
            <a:r>
              <a:rPr lang="en-US" sz="2400" dirty="0" err="1"/>
              <a:t>legger</a:t>
            </a:r>
            <a:r>
              <a:rPr lang="en-US" sz="2400" dirty="0"/>
              <a:t> </a:t>
            </a:r>
            <a:r>
              <a:rPr lang="en-US" sz="2400" dirty="0" err="1"/>
              <a:t>sjekksum</a:t>
            </a:r>
            <a:r>
              <a:rPr lang="en-US" sz="2400" dirty="0"/>
              <a:t> inn </a:t>
            </a:r>
            <a:r>
              <a:rPr lang="en-US" sz="2400" dirty="0" err="1"/>
              <a:t>i</a:t>
            </a:r>
            <a:r>
              <a:rPr lang="en-US" sz="2400" dirty="0"/>
              <a:t> UDP/TCP </a:t>
            </a:r>
            <a:r>
              <a:rPr lang="en-US" sz="2400" dirty="0" err="1"/>
              <a:t>og</a:t>
            </a:r>
            <a:r>
              <a:rPr lang="en-US" sz="2400" dirty="0"/>
              <a:t> IPv4 </a:t>
            </a:r>
            <a:r>
              <a:rPr lang="en-US" sz="2400" dirty="0" err="1"/>
              <a:t>sjekksum</a:t>
            </a:r>
            <a:r>
              <a:rPr lang="en-US" sz="2400" dirty="0"/>
              <a:t>-felt</a:t>
            </a:r>
            <a:endParaRPr lang="en-US" dirty="0"/>
          </a:p>
        </p:txBody>
      </p:sp>
      <p:sp>
        <p:nvSpPr>
          <p:cNvPr id="205828" name="Rectangle 4"/>
          <p:cNvSpPr>
            <a:spLocks noGrp="1" noChangeArrowheads="1"/>
          </p:cNvSpPr>
          <p:nvPr>
            <p:ph sz="half" idx="2"/>
            <p:custDataLst>
              <p:tags r:id="rId4"/>
            </p:custDataLst>
          </p:nvPr>
        </p:nvSpPr>
        <p:spPr>
          <a:xfrm>
            <a:off x="4448175" y="1692274"/>
            <a:ext cx="4251325" cy="4441825"/>
          </a:xfrm>
        </p:spPr>
        <p:txBody>
          <a:bodyPr>
            <a:noAutofit/>
          </a:bodyPr>
          <a:lstStyle/>
          <a:p>
            <a:pPr>
              <a:buFont typeface="ZapfDingbats" pitchFamily="82" charset="2"/>
              <a:buNone/>
            </a:pPr>
            <a:r>
              <a:rPr lang="en-US" u="sng" dirty="0" err="1">
                <a:solidFill>
                  <a:srgbClr val="FF0000"/>
                </a:solidFill>
              </a:rPr>
              <a:t>Mottager</a:t>
            </a:r>
            <a:r>
              <a:rPr lang="en-US" u="sng" dirty="0">
                <a:solidFill>
                  <a:srgbClr val="FF0000"/>
                </a:solidFill>
              </a:rPr>
              <a:t>:</a:t>
            </a:r>
            <a:endParaRPr lang="en-US" dirty="0"/>
          </a:p>
          <a:p>
            <a:r>
              <a:rPr lang="en-US" sz="2400" dirty="0" err="1"/>
              <a:t>beregner</a:t>
            </a:r>
            <a:r>
              <a:rPr lang="en-US" sz="2400" dirty="0"/>
              <a:t> </a:t>
            </a:r>
            <a:r>
              <a:rPr lang="en-US" sz="2400" dirty="0" err="1"/>
              <a:t>sjekksum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</a:t>
            </a:r>
            <a:r>
              <a:rPr lang="en-US" sz="2400" dirty="0" err="1"/>
              <a:t>mottatt</a:t>
            </a:r>
            <a:r>
              <a:rPr lang="en-US" sz="2400" dirty="0"/>
              <a:t> segment</a:t>
            </a:r>
          </a:p>
          <a:p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om</a:t>
            </a:r>
            <a:r>
              <a:rPr lang="en-US" sz="2400" dirty="0"/>
              <a:t> </a:t>
            </a:r>
            <a:r>
              <a:rPr lang="en-US" sz="2400" dirty="0" err="1"/>
              <a:t>beregnet</a:t>
            </a:r>
            <a:r>
              <a:rPr lang="en-US" sz="2400" dirty="0"/>
              <a:t> </a:t>
            </a:r>
            <a:r>
              <a:rPr lang="en-US" sz="2400" dirty="0" err="1"/>
              <a:t>sjekksum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korrekt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NEI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</a:t>
            </a:r>
            <a:r>
              <a:rPr lang="en-US" dirty="0" err="1"/>
              <a:t>feil</a:t>
            </a:r>
            <a:r>
              <a:rPr lang="en-US" dirty="0"/>
              <a:t> </a:t>
            </a:r>
            <a:r>
              <a:rPr lang="en-US" dirty="0" err="1"/>
              <a:t>oppdaget</a:t>
            </a:r>
            <a:endParaRPr lang="en-US" dirty="0"/>
          </a:p>
          <a:p>
            <a:pPr lvl="1"/>
            <a:r>
              <a:rPr lang="en-US" dirty="0"/>
              <a:t>JA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feil</a:t>
            </a:r>
            <a:r>
              <a:rPr lang="en-US" dirty="0"/>
              <a:t> </a:t>
            </a:r>
            <a:r>
              <a:rPr lang="en-US" dirty="0" err="1"/>
              <a:t>oppdaget</a:t>
            </a:r>
            <a:r>
              <a:rPr lang="en-US" dirty="0"/>
              <a:t>. </a:t>
            </a:r>
            <a:r>
              <a:rPr lang="en-US" i="1" dirty="0"/>
              <a:t>Men </a:t>
            </a:r>
            <a:r>
              <a:rPr lang="en-US" i="1" dirty="0" err="1"/>
              <a:t>det</a:t>
            </a:r>
            <a:r>
              <a:rPr lang="en-US" i="1" dirty="0"/>
              <a:t> </a:t>
            </a:r>
            <a:r>
              <a:rPr lang="en-US" i="1" dirty="0" err="1"/>
              <a:t>kan</a:t>
            </a:r>
            <a:r>
              <a:rPr lang="en-US" i="1" dirty="0"/>
              <a:t> </a:t>
            </a:r>
            <a:r>
              <a:rPr lang="en-US" i="1" dirty="0" err="1"/>
              <a:t>allikevel</a:t>
            </a:r>
            <a:r>
              <a:rPr lang="en-US" i="1" dirty="0"/>
              <a:t> </a:t>
            </a:r>
            <a:r>
              <a:rPr lang="en-US" i="1" dirty="0" err="1"/>
              <a:t>finnes</a:t>
            </a:r>
            <a:r>
              <a:rPr lang="en-US" i="1" dirty="0"/>
              <a:t> </a:t>
            </a:r>
            <a:r>
              <a:rPr lang="en-US" i="1" dirty="0" err="1"/>
              <a:t>feil</a:t>
            </a:r>
            <a:r>
              <a:rPr lang="en-US" i="1" dirty="0"/>
              <a:t>…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205829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5325" y="1042987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 dirty="0" err="1">
                <a:solidFill>
                  <a:srgbClr val="FF0000"/>
                </a:solidFill>
              </a:rPr>
              <a:t>Mål</a:t>
            </a:r>
            <a:r>
              <a:rPr lang="en-US" sz="2400" u="sng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 err="1"/>
              <a:t>oppdage</a:t>
            </a:r>
            <a:r>
              <a:rPr lang="en-US" sz="2400" dirty="0"/>
              <a:t> </a:t>
            </a:r>
            <a:r>
              <a:rPr lang="en-US" sz="2400" dirty="0" err="1"/>
              <a:t>bitfeil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mottatt</a:t>
            </a:r>
            <a:r>
              <a:rPr lang="en-US" sz="2400" dirty="0"/>
              <a:t> segment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47F78BFC-D526-4B26-9E1B-99B8FCF729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  <p:bldP spid="20582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28600"/>
            <a:ext cx="8231188" cy="643597"/>
          </a:xfrm>
        </p:spPr>
        <p:txBody>
          <a:bodyPr/>
          <a:lstStyle/>
          <a:p>
            <a:r>
              <a:rPr lang="en-US" sz="3600"/>
              <a:t>Cyclic redundancy check (CRC)</a:t>
            </a:r>
            <a:endParaRPr lang="en-US" sz="4400"/>
          </a:p>
        </p:txBody>
      </p:sp>
      <p:sp>
        <p:nvSpPr>
          <p:cNvPr id="164867" name="Rectangle 1027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84188" y="1047751"/>
            <a:ext cx="7772400" cy="3409950"/>
          </a:xfrm>
        </p:spPr>
        <p:txBody>
          <a:bodyPr>
            <a:normAutofit/>
          </a:bodyPr>
          <a:lstStyle/>
          <a:p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databitene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D</a:t>
            </a:r>
            <a:r>
              <a:rPr lang="en-US" sz="2400" dirty="0"/>
              <a:t>, </a:t>
            </a:r>
            <a:r>
              <a:rPr lang="en-US" sz="2400" dirty="0" err="1"/>
              <a:t>som</a:t>
            </a:r>
            <a:r>
              <a:rPr lang="en-US" sz="2400" dirty="0"/>
              <a:t> et </a:t>
            </a:r>
            <a:r>
              <a:rPr lang="en-US" sz="2400" dirty="0" err="1"/>
              <a:t>binært</a:t>
            </a:r>
            <a:r>
              <a:rPr lang="en-US" sz="2400" dirty="0"/>
              <a:t> tall</a:t>
            </a:r>
          </a:p>
          <a:p>
            <a:r>
              <a:rPr lang="en-US" sz="2400" dirty="0" err="1"/>
              <a:t>velger</a:t>
            </a:r>
            <a:r>
              <a:rPr lang="en-US" sz="2400" dirty="0"/>
              <a:t> et </a:t>
            </a:r>
            <a:r>
              <a:rPr lang="en-US" sz="2400" dirty="0" err="1"/>
              <a:t>bitmønster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r + 1 </a:t>
            </a:r>
            <a:r>
              <a:rPr lang="en-US" sz="2400" dirty="0"/>
              <a:t>bit </a:t>
            </a:r>
            <a:r>
              <a:rPr lang="en-US" sz="2400" dirty="0" err="1"/>
              <a:t>langt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generator, </a:t>
            </a:r>
            <a:r>
              <a:rPr lang="en-US" sz="2400" dirty="0">
                <a:solidFill>
                  <a:srgbClr val="FF0000"/>
                </a:solidFill>
              </a:rPr>
              <a:t>G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mål</a:t>
            </a:r>
            <a:r>
              <a:rPr lang="en-US" sz="2400" dirty="0"/>
              <a:t>: </a:t>
            </a:r>
            <a:r>
              <a:rPr lang="en-US" sz="2400" dirty="0" err="1"/>
              <a:t>velge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400" dirty="0"/>
              <a:t> CRC-bit,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, </a:t>
            </a:r>
            <a:r>
              <a:rPr lang="en-US" sz="2400" dirty="0" err="1"/>
              <a:t>slik</a:t>
            </a:r>
            <a:r>
              <a:rPr lang="en-US" sz="2400" dirty="0"/>
              <a:t> at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D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delelig</a:t>
            </a:r>
            <a:r>
              <a:rPr lang="en-US" sz="2000" dirty="0"/>
              <a:t> med </a:t>
            </a:r>
            <a:r>
              <a:rPr lang="en-US" sz="2000" dirty="0">
                <a:solidFill>
                  <a:srgbClr val="FF0000"/>
                </a:solidFill>
              </a:rPr>
              <a:t>G</a:t>
            </a:r>
            <a:r>
              <a:rPr lang="en-US" sz="2000" dirty="0"/>
              <a:t> (modulo 2)</a:t>
            </a:r>
          </a:p>
          <a:p>
            <a:pPr lvl="1"/>
            <a:r>
              <a:rPr lang="en-US" sz="2000" dirty="0" err="1"/>
              <a:t>mottager</a:t>
            </a:r>
            <a:r>
              <a:rPr lang="en-US" sz="2000" dirty="0"/>
              <a:t> </a:t>
            </a:r>
            <a:r>
              <a:rPr lang="en-US" sz="2000" dirty="0" err="1"/>
              <a:t>kjenner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G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dividerer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D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 med </a:t>
            </a:r>
            <a:r>
              <a:rPr lang="en-US" sz="2000" dirty="0">
                <a:solidFill>
                  <a:srgbClr val="FF0000"/>
                </a:solidFill>
              </a:rPr>
              <a:t>G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en-US" sz="2000" dirty="0" err="1"/>
              <a:t>Dersom</a:t>
            </a:r>
            <a:r>
              <a:rPr lang="en-US" sz="2000" dirty="0"/>
              <a:t> </a:t>
            </a:r>
            <a:r>
              <a:rPr lang="en-US" sz="2000" dirty="0" err="1"/>
              <a:t>divisjonen</a:t>
            </a:r>
            <a:r>
              <a:rPr lang="en-US" sz="2000" dirty="0"/>
              <a:t> </a:t>
            </a:r>
            <a:r>
              <a:rPr lang="en-US" sz="2000" dirty="0" err="1"/>
              <a:t>gir</a:t>
            </a:r>
            <a:r>
              <a:rPr lang="en-US" sz="2000" dirty="0"/>
              <a:t> en rest,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det</a:t>
            </a:r>
            <a:r>
              <a:rPr lang="en-US" sz="2000" dirty="0"/>
              <a:t> </a:t>
            </a:r>
            <a:r>
              <a:rPr lang="en-US" sz="2000" dirty="0" err="1"/>
              <a:t>bitfeil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oppdager</a:t>
            </a:r>
            <a:r>
              <a:rPr lang="en-US" sz="2000" dirty="0"/>
              <a:t>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skur-feil</a:t>
            </a:r>
            <a:r>
              <a:rPr lang="en-US" sz="2000" dirty="0"/>
              <a:t> </a:t>
            </a:r>
            <a:r>
              <a:rPr lang="en-US" sz="2000" dirty="0" err="1"/>
              <a:t>mindre</a:t>
            </a:r>
            <a:r>
              <a:rPr lang="en-US" sz="2000" dirty="0"/>
              <a:t> </a:t>
            </a:r>
            <a:r>
              <a:rPr lang="en-US" sz="2000" dirty="0" err="1"/>
              <a:t>enn</a:t>
            </a:r>
            <a:r>
              <a:rPr lang="en-US" sz="2000" dirty="0"/>
              <a:t> r+1 bit</a:t>
            </a:r>
          </a:p>
          <a:p>
            <a:r>
              <a:rPr lang="en-US" sz="2400" dirty="0" err="1"/>
              <a:t>mye</a:t>
            </a:r>
            <a:r>
              <a:rPr lang="en-US" sz="2400" dirty="0"/>
              <a:t> </a:t>
            </a:r>
            <a:r>
              <a:rPr lang="en-US" sz="2400" dirty="0" err="1"/>
              <a:t>benyttet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praksis</a:t>
            </a:r>
            <a:r>
              <a:rPr lang="en-US" sz="2400" dirty="0"/>
              <a:t> (ATM, HDCL, Ethernet, zip, …)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164868" name="Picture 1028" descr="524 CRC code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04950" y="4543425"/>
            <a:ext cx="5738813" cy="1587500"/>
          </a:xfrm>
          <a:prstGeom prst="rect">
            <a:avLst/>
          </a:prstGeom>
          <a:noFill/>
        </p:spPr>
      </p:pic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1" name="Picture 3" descr="525 CRC Examp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02150" y="1770063"/>
            <a:ext cx="3586163" cy="4343400"/>
          </a:xfrm>
          <a:prstGeom prst="rect">
            <a:avLst/>
          </a:prstGeom>
          <a:noFill/>
        </p:spPr>
      </p:pic>
      <p:sp>
        <p:nvSpPr>
          <p:cNvPr id="165892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CRC eksempel</a:t>
            </a:r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492125" y="1281113"/>
            <a:ext cx="3478213" cy="324485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>
                <a:solidFill>
                  <a:schemeClr val="accent2"/>
                </a:solidFill>
              </a:rPr>
              <a:t>Ønsker:</a:t>
            </a:r>
            <a:endParaRPr lang="en-US"/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/>
              <a:t>D </a:t>
            </a:r>
            <a:r>
              <a:rPr lang="en-US" baseline="26000"/>
              <a:t>. </a:t>
            </a:r>
            <a:r>
              <a:rPr lang="en-US"/>
              <a:t>2</a:t>
            </a:r>
            <a:r>
              <a:rPr lang="en-US" baseline="40000"/>
              <a:t>r</a:t>
            </a:r>
            <a:r>
              <a:rPr lang="en-US"/>
              <a:t> XOR R = nG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i="1">
                <a:solidFill>
                  <a:schemeClr val="accent2"/>
                </a:solidFill>
              </a:rPr>
              <a:t>ekvivalent:</a:t>
            </a:r>
            <a:endParaRPr lang="en-US"/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/>
              <a:t>D </a:t>
            </a:r>
            <a:r>
              <a:rPr lang="en-US" baseline="26000"/>
              <a:t>. </a:t>
            </a:r>
            <a:r>
              <a:rPr lang="en-US"/>
              <a:t>2</a:t>
            </a:r>
            <a:r>
              <a:rPr lang="en-US" baseline="40000"/>
              <a:t>r</a:t>
            </a:r>
            <a:r>
              <a:rPr lang="en-US"/>
              <a:t> = nG XOR R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i="1">
                <a:solidFill>
                  <a:schemeClr val="accent2"/>
                </a:solidFill>
              </a:rPr>
              <a:t>ekvivalent:</a:t>
            </a:r>
            <a:r>
              <a:rPr lang="en-US" sz="2400"/>
              <a:t> 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/>
              <a:t>    hvis vi deler D </a:t>
            </a:r>
            <a:r>
              <a:rPr lang="en-US" sz="2400" baseline="26000"/>
              <a:t>. </a:t>
            </a:r>
            <a:r>
              <a:rPr lang="en-US" sz="2400"/>
              <a:t>2</a:t>
            </a:r>
            <a:r>
              <a:rPr lang="en-US" sz="2400" baseline="40000"/>
              <a:t>r</a:t>
            </a:r>
            <a:r>
              <a:rPr lang="en-US" sz="2400"/>
              <a:t> med G er det </a:t>
            </a:r>
            <a:r>
              <a:rPr lang="en-US" sz="2400" i="1"/>
              <a:t>resten,</a:t>
            </a:r>
            <a:r>
              <a:rPr lang="en-US" sz="2400"/>
              <a:t> R, vi søker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82675" y="5213350"/>
            <a:ext cx="376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R</a:t>
            </a:r>
            <a:r>
              <a:rPr lang="en-US"/>
              <a:t> = rest[           ]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19275" y="5053013"/>
            <a:ext cx="1336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 D </a:t>
            </a:r>
            <a:r>
              <a:rPr lang="en-US" sz="2400" baseline="26000"/>
              <a:t>. </a:t>
            </a:r>
            <a:r>
              <a:rPr lang="en-US" sz="2400"/>
              <a:t>2</a:t>
            </a:r>
            <a:r>
              <a:rPr lang="en-US" sz="2400" baseline="40000"/>
              <a:t>r</a:t>
            </a:r>
            <a:endParaRPr lang="en-US" sz="2400" baseline="30000"/>
          </a:p>
          <a:p>
            <a:pPr algn="ctr"/>
            <a:r>
              <a:rPr lang="en-US" sz="2400"/>
              <a:t>G</a:t>
            </a:r>
          </a:p>
        </p:txBody>
      </p:sp>
      <p:sp>
        <p:nvSpPr>
          <p:cNvPr id="165896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173288" y="5468938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65898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11225" y="4878388"/>
            <a:ext cx="3201988" cy="1190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>
                <a:solidFill>
                  <a:srgbClr val="FF0000"/>
                </a:solidFill>
              </a:rPr>
              <a:t>CRC-32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nb-NO" dirty="0"/>
              <a:t>Bruker noen forskjellige nøkler</a:t>
            </a:r>
          </a:p>
          <a:p>
            <a:pPr lvl="1"/>
            <a:r>
              <a:rPr lang="nb-NO" sz="1800" i="1" dirty="0"/>
              <a:t>x</a:t>
            </a:r>
            <a:r>
              <a:rPr lang="nb-NO" sz="1800" baseline="30000" dirty="0"/>
              <a:t>32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baseline="30000" dirty="0"/>
              <a:t>26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baseline="30000" dirty="0"/>
              <a:t>23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baseline="30000" dirty="0"/>
              <a:t>22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baseline="30000" dirty="0"/>
              <a:t>16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baseline="30000" dirty="0"/>
              <a:t>12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baseline="30000" dirty="0"/>
              <a:t>11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baseline="30000" dirty="0"/>
              <a:t>10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baseline="30000" dirty="0"/>
              <a:t>8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baseline="30000" dirty="0"/>
              <a:t>7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baseline="30000" dirty="0"/>
              <a:t>5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baseline="30000" dirty="0"/>
              <a:t>4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baseline="30000" dirty="0"/>
              <a:t>2</a:t>
            </a:r>
            <a:r>
              <a:rPr lang="nb-NO" sz="1800" dirty="0"/>
              <a:t> + </a:t>
            </a:r>
            <a:r>
              <a:rPr lang="nb-NO" sz="1800" i="1" dirty="0"/>
              <a:t>x</a:t>
            </a:r>
            <a:r>
              <a:rPr lang="nb-NO" sz="1800" dirty="0"/>
              <a:t> + 1</a:t>
            </a:r>
          </a:p>
          <a:p>
            <a:r>
              <a:rPr lang="nb-NO" dirty="0"/>
              <a:t>Enkel å beregne i hardware</a:t>
            </a:r>
          </a:p>
          <a:p>
            <a:pPr lvl="1"/>
            <a:r>
              <a:rPr lang="nb-NO" dirty="0"/>
              <a:t>XOR-porter og skift-registre</a:t>
            </a:r>
          </a:p>
          <a:p>
            <a:r>
              <a:rPr lang="nb-NO" dirty="0"/>
              <a:t>Oppdager alle </a:t>
            </a:r>
            <a:r>
              <a:rPr lang="nb-NO" dirty="0" err="1"/>
              <a:t>burst</a:t>
            </a:r>
            <a:r>
              <a:rPr lang="nb-NO" dirty="0"/>
              <a:t>-</a:t>
            </a:r>
            <a:r>
              <a:rPr lang="nb-NO" dirty="0">
                <a:solidFill>
                  <a:srgbClr val="FF0000"/>
                </a:solidFill>
              </a:rPr>
              <a:t>feil</a:t>
            </a:r>
            <a:r>
              <a:rPr lang="nb-NO" dirty="0"/>
              <a:t> som er på 32 bit eller færre</a:t>
            </a:r>
          </a:p>
          <a:p>
            <a:r>
              <a:rPr lang="nb-NO" dirty="0"/>
              <a:t>Oppdager 1-2</a:t>
            </a:r>
            <a:r>
              <a:rPr lang="nb-NO" baseline="30000" dirty="0"/>
              <a:t>-32</a:t>
            </a:r>
            <a:r>
              <a:rPr lang="nb-NO" dirty="0"/>
              <a:t> = 99,9999999767% av alle feil som består av flere enn 32 bit</a:t>
            </a:r>
            <a:br>
              <a:rPr lang="nb-NO" dirty="0"/>
            </a:br>
            <a:endParaRPr lang="nb-NO" dirty="0"/>
          </a:p>
          <a:p>
            <a:r>
              <a:rPr lang="nb-NO" dirty="0"/>
              <a:t>Brukes også av ZIP, MPEG, PNG, m.fl.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36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4151922"/>
            <a:ext cx="9144000" cy="1358900"/>
          </a:xfrm>
        </p:spPr>
        <p:txBody>
          <a:bodyPr>
            <a:noAutofit/>
          </a:bodyPr>
          <a:lstStyle/>
          <a:p>
            <a:pPr algn="ctr"/>
            <a:r>
              <a:rPr lang="nb-NO" sz="9600" dirty="0">
                <a:solidFill>
                  <a:srgbClr val="FF0000"/>
                </a:solidFill>
              </a:rPr>
              <a:t>M</a:t>
            </a:r>
            <a:r>
              <a:rPr lang="nb-NO" sz="3200" dirty="0"/>
              <a:t>edium </a:t>
            </a:r>
            <a:r>
              <a:rPr lang="nb-NO" sz="11500" dirty="0">
                <a:solidFill>
                  <a:srgbClr val="FF0000"/>
                </a:solidFill>
              </a:rPr>
              <a:t>A</a:t>
            </a:r>
            <a:r>
              <a:rPr lang="nb-NO" sz="3200" dirty="0"/>
              <a:t>ccess </a:t>
            </a:r>
            <a:r>
              <a:rPr lang="nb-NO" sz="11500" dirty="0">
                <a:solidFill>
                  <a:srgbClr val="FF0000"/>
                </a:solidFill>
              </a:rPr>
              <a:t>C</a:t>
            </a:r>
            <a:r>
              <a:rPr lang="nb-NO" sz="3200" dirty="0"/>
              <a:t>ontrol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  <p:custDataLst>
              <p:tags r:id="rId3"/>
            </p:custDataLst>
          </p:nvPr>
        </p:nvSpPr>
        <p:spPr>
          <a:xfrm>
            <a:off x="2514600" y="6477000"/>
            <a:ext cx="2895600" cy="365125"/>
          </a:xfrm>
        </p:spPr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6890731" y="6450787"/>
            <a:ext cx="2133600" cy="365125"/>
          </a:xfrm>
        </p:spPr>
        <p:txBody>
          <a:bodyPr/>
          <a:lstStyle/>
          <a:p>
            <a:pPr>
              <a:defRPr/>
            </a:pPr>
            <a:fld id="{3F949745-EBC7-4908-B3AC-01FFB0AEBB7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71042" name="Picture 2" descr="http://content.answcdn.com/main/content/img/CDE/DATLINK.GI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8212"/>
            <a:ext cx="38862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45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-1"/>
            <a:ext cx="4029076" cy="454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950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57150"/>
            <a:ext cx="8277225" cy="1143000"/>
          </a:xfrm>
        </p:spPr>
        <p:txBody>
          <a:bodyPr/>
          <a:lstStyle/>
          <a:p>
            <a:r>
              <a:rPr lang="en-US" sz="3200" dirty="0"/>
              <a:t>Linker </a:t>
            </a:r>
            <a:r>
              <a:rPr lang="en-US" sz="3200" dirty="0" err="1"/>
              <a:t>og</a:t>
            </a:r>
            <a:r>
              <a:rPr lang="en-US" sz="3200" dirty="0"/>
              <a:t> </a:t>
            </a:r>
            <a:r>
              <a:rPr lang="en-US" sz="3200" dirty="0" err="1"/>
              <a:t>protokoller</a:t>
            </a:r>
            <a:r>
              <a:rPr lang="en-US" sz="3200" dirty="0"/>
              <a:t> for </a:t>
            </a:r>
            <a:r>
              <a:rPr lang="en-US" sz="3200" dirty="0" err="1">
                <a:solidFill>
                  <a:srgbClr val="FF0000"/>
                </a:solidFill>
              </a:rPr>
              <a:t>multippel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aksess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054100"/>
            <a:ext cx="6873240" cy="32924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3200" dirty="0"/>
              <a:t>To </a:t>
            </a:r>
            <a:r>
              <a:rPr lang="en-US" sz="3200" dirty="0" err="1"/>
              <a:t>hovedtyper</a:t>
            </a:r>
            <a:r>
              <a:rPr lang="en-US" sz="3200" dirty="0"/>
              <a:t> “linker”: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punkt-til-punkt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PPP for </a:t>
            </a:r>
            <a:r>
              <a:rPr lang="en-US" dirty="0" err="1"/>
              <a:t>oppringt</a:t>
            </a:r>
            <a:r>
              <a:rPr lang="en-US" dirty="0"/>
              <a:t> </a:t>
            </a:r>
            <a:r>
              <a:rPr lang="en-US" dirty="0" err="1"/>
              <a:t>aksess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punkt</a:t>
            </a:r>
            <a:r>
              <a:rPr lang="en-US" dirty="0"/>
              <a:t>-</a:t>
            </a:r>
            <a:r>
              <a:rPr lang="en-US" dirty="0" err="1"/>
              <a:t>til</a:t>
            </a:r>
            <a:r>
              <a:rPr lang="en-US" dirty="0"/>
              <a:t>-</a:t>
            </a:r>
            <a:r>
              <a:rPr lang="en-US" dirty="0" err="1"/>
              <a:t>punkt</a:t>
            </a:r>
            <a:r>
              <a:rPr lang="en-US" dirty="0"/>
              <a:t>-link </a:t>
            </a:r>
            <a:r>
              <a:rPr lang="en-US" dirty="0" err="1"/>
              <a:t>mellom</a:t>
            </a:r>
            <a:r>
              <a:rPr lang="en-US" dirty="0"/>
              <a:t> to </a:t>
            </a:r>
            <a:r>
              <a:rPr lang="en-US" dirty="0" err="1"/>
              <a:t>routere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kringkasting</a:t>
            </a:r>
            <a:r>
              <a:rPr lang="en-US" dirty="0"/>
              <a:t> (</a:t>
            </a:r>
            <a:r>
              <a:rPr lang="en-US" dirty="0" err="1"/>
              <a:t>delt</a:t>
            </a:r>
            <a:r>
              <a:rPr lang="en-US" dirty="0"/>
              <a:t> medium)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tradisjonelt</a:t>
            </a:r>
            <a:r>
              <a:rPr lang="en-US" dirty="0"/>
              <a:t> </a:t>
            </a:r>
            <a:r>
              <a:rPr lang="en-US" dirty="0" err="1"/>
              <a:t>ethernet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802.11 </a:t>
            </a:r>
            <a:r>
              <a:rPr lang="en-US" dirty="0" err="1"/>
              <a:t>trådløst</a:t>
            </a:r>
            <a:r>
              <a:rPr lang="en-US" dirty="0"/>
              <a:t> </a:t>
            </a:r>
            <a:r>
              <a:rPr lang="en-US" dirty="0" err="1"/>
              <a:t>lokalnett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167940" name="Picture 4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7875" y="4264012"/>
            <a:ext cx="6628765" cy="2224101"/>
          </a:xfrm>
          <a:prstGeom prst="rect">
            <a:avLst/>
          </a:prstGeom>
          <a:noFill/>
        </p:spPr>
      </p:pic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7" name="Group 16"/>
          <p:cNvGrpSpPr/>
          <p:nvPr>
            <p:custDataLst>
              <p:tags r:id="rId7"/>
            </p:custDataLst>
          </p:nvPr>
        </p:nvGrpSpPr>
        <p:grpSpPr>
          <a:xfrm>
            <a:off x="6305550" y="1571345"/>
            <a:ext cx="2686050" cy="1438275"/>
            <a:chOff x="6305550" y="1571345"/>
            <a:chExt cx="2686050" cy="1438275"/>
          </a:xfrm>
        </p:grpSpPr>
        <p:sp>
          <p:nvSpPr>
            <p:cNvPr id="5" name="Flowchart: Connector 4"/>
            <p:cNvSpPr/>
            <p:nvPr/>
          </p:nvSpPr>
          <p:spPr>
            <a:xfrm>
              <a:off x="6305550" y="1571345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8534400" y="2552420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" name="Straight Connector 6"/>
            <p:cNvCxnSpPr>
              <a:stCxn id="5" idx="5"/>
              <a:endCxn id="9" idx="2"/>
            </p:cNvCxnSpPr>
            <p:nvPr/>
          </p:nvCxnSpPr>
          <p:spPr>
            <a:xfrm>
              <a:off x="6695795" y="1961590"/>
              <a:ext cx="1838605" cy="8194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Multippel</a:t>
            </a:r>
            <a:r>
              <a:rPr lang="en-US" dirty="0"/>
              <a:t> </a:t>
            </a:r>
            <a:r>
              <a:rPr lang="en-US" dirty="0" err="1"/>
              <a:t>aksess-protokoller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MA</a:t>
            </a:r>
            <a:r>
              <a:rPr lang="en-US" dirty="0"/>
              <a:t>)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00063" y="1095374"/>
            <a:ext cx="8396287" cy="5305425"/>
          </a:xfrm>
        </p:spPr>
        <p:txBody>
          <a:bodyPr>
            <a:normAutofit/>
          </a:bodyPr>
          <a:lstStyle/>
          <a:p>
            <a:r>
              <a:rPr lang="en-US" sz="2800" dirty="0" err="1"/>
              <a:t>én</a:t>
            </a:r>
            <a:r>
              <a:rPr lang="en-US" sz="2800" dirty="0"/>
              <a:t> </a:t>
            </a:r>
            <a:r>
              <a:rPr lang="en-US" sz="2800" dirty="0" err="1"/>
              <a:t>delt</a:t>
            </a:r>
            <a:r>
              <a:rPr lang="en-US" sz="2800" dirty="0"/>
              <a:t> </a:t>
            </a:r>
            <a:r>
              <a:rPr lang="en-US" sz="2800" dirty="0" err="1"/>
              <a:t>kanal</a:t>
            </a:r>
            <a:r>
              <a:rPr lang="en-US" sz="2800" dirty="0"/>
              <a:t> </a:t>
            </a:r>
            <a:r>
              <a:rPr lang="en-US" sz="2800" dirty="0" err="1"/>
              <a:t>som</a:t>
            </a:r>
            <a:r>
              <a:rPr lang="en-US" sz="2800" dirty="0"/>
              <a:t> </a:t>
            </a:r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kan</a:t>
            </a:r>
            <a:r>
              <a:rPr lang="en-US" sz="2800" dirty="0"/>
              <a:t> </a:t>
            </a:r>
            <a:r>
              <a:rPr lang="en-US" sz="2800" dirty="0" err="1"/>
              <a:t>lytte</a:t>
            </a:r>
            <a:r>
              <a:rPr lang="en-US" sz="2800" dirty="0"/>
              <a:t> </a:t>
            </a:r>
            <a:r>
              <a:rPr lang="en-US" sz="2800" dirty="0" err="1"/>
              <a:t>på</a:t>
            </a:r>
            <a:r>
              <a:rPr lang="en-US" sz="2800" dirty="0"/>
              <a:t> (</a:t>
            </a:r>
            <a:r>
              <a:rPr lang="en-US" sz="2800" dirty="0" err="1"/>
              <a:t>kringkasting</a:t>
            </a:r>
            <a:r>
              <a:rPr lang="en-US" sz="2800" dirty="0"/>
              <a:t>)  </a:t>
            </a:r>
          </a:p>
          <a:p>
            <a:r>
              <a:rPr lang="en-US" sz="2800" dirty="0"/>
              <a:t>to </a:t>
            </a:r>
            <a:r>
              <a:rPr lang="en-US" sz="2800" dirty="0" err="1"/>
              <a:t>eller</a:t>
            </a:r>
            <a:r>
              <a:rPr lang="en-US" sz="2800" dirty="0"/>
              <a:t> </a:t>
            </a:r>
            <a:r>
              <a:rPr lang="en-US" sz="2800" dirty="0" err="1"/>
              <a:t>flere</a:t>
            </a:r>
            <a:r>
              <a:rPr lang="en-US" sz="2800" dirty="0"/>
              <a:t> </a:t>
            </a:r>
            <a:r>
              <a:rPr lang="en-US" sz="2800" dirty="0" err="1"/>
              <a:t>samtidige</a:t>
            </a:r>
            <a:r>
              <a:rPr lang="en-US" sz="2800" dirty="0"/>
              <a:t> </a:t>
            </a:r>
            <a:r>
              <a:rPr lang="en-US" sz="2800" dirty="0" err="1"/>
              <a:t>transmisjoner</a:t>
            </a:r>
            <a:r>
              <a:rPr lang="en-US" sz="2800" dirty="0"/>
              <a:t> </a:t>
            </a:r>
            <a:r>
              <a:rPr lang="en-US" sz="2800" dirty="0" err="1"/>
              <a:t>fra</a:t>
            </a:r>
            <a:r>
              <a:rPr lang="en-US" sz="2800" dirty="0"/>
              <a:t> </a:t>
            </a:r>
            <a:r>
              <a:rPr lang="en-US" sz="2800" dirty="0" err="1"/>
              <a:t>noder</a:t>
            </a:r>
            <a:r>
              <a:rPr lang="en-US" sz="2800" dirty="0"/>
              <a:t> </a:t>
            </a:r>
            <a:r>
              <a:rPr lang="en-US" sz="2800" dirty="0" err="1"/>
              <a:t>resulterer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interferens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bare </a:t>
            </a:r>
            <a:r>
              <a:rPr lang="en-US" sz="2400" dirty="0" err="1"/>
              <a:t>én</a:t>
            </a:r>
            <a:r>
              <a:rPr lang="en-US" sz="2400" dirty="0"/>
              <a:t> </a:t>
            </a:r>
            <a:r>
              <a:rPr lang="en-US" sz="2400" dirty="0" err="1"/>
              <a:t>må</a:t>
            </a:r>
            <a:r>
              <a:rPr lang="en-US" sz="2400" dirty="0"/>
              <a:t> </a:t>
            </a:r>
            <a:r>
              <a:rPr lang="en-US" sz="2400" dirty="0" err="1"/>
              <a:t>sende</a:t>
            </a:r>
            <a:r>
              <a:rPr lang="en-US" sz="2400" dirty="0"/>
              <a:t> </a:t>
            </a:r>
            <a:r>
              <a:rPr lang="en-US" sz="2400" dirty="0" err="1"/>
              <a:t>om</a:t>
            </a:r>
            <a:r>
              <a:rPr lang="en-US" sz="2400" dirty="0"/>
              <a:t> </a:t>
            </a:r>
            <a:r>
              <a:rPr lang="en-US" sz="2400" dirty="0" err="1"/>
              <a:t>gangen</a:t>
            </a:r>
            <a:r>
              <a:rPr lang="en-US" sz="2400" dirty="0"/>
              <a:t> </a:t>
            </a:r>
          </a:p>
          <a:p>
            <a:pPr>
              <a:buFont typeface="ZapfDingbats" pitchFamily="82" charset="2"/>
              <a:buNone/>
            </a:pPr>
            <a:r>
              <a:rPr lang="en-US" sz="2800" i="1" u="sng" dirty="0" err="1">
                <a:solidFill>
                  <a:srgbClr val="FF0000"/>
                </a:solidFill>
              </a:rPr>
              <a:t>multippel-aksessprotokoll</a:t>
            </a:r>
            <a:endParaRPr lang="en-US" sz="2800" dirty="0"/>
          </a:p>
          <a:p>
            <a:r>
              <a:rPr lang="en-US" sz="2800" dirty="0" err="1"/>
              <a:t>distribuert</a:t>
            </a:r>
            <a:r>
              <a:rPr lang="en-US" sz="2800" dirty="0"/>
              <a:t> </a:t>
            </a:r>
            <a:r>
              <a:rPr lang="en-US" sz="2800" dirty="0" err="1"/>
              <a:t>algoritme</a:t>
            </a:r>
            <a:r>
              <a:rPr lang="en-US" sz="2800" dirty="0"/>
              <a:t> </a:t>
            </a:r>
            <a:r>
              <a:rPr lang="en-US" sz="2800" dirty="0" err="1"/>
              <a:t>som</a:t>
            </a:r>
            <a:r>
              <a:rPr lang="en-US" sz="2800" dirty="0"/>
              <a:t> </a:t>
            </a:r>
            <a:r>
              <a:rPr lang="en-US" sz="2800" dirty="0" err="1"/>
              <a:t>bestemmer</a:t>
            </a:r>
            <a:r>
              <a:rPr lang="en-US" sz="2800" dirty="0"/>
              <a:t> </a:t>
            </a:r>
            <a:r>
              <a:rPr lang="en-US" sz="2800" dirty="0" err="1"/>
              <a:t>hvordan</a:t>
            </a:r>
            <a:r>
              <a:rPr lang="en-US" sz="2800" dirty="0"/>
              <a:t> </a:t>
            </a:r>
            <a:r>
              <a:rPr lang="en-US" sz="2800" dirty="0" err="1"/>
              <a:t>noder</a:t>
            </a:r>
            <a:r>
              <a:rPr lang="en-US" sz="2800" dirty="0"/>
              <a:t> </a:t>
            </a:r>
            <a:r>
              <a:rPr lang="en-US" sz="2800" dirty="0" err="1"/>
              <a:t>deler</a:t>
            </a:r>
            <a:r>
              <a:rPr lang="en-US" sz="2800" dirty="0"/>
              <a:t> en </a:t>
            </a:r>
            <a:r>
              <a:rPr lang="en-US" sz="2800" dirty="0" err="1"/>
              <a:t>kanal</a:t>
            </a:r>
            <a:r>
              <a:rPr lang="en-US" sz="2800" dirty="0"/>
              <a:t>, </a:t>
            </a:r>
            <a:r>
              <a:rPr lang="en-US" sz="2800" dirty="0" err="1"/>
              <a:t>dvs</a:t>
            </a:r>
            <a:r>
              <a:rPr lang="en-US" sz="2800" dirty="0"/>
              <a:t> at den </a:t>
            </a:r>
            <a:r>
              <a:rPr lang="en-US" sz="2800" dirty="0" err="1"/>
              <a:t>bestemmer</a:t>
            </a:r>
            <a:r>
              <a:rPr lang="en-US" sz="2800" dirty="0"/>
              <a:t> </a:t>
            </a:r>
            <a:r>
              <a:rPr lang="en-US" sz="2800" dirty="0" err="1"/>
              <a:t>når</a:t>
            </a:r>
            <a:r>
              <a:rPr lang="en-US" sz="2800" dirty="0"/>
              <a:t> en node </a:t>
            </a:r>
            <a:r>
              <a:rPr lang="en-US" sz="2800" dirty="0" err="1"/>
              <a:t>kan</a:t>
            </a:r>
            <a:r>
              <a:rPr lang="en-US" sz="2800" dirty="0"/>
              <a:t> </a:t>
            </a:r>
            <a:r>
              <a:rPr lang="en-US" sz="2800" dirty="0" err="1"/>
              <a:t>sende</a:t>
            </a:r>
            <a:endParaRPr lang="en-US" sz="2800" dirty="0"/>
          </a:p>
          <a:p>
            <a:r>
              <a:rPr lang="en-US" sz="2800" dirty="0" err="1"/>
              <a:t>kommunikasjon</a:t>
            </a:r>
            <a:r>
              <a:rPr lang="en-US" sz="2800" dirty="0"/>
              <a:t> </a:t>
            </a:r>
            <a:r>
              <a:rPr lang="en-US" sz="2800" dirty="0" err="1"/>
              <a:t>om</a:t>
            </a:r>
            <a:r>
              <a:rPr lang="en-US" sz="2800" dirty="0"/>
              <a:t> </a:t>
            </a:r>
            <a:r>
              <a:rPr lang="en-US" sz="2800" dirty="0" err="1"/>
              <a:t>kanaldeling</a:t>
            </a:r>
            <a:r>
              <a:rPr lang="en-US" sz="2800" dirty="0"/>
              <a:t> </a:t>
            </a:r>
            <a:r>
              <a:rPr lang="en-US" sz="2800" dirty="0" err="1"/>
              <a:t>må</a:t>
            </a:r>
            <a:r>
              <a:rPr lang="en-US" sz="2800" dirty="0"/>
              <a:t> </a:t>
            </a:r>
            <a:r>
              <a:rPr lang="en-US" sz="2800" dirty="0" err="1"/>
              <a:t>selv</a:t>
            </a:r>
            <a:r>
              <a:rPr lang="en-US" sz="2800" dirty="0"/>
              <a:t> </a:t>
            </a:r>
            <a:r>
              <a:rPr lang="en-US" sz="2800" dirty="0" err="1"/>
              <a:t>bruke</a:t>
            </a:r>
            <a:r>
              <a:rPr lang="en-US" sz="2800" dirty="0"/>
              <a:t> </a:t>
            </a:r>
            <a:r>
              <a:rPr lang="en-US" sz="2800" dirty="0" err="1"/>
              <a:t>kanalen</a:t>
            </a:r>
            <a:r>
              <a:rPr lang="en-US" sz="28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28600"/>
            <a:ext cx="8101013" cy="678766"/>
          </a:xfrm>
        </p:spPr>
        <p:txBody>
          <a:bodyPr/>
          <a:lstStyle/>
          <a:p>
            <a:r>
              <a:rPr lang="en-US" sz="3200"/>
              <a:t>MAC-</a:t>
            </a:r>
            <a:r>
              <a:rPr lang="en-US" sz="3200" err="1"/>
              <a:t>protokoller</a:t>
            </a:r>
            <a:r>
              <a:rPr lang="en-US" sz="3200"/>
              <a:t>: </a:t>
            </a:r>
            <a:r>
              <a:rPr lang="en-US" sz="3200" err="1"/>
              <a:t>taksonomi</a:t>
            </a: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271588"/>
            <a:ext cx="788035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Tre </a:t>
            </a:r>
            <a:r>
              <a:rPr lang="en-US" sz="2400" dirty="0" err="1"/>
              <a:t>ulike</a:t>
            </a:r>
            <a:r>
              <a:rPr lang="en-US" sz="2400" dirty="0"/>
              <a:t> </a:t>
            </a:r>
            <a:r>
              <a:rPr lang="en-US" sz="2400" dirty="0" err="1"/>
              <a:t>tilnærminger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kanaldeling</a:t>
            </a:r>
            <a:r>
              <a:rPr lang="en-US" sz="2400" dirty="0"/>
              <a:t>: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Kanalpartisjonering</a:t>
            </a:r>
            <a:endParaRPr lang="en-US" dirty="0"/>
          </a:p>
          <a:p>
            <a:pPr lvl="1"/>
            <a:r>
              <a:rPr lang="en-US" sz="2000" dirty="0" err="1"/>
              <a:t>deler</a:t>
            </a:r>
            <a:r>
              <a:rPr lang="en-US" sz="2000" dirty="0"/>
              <a:t> </a:t>
            </a:r>
            <a:r>
              <a:rPr lang="en-US" sz="2000" dirty="0" err="1"/>
              <a:t>kanalen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mindre</a:t>
            </a:r>
            <a:r>
              <a:rPr lang="en-US" sz="2000" dirty="0"/>
              <a:t> biter </a:t>
            </a:r>
          </a:p>
          <a:p>
            <a:pPr lvl="2"/>
            <a:r>
              <a:rPr lang="en-US" sz="1600" dirty="0" err="1"/>
              <a:t>Tidsluker</a:t>
            </a:r>
            <a:endParaRPr lang="en-US" sz="1600" dirty="0"/>
          </a:p>
          <a:p>
            <a:pPr lvl="2"/>
            <a:r>
              <a:rPr lang="en-US" sz="1600" dirty="0" err="1"/>
              <a:t>Frekvenser</a:t>
            </a:r>
            <a:endParaRPr lang="en-US" sz="1600" dirty="0"/>
          </a:p>
          <a:p>
            <a:pPr lvl="2"/>
            <a:r>
              <a:rPr lang="en-US" sz="1600" dirty="0" err="1"/>
              <a:t>koder</a:t>
            </a:r>
            <a:endParaRPr lang="en-US" sz="1600" dirty="0"/>
          </a:p>
          <a:p>
            <a:pPr lvl="1"/>
            <a:r>
              <a:rPr lang="en-US" sz="2000" dirty="0" err="1"/>
              <a:t>tildeler</a:t>
            </a:r>
            <a:r>
              <a:rPr lang="en-US" sz="2000" dirty="0"/>
              <a:t> del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kanalen</a:t>
            </a:r>
            <a:r>
              <a:rPr lang="en-US" sz="2000" dirty="0"/>
              <a:t> </a:t>
            </a:r>
            <a:r>
              <a:rPr lang="en-US" sz="2000" dirty="0" err="1"/>
              <a:t>eksklusivt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en node</a:t>
            </a: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Random access</a:t>
            </a:r>
            <a:endParaRPr lang="en-US" dirty="0"/>
          </a:p>
          <a:p>
            <a:pPr lvl="1"/>
            <a:r>
              <a:rPr lang="en-US" sz="2000" dirty="0" err="1"/>
              <a:t>kanal</a:t>
            </a:r>
            <a:r>
              <a:rPr lang="en-US" sz="2000" dirty="0"/>
              <a:t> deles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opp</a:t>
            </a:r>
            <a:r>
              <a:rPr lang="en-US" sz="2000" dirty="0"/>
              <a:t>, </a:t>
            </a:r>
            <a:r>
              <a:rPr lang="en-US" sz="2000" dirty="0" err="1"/>
              <a:t>kollisjoner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forekomme</a:t>
            </a:r>
            <a:endParaRPr lang="en-US" sz="2000" dirty="0"/>
          </a:p>
          <a:p>
            <a:pPr lvl="1"/>
            <a:r>
              <a:rPr lang="en-US" sz="2000" dirty="0" err="1"/>
              <a:t>har</a:t>
            </a:r>
            <a:r>
              <a:rPr lang="en-US" sz="2000" dirty="0"/>
              <a:t> </a:t>
            </a:r>
            <a:r>
              <a:rPr lang="en-US" sz="2000" dirty="0" err="1"/>
              <a:t>metoder</a:t>
            </a:r>
            <a:r>
              <a:rPr lang="en-US" sz="2000" dirty="0"/>
              <a:t> for å </a:t>
            </a:r>
            <a:r>
              <a:rPr lang="en-US" sz="2000" dirty="0" err="1"/>
              <a:t>håndtere</a:t>
            </a:r>
            <a:r>
              <a:rPr lang="en-US" sz="2000" dirty="0"/>
              <a:t> </a:t>
            </a:r>
            <a:r>
              <a:rPr lang="en-US" sz="2000" dirty="0" err="1"/>
              <a:t>kollisjoner</a:t>
            </a:r>
            <a:endParaRPr lang="en-US" sz="2000" dirty="0"/>
          </a:p>
          <a:p>
            <a:pPr lvl="1"/>
            <a:r>
              <a:rPr lang="en-US" sz="2000" dirty="0"/>
              <a:t>Ethernet (IEEE 802.3)</a:t>
            </a: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dirty="0" err="1">
                <a:solidFill>
                  <a:srgbClr val="FF0000"/>
                </a:solidFill>
              </a:rPr>
              <a:t>Etter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tur</a:t>
            </a:r>
            <a:r>
              <a:rPr lang="en-US" sz="2400" dirty="0">
                <a:solidFill>
                  <a:srgbClr val="FF0000"/>
                </a:solidFill>
              </a:rPr>
              <a:t>”</a:t>
            </a:r>
            <a:endParaRPr lang="en-US" dirty="0"/>
          </a:p>
          <a:p>
            <a:pPr lvl="1"/>
            <a:r>
              <a:rPr lang="en-US" sz="2000" dirty="0" err="1"/>
              <a:t>unngår</a:t>
            </a:r>
            <a:r>
              <a:rPr lang="en-US" sz="2000" dirty="0"/>
              <a:t> </a:t>
            </a:r>
            <a:r>
              <a:rPr lang="en-US" sz="2000" dirty="0" err="1"/>
              <a:t>kollisjoner</a:t>
            </a:r>
            <a:r>
              <a:rPr lang="en-US" sz="2000" dirty="0"/>
              <a:t> </a:t>
            </a:r>
            <a:r>
              <a:rPr lang="en-US" sz="2000" dirty="0" err="1"/>
              <a:t>ved</a:t>
            </a:r>
            <a:r>
              <a:rPr lang="en-US" sz="2000" dirty="0"/>
              <a:t> at kun en </a:t>
            </a:r>
            <a:r>
              <a:rPr lang="en-US" sz="2000" dirty="0" err="1"/>
              <a:t>om</a:t>
            </a:r>
            <a:r>
              <a:rPr lang="en-US" sz="2000" dirty="0"/>
              <a:t> </a:t>
            </a:r>
            <a:r>
              <a:rPr lang="en-US" sz="2000" dirty="0" err="1"/>
              <a:t>gangen</a:t>
            </a:r>
            <a:r>
              <a:rPr lang="en-US" sz="2000" dirty="0"/>
              <a:t> </a:t>
            </a:r>
            <a:r>
              <a:rPr lang="en-US" sz="2000" dirty="0" err="1"/>
              <a:t>får</a:t>
            </a:r>
            <a:r>
              <a:rPr lang="en-US" sz="2000" dirty="0"/>
              <a:t> </a:t>
            </a:r>
            <a:r>
              <a:rPr lang="en-US" sz="2000" dirty="0" err="1"/>
              <a:t>sende</a:t>
            </a:r>
            <a:endParaRPr lang="en-US" sz="2000" dirty="0"/>
          </a:p>
          <a:p>
            <a:pPr lvl="1"/>
            <a:r>
              <a:rPr lang="en-US" sz="2000" dirty="0"/>
              <a:t>“Token Ring” (IEEE 802.5)</a:t>
            </a:r>
          </a:p>
          <a:p>
            <a:pPr lvl="1"/>
            <a:r>
              <a:rPr lang="en-US" sz="2000" dirty="0" err="1"/>
              <a:t>WiFi</a:t>
            </a:r>
            <a:r>
              <a:rPr lang="en-US" sz="2000" dirty="0"/>
              <a:t> (IEEE 802.11 med Access Point)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8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8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8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8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Random access protokoller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400" dirty="0" err="1"/>
              <a:t>Når</a:t>
            </a:r>
            <a:r>
              <a:rPr lang="en-US" sz="2400" dirty="0"/>
              <a:t> en node </a:t>
            </a:r>
            <a:r>
              <a:rPr lang="en-US" sz="2400" dirty="0" err="1"/>
              <a:t>har</a:t>
            </a:r>
            <a:r>
              <a:rPr lang="en-US" sz="2400" dirty="0"/>
              <a:t> </a:t>
            </a:r>
            <a:r>
              <a:rPr lang="en-US" sz="2400" dirty="0" err="1"/>
              <a:t>pakker</a:t>
            </a:r>
            <a:r>
              <a:rPr lang="en-US" sz="2400" dirty="0"/>
              <a:t> å </a:t>
            </a:r>
            <a:r>
              <a:rPr lang="en-US" sz="2400" dirty="0" err="1"/>
              <a:t>sende</a:t>
            </a:r>
            <a:endParaRPr lang="en-US" sz="2400" dirty="0"/>
          </a:p>
          <a:p>
            <a:pPr lvl="1"/>
            <a:r>
              <a:rPr lang="en-US" sz="2000" dirty="0"/>
              <a:t>Sender med full </a:t>
            </a:r>
            <a:r>
              <a:rPr lang="en-US" sz="2000" dirty="0" err="1"/>
              <a:t>kanalrate</a:t>
            </a:r>
            <a:r>
              <a:rPr lang="en-US" sz="2000" dirty="0"/>
              <a:t>, R</a:t>
            </a:r>
          </a:p>
          <a:p>
            <a:pPr lvl="1"/>
            <a:r>
              <a:rPr lang="en-US" sz="2000" dirty="0" err="1"/>
              <a:t>ingen</a:t>
            </a:r>
            <a:r>
              <a:rPr lang="en-US" sz="2000" dirty="0"/>
              <a:t> </a:t>
            </a:r>
            <a:r>
              <a:rPr lang="en-US" sz="2000" i="1" dirty="0"/>
              <a:t>a priori</a:t>
            </a:r>
            <a:r>
              <a:rPr lang="en-US" sz="2000" dirty="0"/>
              <a:t> </a:t>
            </a:r>
            <a:r>
              <a:rPr lang="en-US" sz="2000" dirty="0" err="1"/>
              <a:t>koordinering</a:t>
            </a:r>
            <a:r>
              <a:rPr lang="en-US" sz="2000" dirty="0"/>
              <a:t> </a:t>
            </a:r>
            <a:r>
              <a:rPr lang="en-US" sz="2000" dirty="0" err="1"/>
              <a:t>mellom</a:t>
            </a:r>
            <a:r>
              <a:rPr lang="en-US" sz="2000" dirty="0"/>
              <a:t> </a:t>
            </a:r>
            <a:r>
              <a:rPr lang="en-US" sz="2000" dirty="0" err="1"/>
              <a:t>nodene</a:t>
            </a:r>
            <a:endParaRPr lang="en-US" sz="2000" dirty="0"/>
          </a:p>
          <a:p>
            <a:r>
              <a:rPr lang="en-US" sz="2400" dirty="0"/>
              <a:t>to </a:t>
            </a:r>
            <a:r>
              <a:rPr lang="en-US" sz="2400" dirty="0" err="1"/>
              <a:t>eller</a:t>
            </a:r>
            <a:r>
              <a:rPr lang="en-US" sz="2400" dirty="0"/>
              <a:t> </a:t>
            </a:r>
            <a:r>
              <a:rPr lang="en-US" sz="2400" dirty="0" err="1"/>
              <a:t>flere</a:t>
            </a:r>
            <a:r>
              <a:rPr lang="en-US" sz="2400" dirty="0"/>
              <a:t> sender </a:t>
            </a:r>
            <a:r>
              <a:rPr lang="en-US" sz="2400" dirty="0" err="1"/>
              <a:t>samtidig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 “</a:t>
            </a:r>
            <a:r>
              <a:rPr lang="en-US" sz="2400" dirty="0" err="1"/>
              <a:t>kollisjon</a:t>
            </a:r>
            <a:r>
              <a:rPr lang="en-US" sz="2400" dirty="0"/>
              <a:t>”,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random access MAC </a:t>
            </a:r>
            <a:r>
              <a:rPr lang="en-US" sz="2400" dirty="0" err="1">
                <a:solidFill>
                  <a:srgbClr val="FF0000"/>
                </a:solidFill>
              </a:rPr>
              <a:t>protokoll</a:t>
            </a:r>
            <a:r>
              <a:rPr lang="en-US" sz="2400" dirty="0"/>
              <a:t> </a:t>
            </a:r>
            <a:r>
              <a:rPr lang="en-US" sz="2400" dirty="0" err="1"/>
              <a:t>spesifiserer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hvordan</a:t>
            </a:r>
            <a:r>
              <a:rPr lang="en-US" sz="2000" dirty="0"/>
              <a:t> </a:t>
            </a:r>
            <a:r>
              <a:rPr lang="en-US" sz="2000" dirty="0" err="1"/>
              <a:t>detekteres</a:t>
            </a:r>
            <a:r>
              <a:rPr lang="en-US" sz="2000" dirty="0"/>
              <a:t> </a:t>
            </a:r>
            <a:r>
              <a:rPr lang="en-US" sz="2000" dirty="0" err="1"/>
              <a:t>kollisjoner</a:t>
            </a:r>
            <a:endParaRPr lang="en-US" sz="2000" dirty="0"/>
          </a:p>
          <a:p>
            <a:pPr lvl="1"/>
            <a:r>
              <a:rPr lang="en-US" sz="2000" dirty="0" err="1"/>
              <a:t>hvordan</a:t>
            </a:r>
            <a:r>
              <a:rPr lang="en-US" sz="2000" dirty="0"/>
              <a:t> </a:t>
            </a:r>
            <a:r>
              <a:rPr lang="en-US" sz="2000" dirty="0" err="1"/>
              <a:t>håndtere</a:t>
            </a:r>
            <a:r>
              <a:rPr lang="en-US" sz="2000" dirty="0"/>
              <a:t> </a:t>
            </a:r>
            <a:r>
              <a:rPr lang="en-US" sz="2000" dirty="0" err="1"/>
              <a:t>kollisjoner</a:t>
            </a:r>
            <a:r>
              <a:rPr lang="en-US" sz="2000" dirty="0"/>
              <a:t> (f </a:t>
            </a:r>
            <a:r>
              <a:rPr lang="en-US" sz="2000" dirty="0" err="1"/>
              <a:t>eks</a:t>
            </a:r>
            <a:r>
              <a:rPr lang="en-US" sz="2000" dirty="0"/>
              <a:t> </a:t>
            </a:r>
            <a:r>
              <a:rPr lang="en-US" sz="2000" dirty="0" err="1"/>
              <a:t>ved</a:t>
            </a:r>
            <a:r>
              <a:rPr lang="en-US" sz="2000" dirty="0"/>
              <a:t> </a:t>
            </a:r>
            <a:r>
              <a:rPr lang="en-US" sz="2000" dirty="0" err="1"/>
              <a:t>hjelp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forsinkede</a:t>
            </a:r>
            <a:r>
              <a:rPr lang="en-US" sz="2000" dirty="0"/>
              <a:t> </a:t>
            </a:r>
            <a:r>
              <a:rPr lang="en-US" sz="2000" dirty="0" err="1"/>
              <a:t>retransmisjoner</a:t>
            </a:r>
            <a:r>
              <a:rPr lang="en-US" sz="2000" dirty="0"/>
              <a:t>)</a:t>
            </a:r>
          </a:p>
          <a:p>
            <a:r>
              <a:rPr lang="en-US" sz="2400" dirty="0" err="1"/>
              <a:t>Eksempler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random access MAC </a:t>
            </a:r>
            <a:r>
              <a:rPr lang="en-US" sz="2400" dirty="0" err="1"/>
              <a:t>protokoller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slotted ALOHA</a:t>
            </a:r>
          </a:p>
          <a:p>
            <a:pPr lvl="1"/>
            <a:r>
              <a:rPr lang="en-US" sz="2000" dirty="0"/>
              <a:t>ALOHA</a:t>
            </a:r>
          </a:p>
          <a:p>
            <a:pPr lvl="1"/>
            <a:r>
              <a:rPr lang="en-US" sz="2000" dirty="0"/>
              <a:t>CSMA, CSMA/CD, CSMA/CA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Linklaget</a:t>
            </a:r>
            <a:r>
              <a:rPr lang="en-US"/>
              <a:t> (“</a:t>
            </a:r>
            <a:r>
              <a:rPr lang="en-US" err="1"/>
              <a:t>Datalinjelaget</a:t>
            </a:r>
            <a:r>
              <a:rPr lang="en-US"/>
              <a:t>”)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495300" y="1095374"/>
            <a:ext cx="7305675" cy="5057775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sz="3200" u="sng" err="1">
                <a:solidFill>
                  <a:srgbClr val="FF0000"/>
                </a:solidFill>
              </a:rPr>
              <a:t>Mål</a:t>
            </a:r>
            <a:r>
              <a:rPr lang="en-US" sz="3200" u="sng">
                <a:solidFill>
                  <a:srgbClr val="FF0000"/>
                </a:solidFill>
              </a:rPr>
              <a:t>:</a:t>
            </a:r>
            <a:r>
              <a:rPr lang="en-US"/>
              <a:t> </a:t>
            </a:r>
          </a:p>
          <a:p>
            <a:r>
              <a:rPr lang="en-US" b="1" err="1"/>
              <a:t>forstå</a:t>
            </a:r>
            <a:r>
              <a:rPr lang="en-US" b="1"/>
              <a:t> </a:t>
            </a:r>
            <a:r>
              <a:rPr lang="en-US" b="1" err="1"/>
              <a:t>prinsippene</a:t>
            </a:r>
            <a:r>
              <a:rPr lang="en-US" b="1"/>
              <a:t> </a:t>
            </a:r>
            <a:r>
              <a:rPr lang="en-US" err="1"/>
              <a:t>bak</a:t>
            </a:r>
            <a:r>
              <a:rPr lang="en-US"/>
              <a:t> </a:t>
            </a:r>
            <a:r>
              <a:rPr lang="en-US" err="1"/>
              <a:t>linklagstjenester</a:t>
            </a:r>
            <a:r>
              <a:rPr lang="en-US"/>
              <a:t>:</a:t>
            </a:r>
          </a:p>
          <a:p>
            <a:pPr lvl="1"/>
            <a:r>
              <a:rPr lang="en-US" err="1"/>
              <a:t>feil</a:t>
            </a:r>
            <a:r>
              <a:rPr lang="en-US" b="1" err="1">
                <a:solidFill>
                  <a:srgbClr val="FF0000"/>
                </a:solidFill>
              </a:rPr>
              <a:t>deteksjon</a:t>
            </a:r>
            <a:r>
              <a:rPr lang="en-US"/>
              <a:t> </a:t>
            </a:r>
            <a:r>
              <a:rPr lang="en-US" err="1"/>
              <a:t>og</a:t>
            </a:r>
            <a:r>
              <a:rPr lang="en-US"/>
              <a:t> </a:t>
            </a:r>
            <a:r>
              <a:rPr lang="en-US" err="1"/>
              <a:t>feil</a:t>
            </a:r>
            <a:r>
              <a:rPr lang="en-US" b="1" err="1">
                <a:solidFill>
                  <a:srgbClr val="FF0000"/>
                </a:solidFill>
              </a:rPr>
              <a:t>retting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 err="1"/>
              <a:t>deling</a:t>
            </a:r>
            <a:r>
              <a:rPr lang="en-US"/>
              <a:t> </a:t>
            </a:r>
            <a:r>
              <a:rPr lang="en-US" err="1"/>
              <a:t>av</a:t>
            </a:r>
            <a:r>
              <a:rPr lang="en-US"/>
              <a:t> en </a:t>
            </a:r>
            <a:r>
              <a:rPr lang="en-US" err="1"/>
              <a:t>kringkastingskanal</a:t>
            </a:r>
            <a:r>
              <a:rPr lang="en-US"/>
              <a:t>: </a:t>
            </a:r>
            <a:r>
              <a:rPr lang="en-US" err="1">
                <a:solidFill>
                  <a:srgbClr val="FF0000"/>
                </a:solidFill>
              </a:rPr>
              <a:t>multippel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aksess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 err="1"/>
              <a:t>linklags</a:t>
            </a:r>
            <a:r>
              <a:rPr lang="en-US" err="1">
                <a:solidFill>
                  <a:srgbClr val="FF0000"/>
                </a:solidFill>
              </a:rPr>
              <a:t>adressering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 err="1"/>
              <a:t>pålitelig</a:t>
            </a:r>
            <a:r>
              <a:rPr lang="en-US"/>
              <a:t> </a:t>
            </a:r>
            <a:r>
              <a:rPr lang="en-US" err="1"/>
              <a:t>dataoverføring</a:t>
            </a:r>
            <a:r>
              <a:rPr lang="en-US"/>
              <a:t>: </a:t>
            </a:r>
            <a:r>
              <a:rPr lang="en-US" i="1" err="1">
                <a:solidFill>
                  <a:schemeClr val="accent2"/>
                </a:solidFill>
              </a:rPr>
              <a:t>gjort</a:t>
            </a:r>
            <a:r>
              <a:rPr lang="en-US" i="1">
                <a:solidFill>
                  <a:schemeClr val="accent2"/>
                </a:solidFill>
              </a:rPr>
              <a:t>! – se TCP</a:t>
            </a:r>
            <a:endParaRPr lang="en-US"/>
          </a:p>
          <a:p>
            <a:pPr lvl="1"/>
            <a:r>
              <a:rPr lang="en-US" err="1"/>
              <a:t>flytkontroll</a:t>
            </a:r>
            <a:r>
              <a:rPr lang="en-US"/>
              <a:t>: </a:t>
            </a:r>
            <a:r>
              <a:rPr lang="en-US" i="1" err="1">
                <a:solidFill>
                  <a:schemeClr val="accent2"/>
                </a:solidFill>
              </a:rPr>
              <a:t>gjort</a:t>
            </a:r>
            <a:r>
              <a:rPr lang="en-US" i="1">
                <a:solidFill>
                  <a:schemeClr val="accent2"/>
                </a:solidFill>
              </a:rPr>
              <a:t>! – se TCP</a:t>
            </a:r>
            <a:endParaRPr lang="en-US"/>
          </a:p>
          <a:p>
            <a:r>
              <a:rPr lang="en-US" err="1"/>
              <a:t>ulike</a:t>
            </a:r>
            <a:r>
              <a:rPr lang="en-US"/>
              <a:t> </a:t>
            </a:r>
            <a:r>
              <a:rPr lang="en-US" err="1"/>
              <a:t>linklagsteknologier</a:t>
            </a:r>
            <a:endParaRPr lang="en-US"/>
          </a:p>
          <a:p>
            <a:pPr lvl="1"/>
            <a:r>
              <a:rPr lang="en-US" err="1"/>
              <a:t>Konsentrerer</a:t>
            </a:r>
            <a:r>
              <a:rPr lang="en-US"/>
              <a:t> </a:t>
            </a:r>
            <a:r>
              <a:rPr lang="en-US" err="1"/>
              <a:t>oss</a:t>
            </a:r>
            <a:r>
              <a:rPr lang="en-US"/>
              <a:t> </a:t>
            </a:r>
            <a:r>
              <a:rPr lang="en-US" err="1"/>
              <a:t>om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Ethernet</a:t>
            </a:r>
            <a:r>
              <a:rPr lang="en-US"/>
              <a:t> </a:t>
            </a:r>
            <a:r>
              <a:rPr lang="en-US" err="1"/>
              <a:t>fordi</a:t>
            </a:r>
            <a:r>
              <a:rPr lang="en-US"/>
              <a:t> </a:t>
            </a:r>
            <a:r>
              <a:rPr lang="en-US" err="1"/>
              <a:t>dette</a:t>
            </a:r>
            <a:r>
              <a:rPr lang="en-US"/>
              <a:t> </a:t>
            </a:r>
            <a:r>
              <a:rPr lang="en-US" err="1"/>
              <a:t>er</a:t>
            </a:r>
            <a:r>
              <a:rPr lang="en-US"/>
              <a:t> </a:t>
            </a:r>
            <a:r>
              <a:rPr lang="en-US" err="1"/>
              <a:t>det</a:t>
            </a:r>
            <a:r>
              <a:rPr lang="en-US"/>
              <a:t> vi </a:t>
            </a:r>
            <a:r>
              <a:rPr lang="en-US" err="1"/>
              <a:t>treffer</a:t>
            </a:r>
            <a:r>
              <a:rPr lang="en-US"/>
              <a:t> </a:t>
            </a:r>
            <a:r>
              <a:rPr lang="en-US" err="1"/>
              <a:t>på</a:t>
            </a:r>
            <a:r>
              <a:rPr lang="en-US"/>
              <a:t> i </a:t>
            </a:r>
            <a:r>
              <a:rPr lang="en-US" err="1"/>
              <a:t>hverdagen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47F78BFC-D526-4B26-9E1B-99B8FCF729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35431" y="228600"/>
            <a:ext cx="8162494" cy="664698"/>
          </a:xfrm>
        </p:spPr>
        <p:txBody>
          <a:bodyPr/>
          <a:lstStyle/>
          <a:p>
            <a:r>
              <a:rPr lang="en-US" sz="3600" dirty="0"/>
              <a:t>CSMA (</a:t>
            </a:r>
            <a:r>
              <a:rPr lang="en-US" sz="3600" dirty="0">
                <a:solidFill>
                  <a:srgbClr val="FF0000"/>
                </a:solidFill>
              </a:rPr>
              <a:t>C</a:t>
            </a:r>
            <a:r>
              <a:rPr lang="en-US" sz="3600" dirty="0"/>
              <a:t>arrier </a:t>
            </a:r>
            <a:r>
              <a:rPr lang="en-US" sz="3600" dirty="0">
                <a:solidFill>
                  <a:srgbClr val="FF0000"/>
                </a:solidFill>
              </a:rPr>
              <a:t>S</a:t>
            </a:r>
            <a:r>
              <a:rPr lang="en-US" sz="3600" dirty="0"/>
              <a:t>ense </a:t>
            </a:r>
            <a:r>
              <a:rPr lang="en-US" sz="3600" dirty="0">
                <a:solidFill>
                  <a:srgbClr val="FF0000"/>
                </a:solidFill>
              </a:rPr>
              <a:t>M</a:t>
            </a:r>
            <a:r>
              <a:rPr lang="en-US" sz="3600" dirty="0"/>
              <a:t>ultiple 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ccess)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789113"/>
            <a:ext cx="8296275" cy="3784600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b="1" u="sng" dirty="0">
                <a:solidFill>
                  <a:srgbClr val="FF0000"/>
                </a:solidFill>
              </a:rPr>
              <a:t>CSMA</a:t>
            </a:r>
            <a:r>
              <a:rPr lang="en-US" u="sng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lytter</a:t>
            </a:r>
            <a:r>
              <a:rPr lang="en-US" dirty="0"/>
              <a:t> </a:t>
            </a:r>
            <a:r>
              <a:rPr lang="en-US" dirty="0" err="1"/>
              <a:t>før</a:t>
            </a:r>
            <a:r>
              <a:rPr lang="en-US" dirty="0"/>
              <a:t> sending:</a:t>
            </a:r>
          </a:p>
          <a:p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kanalen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ledig</a:t>
            </a:r>
            <a:r>
              <a:rPr lang="en-US" dirty="0"/>
              <a:t>: send </a:t>
            </a:r>
            <a:r>
              <a:rPr lang="en-US" dirty="0" err="1"/>
              <a:t>rammen</a:t>
            </a:r>
            <a:endParaRPr lang="en-US" dirty="0"/>
          </a:p>
          <a:p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kanalen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opptatt</a:t>
            </a:r>
            <a:r>
              <a:rPr lang="en-US" dirty="0"/>
              <a:t>: </a:t>
            </a:r>
            <a:r>
              <a:rPr lang="en-US" dirty="0" err="1"/>
              <a:t>utsett</a:t>
            </a:r>
            <a:r>
              <a:rPr lang="en-US" dirty="0"/>
              <a:t> </a:t>
            </a:r>
            <a:r>
              <a:rPr lang="en-US" dirty="0" err="1"/>
              <a:t>transmisjonen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u="sng" dirty="0" err="1"/>
              <a:t>Menneskelig</a:t>
            </a:r>
            <a:r>
              <a:rPr lang="en-US" u="sng" dirty="0"/>
              <a:t> </a:t>
            </a:r>
            <a:r>
              <a:rPr lang="en-US" u="sng" dirty="0" err="1"/>
              <a:t>analogi</a:t>
            </a:r>
            <a:r>
              <a:rPr lang="en-US" dirty="0"/>
              <a:t>: </a:t>
            </a:r>
            <a:r>
              <a:rPr lang="en-US" dirty="0" err="1"/>
              <a:t>før</a:t>
            </a:r>
            <a:r>
              <a:rPr lang="en-US" dirty="0"/>
              <a:t> man </a:t>
            </a:r>
            <a:r>
              <a:rPr lang="en-US" dirty="0" err="1"/>
              <a:t>begynner</a:t>
            </a:r>
            <a:r>
              <a:rPr lang="en-US" dirty="0"/>
              <a:t> å </a:t>
            </a:r>
            <a:r>
              <a:rPr lang="en-US" dirty="0" err="1"/>
              <a:t>snakke</a:t>
            </a:r>
            <a:r>
              <a:rPr lang="en-US" dirty="0"/>
              <a:t>, </a:t>
            </a:r>
            <a:r>
              <a:rPr lang="en-US" dirty="0" err="1"/>
              <a:t>hører</a:t>
            </a:r>
            <a:r>
              <a:rPr lang="en-US" dirty="0"/>
              <a:t> man </a:t>
            </a:r>
            <a:r>
              <a:rPr lang="en-US" dirty="0" err="1"/>
              <a:t>etter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snakker</a:t>
            </a:r>
            <a:r>
              <a:rPr lang="en-US" dirty="0"/>
              <a:t> –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avbryt</a:t>
            </a:r>
            <a:r>
              <a:rPr lang="en-US" dirty="0"/>
              <a:t>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CSMA kollisjoner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180227" name="Picture 1027" descr="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</p:spPr>
      </p:pic>
      <p:sp>
        <p:nvSpPr>
          <p:cNvPr id="180228" name="Rectangle 102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975" y="1536700"/>
            <a:ext cx="37941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err="1">
                <a:solidFill>
                  <a:schemeClr val="accent2"/>
                </a:solidFill>
              </a:rPr>
              <a:t>kollisjoner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 i="1" err="1">
                <a:solidFill>
                  <a:schemeClr val="accent2"/>
                </a:solidFill>
              </a:rPr>
              <a:t>kan</a:t>
            </a:r>
            <a:r>
              <a:rPr lang="en-US" sz="2400">
                <a:solidFill>
                  <a:schemeClr val="accent2"/>
                </a:solidFill>
              </a:rPr>
              <a:t>  </a:t>
            </a:r>
            <a:r>
              <a:rPr lang="en-US" sz="2400" err="1">
                <a:solidFill>
                  <a:schemeClr val="accent2"/>
                </a:solidFill>
              </a:rPr>
              <a:t>forekomme</a:t>
            </a:r>
            <a:r>
              <a:rPr lang="en-US" sz="2400">
                <a:solidFill>
                  <a:schemeClr val="accent2"/>
                </a:solidFill>
              </a:rPr>
              <a:t>:</a:t>
            </a:r>
            <a:endParaRPr lang="en-US" sz="2400"/>
          </a:p>
          <a:p>
            <a:r>
              <a:rPr lang="en-US" sz="2000" err="1"/>
              <a:t>avstanden</a:t>
            </a:r>
            <a:r>
              <a:rPr lang="en-US" sz="2000"/>
              <a:t> </a:t>
            </a:r>
            <a:r>
              <a:rPr lang="en-US" sz="2000" err="1"/>
              <a:t>kan</a:t>
            </a:r>
            <a:r>
              <a:rPr lang="en-US" sz="2000"/>
              <a:t> </a:t>
            </a:r>
            <a:r>
              <a:rPr lang="en-US" sz="2000" err="1"/>
              <a:t>gjøre</a:t>
            </a:r>
            <a:r>
              <a:rPr lang="en-US" sz="2000"/>
              <a:t> at en node </a:t>
            </a:r>
            <a:r>
              <a:rPr lang="en-US" sz="2000" err="1"/>
              <a:t>ikke</a:t>
            </a:r>
            <a:r>
              <a:rPr lang="en-US" sz="2000"/>
              <a:t> </a:t>
            </a:r>
            <a:r>
              <a:rPr lang="en-US" sz="2000" err="1"/>
              <a:t>hører</a:t>
            </a:r>
            <a:r>
              <a:rPr lang="en-US" sz="2000"/>
              <a:t> at en </a:t>
            </a:r>
            <a:r>
              <a:rPr lang="en-US" sz="2000" err="1"/>
              <a:t>annen</a:t>
            </a:r>
            <a:r>
              <a:rPr lang="en-US" sz="2000"/>
              <a:t> </a:t>
            </a:r>
            <a:r>
              <a:rPr lang="en-US" sz="2000" err="1"/>
              <a:t>har</a:t>
            </a:r>
            <a:r>
              <a:rPr lang="en-US" sz="2000"/>
              <a:t> </a:t>
            </a:r>
            <a:r>
              <a:rPr lang="en-US" sz="2000" err="1"/>
              <a:t>startet</a:t>
            </a:r>
            <a:r>
              <a:rPr lang="en-US" sz="2000"/>
              <a:t> sending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80229" name="Rectangle 102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7975" y="3448050"/>
            <a:ext cx="3498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kollisjon:</a:t>
            </a:r>
            <a:endParaRPr lang="en-US" sz="2400"/>
          </a:p>
          <a:p>
            <a:r>
              <a:rPr lang="en-US" sz="2000"/>
              <a:t>hele sendetiden bortkastet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80230" name="Rectangle 103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70525" y="830263"/>
            <a:ext cx="2632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romlig fordeling av noder 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80231" name="Rectangle 103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7975" y="4303713"/>
            <a:ext cx="41354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merk:</a:t>
            </a:r>
            <a:endParaRPr lang="en-US" sz="2400"/>
          </a:p>
          <a:p>
            <a:r>
              <a:rPr lang="en-US" sz="2000"/>
              <a:t>avstander og gangtid har betydning for sannsynligheten for kollisjoner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pPr>
              <a:defRPr/>
            </a:pPr>
            <a:fld id="{AAD0CF3B-B9C0-42DE-B5CE-C1582C7FA6D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CSMA/CD (Collision Detection)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CSMA/CD:</a:t>
            </a:r>
            <a:r>
              <a:rPr lang="en-US" sz="2400" dirty="0"/>
              <a:t> </a:t>
            </a:r>
            <a:r>
              <a:rPr lang="en-US" sz="2400" dirty="0" err="1"/>
              <a:t>lytter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mediet</a:t>
            </a:r>
            <a:r>
              <a:rPr lang="en-US" sz="2400" dirty="0"/>
              <a:t> </a:t>
            </a:r>
            <a:r>
              <a:rPr lang="en-US" sz="2400" dirty="0" err="1"/>
              <a:t>før</a:t>
            </a:r>
            <a:r>
              <a:rPr lang="en-US" sz="2400" dirty="0"/>
              <a:t> sending, venter </a:t>
            </a:r>
            <a:r>
              <a:rPr lang="en-US" sz="2400" dirty="0" err="1"/>
              <a:t>hvis</a:t>
            </a:r>
            <a:r>
              <a:rPr lang="en-US" sz="2400" dirty="0"/>
              <a:t> </a:t>
            </a:r>
            <a:r>
              <a:rPr lang="en-US" sz="2400" dirty="0" err="1"/>
              <a:t>mediet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opptatt</a:t>
            </a:r>
            <a:r>
              <a:rPr lang="en-US" sz="2400" dirty="0"/>
              <a:t> (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CSMA)</a:t>
            </a:r>
          </a:p>
          <a:p>
            <a:pPr lvl="1"/>
            <a:r>
              <a:rPr lang="en-US" sz="2000" dirty="0" err="1"/>
              <a:t>fortsetter</a:t>
            </a:r>
            <a:r>
              <a:rPr lang="en-US" sz="2000" dirty="0"/>
              <a:t> å </a:t>
            </a:r>
            <a:r>
              <a:rPr lang="en-US" sz="2000" dirty="0" err="1"/>
              <a:t>lytte</a:t>
            </a:r>
            <a:r>
              <a:rPr lang="en-US" sz="2000" dirty="0"/>
              <a:t> </a:t>
            </a:r>
            <a:r>
              <a:rPr lang="en-US" sz="2000" dirty="0" err="1"/>
              <a:t>mens</a:t>
            </a:r>
            <a:r>
              <a:rPr lang="en-US" sz="2000" dirty="0"/>
              <a:t> man sender: </a:t>
            </a:r>
            <a:r>
              <a:rPr lang="en-US" sz="2000" dirty="0" err="1"/>
              <a:t>kollisjoner</a:t>
            </a:r>
            <a:r>
              <a:rPr lang="en-US" sz="2000" dirty="0"/>
              <a:t> </a:t>
            </a:r>
            <a:r>
              <a:rPr lang="en-US" sz="2000" i="1" dirty="0" err="1"/>
              <a:t>detektert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løpet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kort</a:t>
            </a:r>
            <a:r>
              <a:rPr lang="en-US" sz="2000" dirty="0"/>
              <a:t> </a:t>
            </a:r>
            <a:r>
              <a:rPr lang="en-US" sz="2000" dirty="0" err="1"/>
              <a:t>tid</a:t>
            </a:r>
            <a:endParaRPr lang="en-US" sz="2000" dirty="0"/>
          </a:p>
          <a:p>
            <a:pPr lvl="1"/>
            <a:r>
              <a:rPr lang="en-US" sz="2000" dirty="0" err="1"/>
              <a:t>ved</a:t>
            </a:r>
            <a:r>
              <a:rPr lang="en-US" sz="2000" dirty="0"/>
              <a:t> </a:t>
            </a:r>
            <a:r>
              <a:rPr lang="en-US" sz="2000" dirty="0" err="1"/>
              <a:t>kollisjon</a:t>
            </a:r>
            <a:r>
              <a:rPr lang="en-US" sz="2000" dirty="0"/>
              <a:t> </a:t>
            </a:r>
            <a:r>
              <a:rPr lang="en-US" sz="2000" dirty="0" err="1"/>
              <a:t>avbrytes</a:t>
            </a:r>
            <a:r>
              <a:rPr lang="en-US" sz="2000" dirty="0"/>
              <a:t> </a:t>
            </a:r>
            <a:r>
              <a:rPr lang="en-US" sz="2000" dirty="0" err="1"/>
              <a:t>sendingen</a:t>
            </a:r>
            <a:r>
              <a:rPr lang="en-US" sz="2000" dirty="0"/>
              <a:t> </a:t>
            </a:r>
            <a:r>
              <a:rPr lang="en-US" sz="2000" dirty="0" err="1"/>
              <a:t>umiddelbart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 err="1">
                <a:sym typeface="Wingdings" pitchFamily="2" charset="2"/>
              </a:rPr>
              <a:t>reduserer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sløsing</a:t>
            </a:r>
            <a:r>
              <a:rPr lang="en-US" sz="2000" dirty="0">
                <a:sym typeface="Wingdings" pitchFamily="2" charset="2"/>
              </a:rPr>
              <a:t> med </a:t>
            </a:r>
            <a:r>
              <a:rPr lang="en-US" sz="2000" dirty="0" err="1">
                <a:sym typeface="Wingdings" pitchFamily="2" charset="2"/>
              </a:rPr>
              <a:t>tid</a:t>
            </a:r>
            <a:r>
              <a:rPr lang="en-US" sz="2000" dirty="0"/>
              <a:t> </a:t>
            </a:r>
          </a:p>
          <a:p>
            <a:r>
              <a:rPr lang="en-US" sz="2400" dirty="0"/>
              <a:t>collision detection: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enkelt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kablede</a:t>
            </a:r>
            <a:r>
              <a:rPr lang="en-US" sz="2000" dirty="0"/>
              <a:t> </a:t>
            </a:r>
            <a:r>
              <a:rPr lang="en-US" sz="2000" dirty="0" err="1"/>
              <a:t>lokalnett</a:t>
            </a:r>
            <a:r>
              <a:rPr lang="en-US" sz="2000" dirty="0"/>
              <a:t>: </a:t>
            </a:r>
            <a:r>
              <a:rPr lang="en-US" sz="2000" dirty="0" err="1"/>
              <a:t>måler</a:t>
            </a:r>
            <a:r>
              <a:rPr lang="en-US" sz="2000" dirty="0"/>
              <a:t> </a:t>
            </a:r>
            <a:r>
              <a:rPr lang="en-US" sz="2000" dirty="0" err="1"/>
              <a:t>signalstyrken</a:t>
            </a:r>
            <a:r>
              <a:rPr lang="en-US" sz="2000" dirty="0"/>
              <a:t>, </a:t>
            </a:r>
            <a:r>
              <a:rPr lang="en-US" sz="2000" dirty="0" err="1"/>
              <a:t>sammenligner</a:t>
            </a:r>
            <a:r>
              <a:rPr lang="en-US" sz="2000" dirty="0"/>
              <a:t> </a:t>
            </a:r>
            <a:r>
              <a:rPr lang="en-US" sz="2000" dirty="0" err="1"/>
              <a:t>sendt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mottatt</a:t>
            </a:r>
            <a:r>
              <a:rPr lang="en-US" sz="2000" dirty="0"/>
              <a:t> signal</a:t>
            </a:r>
          </a:p>
          <a:p>
            <a:pPr lvl="1"/>
            <a:r>
              <a:rPr lang="en-US" sz="2000" dirty="0" err="1"/>
              <a:t>vanskelig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trådløse</a:t>
            </a:r>
            <a:r>
              <a:rPr lang="en-US" sz="2000" dirty="0"/>
              <a:t> </a:t>
            </a:r>
            <a:r>
              <a:rPr lang="en-US" sz="2000" dirty="0" err="1"/>
              <a:t>lokalnett</a:t>
            </a:r>
            <a:r>
              <a:rPr lang="en-US" sz="2000" dirty="0"/>
              <a:t>: </a:t>
            </a:r>
            <a:r>
              <a:rPr lang="en-US" sz="2000" dirty="0" err="1"/>
              <a:t>mottager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vanligvis</a:t>
            </a:r>
            <a:r>
              <a:rPr lang="en-US" sz="2000" dirty="0"/>
              <a:t> </a:t>
            </a:r>
            <a:r>
              <a:rPr lang="en-US" sz="2000" dirty="0" err="1"/>
              <a:t>slått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mens</a:t>
            </a:r>
            <a:r>
              <a:rPr lang="en-US" sz="2000" dirty="0"/>
              <a:t> man sender</a:t>
            </a:r>
            <a:endParaRPr lang="en-US" sz="2000" b="1" dirty="0"/>
          </a:p>
          <a:p>
            <a:r>
              <a:rPr lang="en-US" sz="2400" dirty="0" err="1"/>
              <a:t>menneskelig</a:t>
            </a:r>
            <a:r>
              <a:rPr lang="en-US" sz="2400" dirty="0"/>
              <a:t> </a:t>
            </a:r>
            <a:r>
              <a:rPr lang="en-US" sz="2400" dirty="0" err="1"/>
              <a:t>analogi</a:t>
            </a:r>
            <a:r>
              <a:rPr lang="en-US" sz="2400" dirty="0"/>
              <a:t>: den </a:t>
            </a:r>
            <a:r>
              <a:rPr lang="en-US" sz="2400" dirty="0" err="1"/>
              <a:t>høflige</a:t>
            </a:r>
            <a:r>
              <a:rPr lang="en-US" sz="2400" dirty="0"/>
              <a:t> </a:t>
            </a:r>
            <a:r>
              <a:rPr lang="en-US" sz="2400" dirty="0" err="1"/>
              <a:t>samtalepartner</a:t>
            </a:r>
            <a:r>
              <a:rPr lang="en-US" sz="24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CSMA/CD kollisjonsdeteksjon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182275" name="Picture 3" descr="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1003978"/>
            <a:ext cx="5991225" cy="5229720"/>
          </a:xfrm>
          <a:prstGeom prst="rect">
            <a:avLst/>
          </a:prstGeom>
          <a:noFill/>
        </p:spPr>
      </p:pic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AAD0CF3B-B9C0-42DE-B5CE-C1582C7FA6D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28600"/>
            <a:ext cx="8031163" cy="622495"/>
          </a:xfrm>
        </p:spPr>
        <p:txBody>
          <a:bodyPr>
            <a:normAutofit fontScale="90000"/>
          </a:bodyPr>
          <a:lstStyle/>
          <a:p>
            <a:r>
              <a:rPr lang="en-US"/>
              <a:t>“</a:t>
            </a:r>
            <a:r>
              <a:rPr lang="en-US" err="1"/>
              <a:t>Etter</a:t>
            </a:r>
            <a:r>
              <a:rPr lang="en-US"/>
              <a:t> </a:t>
            </a:r>
            <a:r>
              <a:rPr lang="en-US" err="1"/>
              <a:t>tur</a:t>
            </a:r>
            <a:r>
              <a:rPr lang="en-US"/>
              <a:t>” MAC-</a:t>
            </a:r>
            <a:r>
              <a:rPr lang="en-US" err="1"/>
              <a:t>protokoller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65138" y="2651760"/>
            <a:ext cx="3663950" cy="3482339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Polling: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dirty="0"/>
              <a:t>master-node “</a:t>
            </a:r>
            <a:r>
              <a:rPr lang="en-US" sz="2400" dirty="0" err="1"/>
              <a:t>inviterer</a:t>
            </a:r>
            <a:r>
              <a:rPr lang="en-US" sz="2400" dirty="0"/>
              <a:t>” </a:t>
            </a:r>
            <a:r>
              <a:rPr lang="en-US" sz="2400" dirty="0" err="1"/>
              <a:t>slavenoder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å </a:t>
            </a:r>
            <a:r>
              <a:rPr lang="en-US" sz="2400" dirty="0" err="1"/>
              <a:t>sende</a:t>
            </a:r>
            <a:r>
              <a:rPr lang="en-US" sz="2400" dirty="0"/>
              <a:t> – en </a:t>
            </a:r>
            <a:r>
              <a:rPr lang="en-US" sz="2400" dirty="0" err="1"/>
              <a:t>om</a:t>
            </a:r>
            <a:r>
              <a:rPr lang="en-US" sz="2400" dirty="0"/>
              <a:t> </a:t>
            </a:r>
            <a:r>
              <a:rPr lang="en-US" sz="2400" dirty="0" err="1"/>
              <a:t>gangen</a:t>
            </a:r>
            <a:endParaRPr lang="en-US" sz="2400" dirty="0"/>
          </a:p>
          <a:p>
            <a:r>
              <a:rPr lang="en-US" sz="2400" dirty="0" err="1"/>
              <a:t>ulemper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overhead </a:t>
            </a:r>
            <a:r>
              <a:rPr lang="en-US" sz="2000" dirty="0" err="1"/>
              <a:t>pga</a:t>
            </a:r>
            <a:r>
              <a:rPr lang="en-US" sz="2000" dirty="0"/>
              <a:t> </a:t>
            </a:r>
            <a:r>
              <a:rPr lang="en-US" sz="2000" dirty="0" err="1"/>
              <a:t>pollingen</a:t>
            </a:r>
            <a:endParaRPr lang="en-US" sz="2000" dirty="0"/>
          </a:p>
          <a:p>
            <a:pPr lvl="1"/>
            <a:r>
              <a:rPr lang="en-US" sz="2000" dirty="0" err="1"/>
              <a:t>latens</a:t>
            </a:r>
            <a:r>
              <a:rPr lang="en-US" sz="2000" dirty="0"/>
              <a:t> (</a:t>
            </a:r>
            <a:r>
              <a:rPr lang="en-US" sz="2000" dirty="0" err="1"/>
              <a:t>forsinkelse</a:t>
            </a:r>
            <a:r>
              <a:rPr lang="en-US" sz="2000" dirty="0"/>
              <a:t>) – </a:t>
            </a:r>
            <a:r>
              <a:rPr lang="en-US" sz="2000" dirty="0" err="1"/>
              <a:t>må</a:t>
            </a:r>
            <a:r>
              <a:rPr lang="en-US" sz="2000" dirty="0"/>
              <a:t> </a:t>
            </a:r>
            <a:r>
              <a:rPr lang="en-US" sz="2000" dirty="0" err="1"/>
              <a:t>vente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tur</a:t>
            </a:r>
            <a:endParaRPr lang="en-US" sz="2000" dirty="0"/>
          </a:p>
          <a:p>
            <a:pPr lvl="1"/>
            <a:r>
              <a:rPr lang="en-US" sz="2000" dirty="0"/>
              <a:t>single point of failure (master)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184324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77897" y="998806"/>
            <a:ext cx="4611688" cy="214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Token passing:</a:t>
            </a:r>
            <a:endParaRPr lang="en-US" sz="2800" b="1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en </a:t>
            </a:r>
            <a:r>
              <a:rPr lang="en-US" sz="2400" err="1"/>
              <a:t>spesiell</a:t>
            </a:r>
            <a:r>
              <a:rPr lang="en-US" sz="2400"/>
              <a:t> </a:t>
            </a:r>
            <a:r>
              <a:rPr lang="en-US" sz="2400" err="1"/>
              <a:t>ramme</a:t>
            </a:r>
            <a:r>
              <a:rPr lang="en-US" sz="2400"/>
              <a:t> – </a:t>
            </a:r>
            <a:r>
              <a:rPr lang="en-US" sz="2400" b="1"/>
              <a:t>token </a:t>
            </a:r>
            <a:r>
              <a:rPr lang="en-US" sz="2400"/>
              <a:t>(</a:t>
            </a:r>
            <a:r>
              <a:rPr lang="en-US" sz="2400" err="1"/>
              <a:t>stafettpinne</a:t>
            </a:r>
            <a:r>
              <a:rPr lang="en-US" sz="2400"/>
              <a:t>), </a:t>
            </a:r>
            <a:r>
              <a:rPr lang="en-US" sz="2400" err="1"/>
              <a:t>sendes</a:t>
            </a:r>
            <a:r>
              <a:rPr lang="en-US" sz="2400"/>
              <a:t> </a:t>
            </a:r>
            <a:r>
              <a:rPr lang="en-US" sz="2400" err="1"/>
              <a:t>fra</a:t>
            </a:r>
            <a:r>
              <a:rPr lang="en-US" sz="2400"/>
              <a:t> node </a:t>
            </a:r>
            <a:r>
              <a:rPr lang="en-US" sz="2400" err="1"/>
              <a:t>til</a:t>
            </a:r>
            <a:r>
              <a:rPr lang="en-US" sz="2400"/>
              <a:t> node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token message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err="1"/>
              <a:t>ulemper</a:t>
            </a:r>
            <a:r>
              <a:rPr lang="en-US" sz="2400"/>
              <a:t>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token overhead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err="1"/>
              <a:t>latens</a:t>
            </a:r>
            <a:r>
              <a:rPr lang="en-US" sz="2000"/>
              <a:t> (</a:t>
            </a:r>
            <a:r>
              <a:rPr lang="en-US" sz="2000" err="1"/>
              <a:t>forsinkelse</a:t>
            </a:r>
            <a:r>
              <a:rPr lang="en-US" sz="2000"/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single point of failure (token)</a:t>
            </a:r>
            <a:endParaRPr lang="en-US" sz="2400"/>
          </a:p>
        </p:txBody>
      </p:sp>
      <p:pic>
        <p:nvPicPr>
          <p:cNvPr id="184325" name="Picture 5" descr="IMG00078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45601" y="4685690"/>
            <a:ext cx="2808287" cy="172878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>
            <p:custDataLst>
              <p:tags r:id="rId7"/>
            </p:custDataLst>
          </p:nvPr>
        </p:nvSpPr>
        <p:spPr>
          <a:xfrm>
            <a:off x="471268" y="1399735"/>
            <a:ext cx="343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latin typeface="Berlin Sans FB Demi" pitchFamily="34" charset="0"/>
              </a:rPr>
              <a:t>Alternativer til </a:t>
            </a:r>
            <a:r>
              <a:rPr lang="nb-NO" i="1">
                <a:latin typeface="Berlin Sans FB Demi" pitchFamily="34" charset="0"/>
              </a:rPr>
              <a:t>tilfeldig tilgang</a:t>
            </a:r>
            <a:r>
              <a:rPr lang="nb-NO">
                <a:latin typeface="Berlin Sans FB Demi" pitchFamily="34" charset="0"/>
              </a:rPr>
              <a:t>,</a:t>
            </a:r>
            <a:br>
              <a:rPr lang="nb-NO">
                <a:latin typeface="Berlin Sans FB Demi" pitchFamily="34" charset="0"/>
              </a:rPr>
            </a:br>
            <a:r>
              <a:rPr lang="nb-NO">
                <a:latin typeface="Berlin Sans FB Demi" pitchFamily="34" charset="0"/>
              </a:rPr>
              <a:t>finnes og brukes noen steder, </a:t>
            </a:r>
            <a:br>
              <a:rPr lang="nb-NO">
                <a:latin typeface="Berlin Sans FB Demi" pitchFamily="34" charset="0"/>
              </a:rPr>
            </a:br>
            <a:r>
              <a:rPr lang="nb-NO">
                <a:latin typeface="Berlin Sans FB Demi" pitchFamily="34" charset="0"/>
              </a:rPr>
              <a:t>f.eks. IEEE 802.5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Ex: Konsekvenser av CSMA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Delt medium medfører deling av tilgjengelig kapasitet</a:t>
            </a:r>
          </a:p>
          <a:p>
            <a:pPr lvl="1"/>
            <a:endParaRPr lang="nb-NO" dirty="0"/>
          </a:p>
          <a:p>
            <a:r>
              <a:rPr lang="nb-NO" dirty="0" err="1"/>
              <a:t>F.ex</a:t>
            </a:r>
            <a:r>
              <a:rPr lang="nb-NO" dirty="0"/>
              <a:t>: De trådløse Access </a:t>
            </a:r>
            <a:r>
              <a:rPr lang="nb-NO" dirty="0" err="1"/>
              <a:t>Pointene</a:t>
            </a:r>
            <a:r>
              <a:rPr lang="nb-NO" dirty="0"/>
              <a:t> på skolen har en </a:t>
            </a:r>
            <a:r>
              <a:rPr lang="nb-NO" dirty="0" err="1"/>
              <a:t>max</a:t>
            </a:r>
            <a:r>
              <a:rPr lang="nb-NO" dirty="0"/>
              <a:t> kapasitet på 300Mbps</a:t>
            </a:r>
          </a:p>
          <a:p>
            <a:pPr lvl="1"/>
            <a:r>
              <a:rPr lang="nb-NO" dirty="0"/>
              <a:t>medfører </a:t>
            </a:r>
            <a:r>
              <a:rPr lang="nb-NO" dirty="0" err="1"/>
              <a:t>max</a:t>
            </a:r>
            <a:r>
              <a:rPr lang="nb-NO" dirty="0"/>
              <a:t> </a:t>
            </a:r>
            <a:r>
              <a:rPr lang="nb-NO" dirty="0" err="1"/>
              <a:t>ca</a:t>
            </a:r>
            <a:r>
              <a:rPr lang="nb-NO" dirty="0"/>
              <a:t> 150 </a:t>
            </a:r>
            <a:r>
              <a:rPr lang="nb-NO" dirty="0" err="1"/>
              <a:t>Mps</a:t>
            </a:r>
            <a:r>
              <a:rPr lang="nb-NO" dirty="0"/>
              <a:t> for </a:t>
            </a:r>
            <a:r>
              <a:rPr lang="nb-NO" dirty="0" err="1"/>
              <a:t>nedlasting</a:t>
            </a:r>
            <a:endParaRPr lang="nb-NO" dirty="0"/>
          </a:p>
          <a:p>
            <a:pPr lvl="1"/>
            <a:r>
              <a:rPr lang="nb-NO" dirty="0"/>
              <a:t>Max antall brukere er 30 =&gt; Max 5 </a:t>
            </a:r>
            <a:r>
              <a:rPr lang="nb-NO" dirty="0" err="1"/>
              <a:t>Mps</a:t>
            </a:r>
            <a:r>
              <a:rPr lang="nb-NO" dirty="0"/>
              <a:t> pr bruker, men lavere </a:t>
            </a:r>
            <a:r>
              <a:rPr lang="nb-NO" dirty="0" err="1"/>
              <a:t>pga</a:t>
            </a:r>
            <a:r>
              <a:rPr lang="nb-NO" dirty="0"/>
              <a:t> pakketap og fordi administrativt overhead for AP øker ved flere brukere.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4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sz="7200" dirty="0" err="1">
                <a:solidFill>
                  <a:srgbClr val="FF0000"/>
                </a:solidFill>
              </a:rPr>
              <a:t>L</a:t>
            </a:r>
            <a:r>
              <a:rPr lang="nb-NO" dirty="0" err="1"/>
              <a:t>ocal</a:t>
            </a:r>
            <a:r>
              <a:rPr lang="nb-NO" dirty="0"/>
              <a:t> </a:t>
            </a:r>
            <a:r>
              <a:rPr lang="nb-NO" sz="7200" dirty="0">
                <a:solidFill>
                  <a:srgbClr val="FF0000"/>
                </a:solidFill>
              </a:rPr>
              <a:t>A</a:t>
            </a:r>
            <a:r>
              <a:rPr lang="nb-NO" dirty="0"/>
              <a:t>rea </a:t>
            </a:r>
            <a:r>
              <a:rPr lang="nb-NO" sz="7200" dirty="0">
                <a:solidFill>
                  <a:srgbClr val="FF0000"/>
                </a:solidFill>
              </a:rPr>
              <a:t>N</a:t>
            </a:r>
            <a:r>
              <a:rPr lang="nb-NO" dirty="0"/>
              <a:t>etwork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  <p:custDataLst>
              <p:tags r:id="rId3"/>
            </p:custDataLst>
          </p:nvPr>
        </p:nvSpPr>
        <p:spPr>
          <a:xfrm>
            <a:off x="2514600" y="6477000"/>
            <a:ext cx="2895600" cy="365125"/>
          </a:xfrm>
        </p:spPr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6890731" y="6450787"/>
            <a:ext cx="2133600" cy="365125"/>
          </a:xfrm>
        </p:spPr>
        <p:txBody>
          <a:bodyPr/>
          <a:lstStyle/>
          <a:p>
            <a:pPr>
              <a:defRPr/>
            </a:pPr>
            <a:fld id="{3F949745-EBC7-4908-B3AC-01FFB0AEBB7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7718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1328737"/>
            <a:ext cx="25622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7187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200150"/>
            <a:ext cx="18954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7188" name="Picture 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809750"/>
            <a:ext cx="25527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711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LAN-teknologier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49263" y="1114425"/>
            <a:ext cx="7772400" cy="48831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dirty="0" err="1"/>
              <a:t>Linklaget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nå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tjenester</a:t>
            </a:r>
            <a:r>
              <a:rPr lang="en-US" dirty="0"/>
              <a:t>, </a:t>
            </a:r>
            <a:r>
              <a:rPr lang="en-US" dirty="0" err="1"/>
              <a:t>feildeteksjon</a:t>
            </a:r>
            <a:r>
              <a:rPr lang="en-US" dirty="0"/>
              <a:t>/-</a:t>
            </a:r>
            <a:r>
              <a:rPr lang="en-US" dirty="0" err="1"/>
              <a:t>korreksjon</a:t>
            </a:r>
            <a:r>
              <a:rPr lang="en-US" dirty="0"/>
              <a:t>, </a:t>
            </a:r>
            <a:r>
              <a:rPr lang="en-US" dirty="0" err="1"/>
              <a:t>multippel</a:t>
            </a:r>
            <a:r>
              <a:rPr lang="en-US" dirty="0"/>
              <a:t> </a:t>
            </a:r>
            <a:r>
              <a:rPr lang="en-US" dirty="0" err="1"/>
              <a:t>aksess</a:t>
            </a:r>
            <a:r>
              <a:rPr lang="en-US" dirty="0"/>
              <a:t> </a:t>
            </a:r>
          </a:p>
          <a:p>
            <a:pPr>
              <a:buFont typeface="ZapfDingbats" pitchFamily="82" charset="2"/>
              <a:buNone/>
            </a:pPr>
            <a:r>
              <a:rPr lang="en-US" dirty="0" err="1"/>
              <a:t>Neste</a:t>
            </a:r>
            <a:r>
              <a:rPr lang="en-US" dirty="0"/>
              <a:t>: LAN-</a:t>
            </a:r>
            <a:r>
              <a:rPr lang="en-US" dirty="0" err="1"/>
              <a:t>teknologier</a:t>
            </a:r>
            <a:endParaRPr lang="en-US" dirty="0"/>
          </a:p>
          <a:p>
            <a:pPr lvl="1"/>
            <a:r>
              <a:rPr lang="en-US" dirty="0" err="1"/>
              <a:t>adressering</a:t>
            </a:r>
            <a:endParaRPr lang="en-US" dirty="0"/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hub, switch</a:t>
            </a:r>
          </a:p>
          <a:p>
            <a:pPr lvl="1"/>
            <a:r>
              <a:rPr lang="en-US" dirty="0"/>
              <a:t>PPP</a:t>
            </a:r>
          </a:p>
          <a:p>
            <a:pPr lvl="1">
              <a:buFont typeface="ZapfDingbats" pitchFamily="8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LAN-adresser (= MAC-adresser)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146517"/>
            <a:ext cx="8247063" cy="510188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dirty="0">
                <a:solidFill>
                  <a:srgbClr val="FF0000"/>
                </a:solidFill>
              </a:rPr>
              <a:t>32-bit IP-</a:t>
            </a:r>
            <a:r>
              <a:rPr lang="en-US" dirty="0" err="1">
                <a:solidFill>
                  <a:srgbClr val="FF0000"/>
                </a:solidFill>
              </a:rPr>
              <a:t>adresse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r>
              <a:rPr lang="en-US" sz="2400" i="1" dirty="0" err="1"/>
              <a:t>nettlags-</a:t>
            </a:r>
            <a:r>
              <a:rPr lang="en-US" sz="2400" dirty="0" err="1"/>
              <a:t>adresse</a:t>
            </a:r>
            <a:endParaRPr lang="en-US" sz="2400" dirty="0"/>
          </a:p>
          <a:p>
            <a:r>
              <a:rPr lang="en-US" sz="2400" dirty="0" err="1"/>
              <a:t>benyttes</a:t>
            </a:r>
            <a:r>
              <a:rPr lang="en-US" sz="2400" dirty="0"/>
              <a:t> for å </a:t>
            </a:r>
            <a:r>
              <a:rPr lang="en-US" sz="2400" dirty="0" err="1"/>
              <a:t>få</a:t>
            </a:r>
            <a:r>
              <a:rPr lang="en-US" sz="2400" dirty="0"/>
              <a:t> </a:t>
            </a:r>
            <a:r>
              <a:rPr lang="en-US" sz="2400" dirty="0" err="1"/>
              <a:t>datagrammet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</a:t>
            </a:r>
            <a:r>
              <a:rPr lang="en-US" sz="2400" dirty="0" err="1"/>
              <a:t>ditt</a:t>
            </a:r>
            <a:r>
              <a:rPr lang="en-US" sz="2400" dirty="0"/>
              <a:t> IP-</a:t>
            </a:r>
            <a:r>
              <a:rPr lang="en-US" sz="2400" dirty="0" err="1"/>
              <a:t>nett</a:t>
            </a:r>
            <a:r>
              <a:rPr lang="en-US" sz="2400" dirty="0"/>
              <a:t> </a:t>
            </a:r>
            <a:r>
              <a:rPr lang="en-US" sz="2400" dirty="0" err="1"/>
              <a:t>fram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mottagerens</a:t>
            </a:r>
            <a:r>
              <a:rPr lang="en-US" sz="2400" dirty="0"/>
              <a:t> IP-</a:t>
            </a:r>
            <a:r>
              <a:rPr lang="en-US" sz="2400" dirty="0" err="1"/>
              <a:t>nett</a:t>
            </a:r>
            <a:r>
              <a:rPr lang="en-US" sz="2400" dirty="0"/>
              <a:t> </a:t>
            </a:r>
            <a:endParaRPr lang="en-US" sz="2400" b="1" dirty="0"/>
          </a:p>
          <a:p>
            <a:pPr>
              <a:buFont typeface="ZapfDingbats" pitchFamily="82" charset="2"/>
              <a:buNone/>
            </a:pPr>
            <a:r>
              <a:rPr lang="en-US" dirty="0">
                <a:solidFill>
                  <a:srgbClr val="FF0000"/>
                </a:solidFill>
              </a:rPr>
              <a:t>MAC- (</a:t>
            </a:r>
            <a:r>
              <a:rPr lang="en-US" dirty="0" err="1">
                <a:solidFill>
                  <a:srgbClr val="FF0000"/>
                </a:solidFill>
              </a:rPr>
              <a:t>eller</a:t>
            </a:r>
            <a:r>
              <a:rPr lang="en-US" dirty="0">
                <a:solidFill>
                  <a:srgbClr val="FF0000"/>
                </a:solidFill>
              </a:rPr>
              <a:t> “LAN-” </a:t>
            </a:r>
            <a:r>
              <a:rPr lang="en-US" dirty="0" err="1">
                <a:solidFill>
                  <a:srgbClr val="FF0000"/>
                </a:solidFill>
              </a:rPr>
              <a:t>eller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fysisk</a:t>
            </a:r>
            <a:r>
              <a:rPr lang="en-US" dirty="0">
                <a:solidFill>
                  <a:srgbClr val="FF0000"/>
                </a:solidFill>
              </a:rPr>
              <a:t>-” </a:t>
            </a:r>
            <a:r>
              <a:rPr lang="en-US" dirty="0" err="1">
                <a:solidFill>
                  <a:srgbClr val="FF0000"/>
                </a:solidFill>
              </a:rPr>
              <a:t>eller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ethernet</a:t>
            </a:r>
            <a:r>
              <a:rPr lang="en-US" dirty="0">
                <a:solidFill>
                  <a:srgbClr val="FF0000"/>
                </a:solidFill>
              </a:rPr>
              <a:t>-”) </a:t>
            </a:r>
            <a:r>
              <a:rPr lang="en-US" dirty="0" err="1">
                <a:solidFill>
                  <a:srgbClr val="FF0000"/>
                </a:solidFill>
              </a:rPr>
              <a:t>adresse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r>
              <a:rPr lang="en-US" sz="2400" dirty="0" err="1"/>
              <a:t>benyttes</a:t>
            </a:r>
            <a:r>
              <a:rPr lang="en-US" sz="2400" dirty="0"/>
              <a:t> for å </a:t>
            </a:r>
            <a:r>
              <a:rPr lang="en-US" sz="2400" dirty="0" err="1"/>
              <a:t>få</a:t>
            </a:r>
            <a:r>
              <a:rPr lang="en-US" sz="2400" dirty="0"/>
              <a:t> </a:t>
            </a:r>
            <a:r>
              <a:rPr lang="en-US" sz="2400" dirty="0" err="1"/>
              <a:t>levert</a:t>
            </a:r>
            <a:r>
              <a:rPr lang="en-US" sz="2400" dirty="0"/>
              <a:t> en </a:t>
            </a:r>
            <a:r>
              <a:rPr lang="en-US" sz="2400" dirty="0" err="1"/>
              <a:t>ramme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et interface </a:t>
            </a:r>
            <a:r>
              <a:rPr lang="en-US" sz="2400" dirty="0" err="1"/>
              <a:t>til</a:t>
            </a:r>
            <a:r>
              <a:rPr lang="en-US" sz="2400" dirty="0"/>
              <a:t> et </a:t>
            </a:r>
            <a:r>
              <a:rPr lang="en-US" sz="2400" dirty="0" err="1"/>
              <a:t>annet</a:t>
            </a:r>
            <a:r>
              <a:rPr lang="en-US" sz="2400" dirty="0"/>
              <a:t> interface </a:t>
            </a:r>
            <a:r>
              <a:rPr lang="en-US" sz="2400" dirty="0" err="1">
                <a:solidFill>
                  <a:schemeClr val="accent2"/>
                </a:solidFill>
              </a:rPr>
              <a:t>på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samme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nettet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48 bit </a:t>
            </a:r>
            <a:r>
              <a:rPr lang="en-US" sz="2400" dirty="0"/>
              <a:t>MAC-</a:t>
            </a:r>
            <a:r>
              <a:rPr lang="en-US" sz="2400" dirty="0" err="1"/>
              <a:t>adresse</a:t>
            </a:r>
            <a:r>
              <a:rPr lang="en-US" sz="2400" dirty="0"/>
              <a:t> (for de </a:t>
            </a:r>
            <a:r>
              <a:rPr lang="en-US" sz="2400" dirty="0" err="1"/>
              <a:t>fleste</a:t>
            </a:r>
            <a:r>
              <a:rPr lang="en-US" sz="2400" dirty="0"/>
              <a:t> </a:t>
            </a:r>
            <a:r>
              <a:rPr lang="en-US" sz="2400" dirty="0" err="1"/>
              <a:t>lokalnett</a:t>
            </a:r>
            <a:r>
              <a:rPr lang="en-US" sz="2400" dirty="0"/>
              <a:t>) </a:t>
            </a:r>
            <a:r>
              <a:rPr lang="en-US" sz="2400" dirty="0" err="1"/>
              <a:t>brent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nettverkskortets</a:t>
            </a:r>
            <a:r>
              <a:rPr lang="en-US" sz="2400" dirty="0"/>
              <a:t> ROM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MAC-</a:t>
            </a:r>
            <a:r>
              <a:rPr lang="en-US" err="1"/>
              <a:t>adresser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182" y="1116012"/>
            <a:ext cx="59394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Hvert</a:t>
            </a:r>
            <a:r>
              <a:rPr lang="en-US" sz="2000" dirty="0"/>
              <a:t> </a:t>
            </a:r>
            <a:r>
              <a:rPr lang="en-US" sz="2000" dirty="0" err="1"/>
              <a:t>nettverkskort</a:t>
            </a:r>
            <a:r>
              <a:rPr lang="en-US" sz="2000" dirty="0"/>
              <a:t> </a:t>
            </a:r>
            <a:r>
              <a:rPr lang="en-US" sz="2000" dirty="0" err="1"/>
              <a:t>har</a:t>
            </a:r>
            <a:r>
              <a:rPr lang="en-US" sz="2000" dirty="0"/>
              <a:t> en “</a:t>
            </a:r>
            <a:r>
              <a:rPr lang="en-US" sz="2000" dirty="0" err="1"/>
              <a:t>unik</a:t>
            </a:r>
            <a:r>
              <a:rPr lang="en-US" sz="2000" dirty="0"/>
              <a:t>” MAC-</a:t>
            </a:r>
            <a:r>
              <a:rPr lang="en-US" sz="2000" dirty="0" err="1"/>
              <a:t>adresse</a:t>
            </a:r>
            <a:endParaRPr lang="en-US" sz="2000" dirty="0"/>
          </a:p>
        </p:txBody>
      </p:sp>
      <p:sp>
        <p:nvSpPr>
          <p:cNvPr id="410628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4667" y="1766301"/>
            <a:ext cx="2710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Broadcast-</a:t>
            </a:r>
            <a:r>
              <a:rPr lang="en-US" dirty="0" err="1">
                <a:solidFill>
                  <a:srgbClr val="FF0000"/>
                </a:solidFill>
              </a:rPr>
              <a:t>adressen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/>
              <a:t>er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FF-FF-FF-FF-FF-FF</a:t>
            </a:r>
          </a:p>
        </p:txBody>
      </p:sp>
      <p:sp>
        <p:nvSpPr>
          <p:cNvPr id="410629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03753" y="5311776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10630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24416" y="5218113"/>
            <a:ext cx="187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nettverkskort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10631" name="Group 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19088" y="2052638"/>
            <a:ext cx="6061075" cy="4279900"/>
            <a:chOff x="201" y="1293"/>
            <a:chExt cx="3818" cy="2696"/>
          </a:xfrm>
        </p:grpSpPr>
        <p:graphicFrame>
          <p:nvGraphicFramePr>
            <p:cNvPr id="410632" name="Object 8"/>
            <p:cNvGraphicFramePr>
              <a:graphicFrameLocks noChangeAspect="1"/>
            </p:cNvGraphicFramePr>
            <p:nvPr/>
          </p:nvGraphicFramePr>
          <p:xfrm>
            <a:off x="1869" y="129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37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129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33" name="Freeform 9"/>
            <p:cNvSpPr>
              <a:spLocks/>
            </p:cNvSpPr>
            <p:nvPr/>
          </p:nvSpPr>
          <p:spPr bwMode="auto">
            <a:xfrm>
              <a:off x="1356" y="2055"/>
              <a:ext cx="1289" cy="1291"/>
            </a:xfrm>
            <a:custGeom>
              <a:avLst/>
              <a:gdLst/>
              <a:ahLst/>
              <a:cxnLst>
                <a:cxn ang="0">
                  <a:pos x="239" y="7"/>
                </a:cxn>
                <a:cxn ang="0">
                  <a:pos x="35" y="157"/>
                </a:cxn>
                <a:cxn ang="0">
                  <a:pos x="29" y="523"/>
                </a:cxn>
                <a:cxn ang="0">
                  <a:pos x="53" y="829"/>
                </a:cxn>
                <a:cxn ang="0">
                  <a:pos x="245" y="871"/>
                </a:cxn>
                <a:cxn ang="0">
                  <a:pos x="647" y="1129"/>
                </a:cxn>
                <a:cxn ang="0">
                  <a:pos x="995" y="1237"/>
                </a:cxn>
                <a:cxn ang="0">
                  <a:pos x="1199" y="1021"/>
                </a:cxn>
                <a:cxn ang="0">
                  <a:pos x="1271" y="445"/>
                </a:cxn>
                <a:cxn ang="0">
                  <a:pos x="1205" y="211"/>
                </a:cxn>
                <a:cxn ang="0">
                  <a:pos x="749" y="115"/>
                </a:cxn>
                <a:cxn ang="0">
                  <a:pos x="239" y="7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410634" name="Object 10"/>
            <p:cNvGraphicFramePr>
              <a:graphicFrameLocks noChangeAspect="1"/>
            </p:cNvGraphicFramePr>
            <p:nvPr/>
          </p:nvGraphicFramePr>
          <p:xfrm>
            <a:off x="3255" y="243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38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2437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35" name="Object 11"/>
            <p:cNvGraphicFramePr>
              <a:graphicFrameLocks noChangeAspect="1"/>
            </p:cNvGraphicFramePr>
            <p:nvPr/>
          </p:nvGraphicFramePr>
          <p:xfrm>
            <a:off x="1860" y="3661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39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661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36" name="Object 12"/>
            <p:cNvGraphicFramePr>
              <a:graphicFrameLocks noChangeAspect="1"/>
            </p:cNvGraphicFramePr>
            <p:nvPr/>
          </p:nvGraphicFramePr>
          <p:xfrm>
            <a:off x="310" y="2338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40" name="Clip" r:id="rId17" imgW="1305000" imgH="1085760" progId="">
                    <p:embed/>
                  </p:oleObj>
                </mc:Choice>
                <mc:Fallback>
                  <p:oleObj name="Clip" r:id="rId17" imgW="1305000" imgH="108576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2338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37" name="Rectangle 13"/>
            <p:cNvSpPr>
              <a:spLocks noChangeArrowheads="1"/>
            </p:cNvSpPr>
            <p:nvPr/>
          </p:nvSpPr>
          <p:spPr bwMode="auto">
            <a:xfrm>
              <a:off x="3130" y="2531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0638" name="Rectangle 14"/>
            <p:cNvSpPr>
              <a:spLocks noChangeArrowheads="1"/>
            </p:cNvSpPr>
            <p:nvPr/>
          </p:nvSpPr>
          <p:spPr bwMode="auto">
            <a:xfrm>
              <a:off x="654" y="2416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0639" name="Rectangle 15"/>
            <p:cNvSpPr>
              <a:spLocks noChangeArrowheads="1"/>
            </p:cNvSpPr>
            <p:nvPr/>
          </p:nvSpPr>
          <p:spPr bwMode="auto">
            <a:xfrm>
              <a:off x="2040" y="1604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0640" name="Rectangle 16"/>
            <p:cNvSpPr>
              <a:spLocks noChangeArrowheads="1"/>
            </p:cNvSpPr>
            <p:nvPr/>
          </p:nvSpPr>
          <p:spPr bwMode="auto">
            <a:xfrm>
              <a:off x="1998" y="3501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0641" name="Line 17"/>
            <p:cNvSpPr>
              <a:spLocks noChangeShapeType="1"/>
            </p:cNvSpPr>
            <p:nvPr/>
          </p:nvSpPr>
          <p:spPr bwMode="auto">
            <a:xfrm>
              <a:off x="819" y="248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0642" name="Line 18"/>
            <p:cNvSpPr>
              <a:spLocks noChangeShapeType="1"/>
            </p:cNvSpPr>
            <p:nvPr/>
          </p:nvSpPr>
          <p:spPr bwMode="auto">
            <a:xfrm>
              <a:off x="2085" y="1769"/>
              <a:ext cx="0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0643" name="Line 19"/>
            <p:cNvSpPr>
              <a:spLocks noChangeShapeType="1"/>
            </p:cNvSpPr>
            <p:nvPr/>
          </p:nvSpPr>
          <p:spPr bwMode="auto">
            <a:xfrm flipH="1">
              <a:off x="2629" y="2588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0644" name="Line 20"/>
            <p:cNvSpPr>
              <a:spLocks noChangeShapeType="1"/>
            </p:cNvSpPr>
            <p:nvPr/>
          </p:nvSpPr>
          <p:spPr bwMode="auto">
            <a:xfrm flipV="1">
              <a:off x="2061" y="3221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287" y="1585"/>
              <a:ext cx="11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1A-2F-BB-76-09-AD</a:t>
              </a:r>
            </a:p>
          </p:txBody>
        </p:sp>
        <p:sp>
          <p:nvSpPr>
            <p:cNvPr id="410646" name="Line 22"/>
            <p:cNvSpPr>
              <a:spLocks noChangeShapeType="1"/>
            </p:cNvSpPr>
            <p:nvPr/>
          </p:nvSpPr>
          <p:spPr bwMode="auto">
            <a:xfrm flipH="1" flipV="1">
              <a:off x="2166" y="1671"/>
              <a:ext cx="162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0647" name="Line 23"/>
            <p:cNvSpPr>
              <a:spLocks noChangeShapeType="1"/>
            </p:cNvSpPr>
            <p:nvPr/>
          </p:nvSpPr>
          <p:spPr bwMode="auto">
            <a:xfrm flipV="1">
              <a:off x="3205" y="2653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0648" name="Text Box 24"/>
            <p:cNvSpPr txBox="1">
              <a:spLocks noChangeArrowheads="1"/>
            </p:cNvSpPr>
            <p:nvPr/>
          </p:nvSpPr>
          <p:spPr bwMode="auto">
            <a:xfrm>
              <a:off x="2822" y="2899"/>
              <a:ext cx="1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58-23-D7-FA-20-B0</a:t>
              </a:r>
            </a:p>
          </p:txBody>
        </p:sp>
        <p:sp>
          <p:nvSpPr>
            <p:cNvPr id="410649" name="Line 25"/>
            <p:cNvSpPr>
              <a:spLocks noChangeShapeType="1"/>
            </p:cNvSpPr>
            <p:nvPr/>
          </p:nvSpPr>
          <p:spPr bwMode="auto">
            <a:xfrm flipH="1">
              <a:off x="2126" y="35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0650" name="Text Box 26"/>
            <p:cNvSpPr txBox="1">
              <a:spLocks noChangeArrowheads="1"/>
            </p:cNvSpPr>
            <p:nvPr/>
          </p:nvSpPr>
          <p:spPr bwMode="auto">
            <a:xfrm>
              <a:off x="2392" y="3499"/>
              <a:ext cx="11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0C-C4-11-6F-E3-98</a:t>
              </a:r>
            </a:p>
          </p:txBody>
        </p:sp>
        <p:sp>
          <p:nvSpPr>
            <p:cNvPr id="410651" name="Line 27"/>
            <p:cNvSpPr>
              <a:spLocks noChangeShapeType="1"/>
            </p:cNvSpPr>
            <p:nvPr/>
          </p:nvSpPr>
          <p:spPr bwMode="auto">
            <a:xfrm flipV="1">
              <a:off x="737" y="2545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0652" name="Text Box 28"/>
            <p:cNvSpPr txBox="1">
              <a:spLocks noChangeArrowheads="1"/>
            </p:cNvSpPr>
            <p:nvPr/>
          </p:nvSpPr>
          <p:spPr bwMode="auto">
            <a:xfrm>
              <a:off x="201" y="2818"/>
              <a:ext cx="118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70-65-F7-2B-08-53</a:t>
              </a:r>
            </a:p>
          </p:txBody>
        </p:sp>
        <p:sp>
          <p:nvSpPr>
            <p:cNvPr id="410653" name="Text Box 29"/>
            <p:cNvSpPr txBox="1">
              <a:spLocks noChangeArrowheads="1"/>
            </p:cNvSpPr>
            <p:nvPr/>
          </p:nvSpPr>
          <p:spPr bwMode="auto">
            <a:xfrm>
              <a:off x="1661" y="2284"/>
              <a:ext cx="75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LAN</a:t>
              </a:r>
            </a:p>
            <a:p>
              <a:r>
                <a:rPr lang="en-US"/>
                <a:t>(kablet el</a:t>
              </a:r>
            </a:p>
            <a:p>
              <a:r>
                <a:rPr lang="en-US"/>
                <a:t>trådløst)</a:t>
              </a:r>
            </a:p>
          </p:txBody>
        </p:sp>
      </p:grpSp>
      <p:sp>
        <p:nvSpPr>
          <p:cNvPr id="32" name="Text Box 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4667" y="2607409"/>
            <a:ext cx="299312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Multicast-</a:t>
            </a:r>
            <a:r>
              <a:rPr lang="en-US" dirty="0" err="1">
                <a:solidFill>
                  <a:srgbClr val="FF0000"/>
                </a:solidFill>
              </a:rPr>
              <a:t>adresse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har</a:t>
            </a:r>
            <a:r>
              <a:rPr lang="en-US" dirty="0"/>
              <a:t> en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avsluttende</a:t>
            </a:r>
            <a:r>
              <a:rPr lang="en-US" dirty="0">
                <a:solidFill>
                  <a:srgbClr val="FF0000"/>
                </a:solidFill>
              </a:rPr>
              <a:t> 1’er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første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byte </a:t>
            </a:r>
            <a:r>
              <a:rPr lang="en-US" dirty="0" err="1"/>
              <a:t>av</a:t>
            </a:r>
            <a:r>
              <a:rPr lang="en-US" dirty="0">
                <a:solidFill>
                  <a:srgbClr val="FF0000"/>
                </a:solidFill>
              </a:rPr>
              <a:t> MAC-</a:t>
            </a:r>
            <a:r>
              <a:rPr lang="en-US" dirty="0" err="1">
                <a:solidFill>
                  <a:srgbClr val="FF0000"/>
                </a:solidFill>
              </a:rPr>
              <a:t>adressen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/>
              <a:t>og</a:t>
            </a:r>
            <a:br>
              <a:rPr lang="en-US" dirty="0"/>
            </a:br>
            <a:r>
              <a:rPr lang="en-US" dirty="0" err="1"/>
              <a:t>behandles</a:t>
            </a:r>
            <a:r>
              <a:rPr lang="en-US" dirty="0"/>
              <a:t> </a:t>
            </a:r>
            <a:r>
              <a:rPr lang="en-US" dirty="0" err="1"/>
              <a:t>vanligvis</a:t>
            </a:r>
            <a:r>
              <a:rPr lang="en-US" dirty="0"/>
              <a:t> </a:t>
            </a:r>
            <a:r>
              <a:rPr lang="en-US" dirty="0" err="1"/>
              <a:t>som</a:t>
            </a:r>
            <a:br>
              <a:rPr lang="en-US" dirty="0"/>
            </a:br>
            <a:r>
              <a:rPr lang="en-US" dirty="0"/>
              <a:t>broadcast, </a:t>
            </a:r>
            <a:r>
              <a:rPr lang="en-US" dirty="0" err="1"/>
              <a:t>f.ex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A3-05-77-31-27-BA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/>
      <p:bldP spid="410628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46100" y="126958"/>
            <a:ext cx="8382000" cy="6937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Linklaget</a:t>
            </a:r>
            <a:r>
              <a:rPr lang="en-US" dirty="0"/>
              <a:t>: </a:t>
            </a:r>
            <a:r>
              <a:rPr lang="en-US" dirty="0" err="1"/>
              <a:t>Introduksjon</a:t>
            </a:r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203200" y="1219200"/>
            <a:ext cx="4548188" cy="380206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 err="1">
                <a:solidFill>
                  <a:srgbClr val="FF0000"/>
                </a:solidFill>
              </a:rPr>
              <a:t>Litt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</a:rPr>
              <a:t>terminologi</a:t>
            </a:r>
            <a:r>
              <a:rPr lang="en-US" sz="2400" u="sng" dirty="0">
                <a:solidFill>
                  <a:srgbClr val="FF0000"/>
                </a:solidFill>
              </a:rPr>
              <a:t>:</a:t>
            </a:r>
            <a:endParaRPr lang="en-US" sz="2400" dirty="0"/>
          </a:p>
          <a:p>
            <a:r>
              <a:rPr lang="en-US" sz="2000" dirty="0" err="1"/>
              <a:t>maskiner</a:t>
            </a:r>
            <a:r>
              <a:rPr lang="en-US" sz="2000" dirty="0"/>
              <a:t>, </a:t>
            </a:r>
            <a:r>
              <a:rPr lang="en-US" sz="2000" dirty="0" err="1"/>
              <a:t>rutere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svitsjer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noder</a:t>
            </a:r>
            <a:endParaRPr lang="en-US" sz="2000" dirty="0"/>
          </a:p>
          <a:p>
            <a:r>
              <a:rPr lang="en-US" sz="2000" dirty="0" err="1"/>
              <a:t>kommunikasjonskanaler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forbinder</a:t>
            </a:r>
            <a:r>
              <a:rPr lang="en-US" sz="2000" dirty="0"/>
              <a:t> </a:t>
            </a:r>
            <a:r>
              <a:rPr lang="en-US" sz="2000" dirty="0" err="1"/>
              <a:t>nabonoder</a:t>
            </a:r>
            <a:r>
              <a:rPr lang="en-US" sz="2000" dirty="0"/>
              <a:t> </a:t>
            </a:r>
            <a:r>
              <a:rPr lang="en-US" sz="2000" dirty="0" err="1"/>
              <a:t>langs</a:t>
            </a:r>
            <a:r>
              <a:rPr lang="en-US" sz="2000" dirty="0"/>
              <a:t> </a:t>
            </a:r>
            <a:r>
              <a:rPr lang="en-US" sz="2000" dirty="0" err="1"/>
              <a:t>kommunikasjonsveien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linker</a:t>
            </a:r>
          </a:p>
          <a:p>
            <a:pPr lvl="1"/>
            <a:r>
              <a:rPr lang="en-US" sz="1800" dirty="0" err="1"/>
              <a:t>trådbundne</a:t>
            </a:r>
            <a:r>
              <a:rPr lang="en-US" sz="1800" dirty="0"/>
              <a:t> (</a:t>
            </a:r>
            <a:r>
              <a:rPr lang="en-US" sz="1800" dirty="0" err="1"/>
              <a:t>kablede</a:t>
            </a:r>
            <a:r>
              <a:rPr lang="en-US" sz="1800" dirty="0"/>
              <a:t>) linker</a:t>
            </a:r>
          </a:p>
          <a:p>
            <a:pPr lvl="1"/>
            <a:r>
              <a:rPr lang="en-US" sz="1800" dirty="0" err="1"/>
              <a:t>trådløse</a:t>
            </a:r>
            <a:r>
              <a:rPr lang="en-US" sz="1800" dirty="0"/>
              <a:t> (radio) linker</a:t>
            </a:r>
          </a:p>
          <a:p>
            <a:pPr lvl="1"/>
            <a:r>
              <a:rPr lang="en-US" sz="1800" dirty="0"/>
              <a:t>LAN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2000" dirty="0" err="1"/>
              <a:t>En</a:t>
            </a:r>
            <a:r>
              <a:rPr lang="en-US" sz="2000" dirty="0"/>
              <a:t> PDU </a:t>
            </a:r>
            <a:r>
              <a:rPr lang="en-US" sz="2000" dirty="0" err="1"/>
              <a:t>kalles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ramme</a:t>
            </a:r>
            <a:r>
              <a:rPr lang="en-US" sz="2000" b="1" dirty="0">
                <a:solidFill>
                  <a:srgbClr val="FF0000"/>
                </a:solidFill>
              </a:rPr>
              <a:t> (frame)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innkapsler</a:t>
            </a:r>
            <a:r>
              <a:rPr lang="en-US" sz="2000" dirty="0"/>
              <a:t> </a:t>
            </a:r>
            <a:r>
              <a:rPr lang="en-US" sz="2000" dirty="0" err="1"/>
              <a:t>datagrammer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302307" name="Freeform 227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881813" y="1485900"/>
            <a:ext cx="2046287" cy="2049462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08" name="Freeform 22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745038" y="1311275"/>
            <a:ext cx="2122487" cy="1943100"/>
          </a:xfrm>
          <a:custGeom>
            <a:avLst/>
            <a:gdLst/>
            <a:ahLst/>
            <a:cxnLst>
              <a:cxn ang="0">
                <a:pos x="550" y="42"/>
              </a:cxn>
              <a:cxn ang="0">
                <a:pos x="82" y="60"/>
              </a:cxn>
              <a:cxn ang="0">
                <a:pos x="58" y="402"/>
              </a:cxn>
              <a:cxn ang="0">
                <a:pos x="28" y="720"/>
              </a:cxn>
              <a:cxn ang="0">
                <a:pos x="112" y="870"/>
              </a:cxn>
              <a:cxn ang="0">
                <a:pos x="538" y="876"/>
              </a:cxn>
              <a:cxn ang="0">
                <a:pos x="640" y="1128"/>
              </a:cxn>
              <a:cxn ang="0">
                <a:pos x="1234" y="1098"/>
              </a:cxn>
              <a:cxn ang="0">
                <a:pos x="1276" y="570"/>
              </a:cxn>
              <a:cxn ang="0">
                <a:pos x="1204" y="342"/>
              </a:cxn>
              <a:cxn ang="0">
                <a:pos x="760" y="288"/>
              </a:cxn>
              <a:cxn ang="0">
                <a:pos x="550" y="42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09" name="Freeform 229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164138" y="3086100"/>
            <a:ext cx="3382962" cy="2714625"/>
          </a:xfrm>
          <a:custGeom>
            <a:avLst/>
            <a:gdLst/>
            <a:ahLst/>
            <a:cxnLst>
              <a:cxn ang="0">
                <a:pos x="27" y="652"/>
              </a:cxn>
              <a:cxn ang="0">
                <a:pos x="105" y="76"/>
              </a:cxn>
              <a:cxn ang="0">
                <a:pos x="657" y="196"/>
              </a:cxn>
              <a:cxn ang="0">
                <a:pos x="1209" y="100"/>
              </a:cxn>
              <a:cxn ang="0">
                <a:pos x="2001" y="406"/>
              </a:cxn>
              <a:cxn ang="0">
                <a:pos x="2013" y="1144"/>
              </a:cxn>
              <a:cxn ang="0">
                <a:pos x="1581" y="1600"/>
              </a:cxn>
              <a:cxn ang="0">
                <a:pos x="813" y="1516"/>
              </a:cxn>
              <a:cxn ang="0">
                <a:pos x="501" y="1270"/>
              </a:cxn>
              <a:cxn ang="0">
                <a:pos x="183" y="1066"/>
              </a:cxn>
              <a:cxn ang="0">
                <a:pos x="27" y="652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grpSp>
        <p:nvGrpSpPr>
          <p:cNvPr id="302310" name="Group 230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878388" y="1476375"/>
            <a:ext cx="835025" cy="390525"/>
            <a:chOff x="3552" y="246"/>
            <a:chExt cx="527" cy="248"/>
          </a:xfrm>
        </p:grpSpPr>
        <p:graphicFrame>
          <p:nvGraphicFramePr>
            <p:cNvPr id="302311" name="Object 231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87" name="Clip" r:id="rId83" imgW="1305000" imgH="1085760" progId="">
                    <p:embed/>
                  </p:oleObj>
                </mc:Choice>
                <mc:Fallback>
                  <p:oleObj name="Clip" r:id="rId83" imgW="1305000" imgH="1085760" progId="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312" name="Object 232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88" name="Clip" r:id="rId85" imgW="676440" imgH="485640" progId="">
                    <p:embed/>
                  </p:oleObj>
                </mc:Choice>
                <mc:Fallback>
                  <p:oleObj name="Clip" r:id="rId85" imgW="676440" imgH="485640" progId="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2313" name="Line 233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302314" name="Group 23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878388" y="2205038"/>
            <a:ext cx="835025" cy="390525"/>
            <a:chOff x="3552" y="246"/>
            <a:chExt cx="527" cy="248"/>
          </a:xfrm>
        </p:grpSpPr>
        <p:graphicFrame>
          <p:nvGraphicFramePr>
            <p:cNvPr id="302315" name="Object 235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89" name="Clip" r:id="rId87" imgW="1305000" imgH="1085760" progId="">
                    <p:embed/>
                  </p:oleObj>
                </mc:Choice>
                <mc:Fallback>
                  <p:oleObj name="Clip" r:id="rId87" imgW="1305000" imgH="1085760" progId="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316" name="Object 236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90" name="Clip" r:id="rId88" imgW="676440" imgH="485640" progId="">
                    <p:embed/>
                  </p:oleObj>
                </mc:Choice>
                <mc:Fallback>
                  <p:oleObj name="Clip" r:id="rId88" imgW="676440" imgH="485640" progId="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2317" name="Line 237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302318" name="Group 23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5307013" y="1944688"/>
            <a:ext cx="79375" cy="261937"/>
            <a:chOff x="3842" y="406"/>
            <a:chExt cx="51" cy="167"/>
          </a:xfrm>
        </p:grpSpPr>
        <p:sp>
          <p:nvSpPr>
            <p:cNvPr id="302319" name="Oval 23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20" name="Oval 24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21" name="Oval 24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302322" name="Group 242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5840413" y="2560638"/>
            <a:ext cx="238125" cy="482600"/>
            <a:chOff x="4180" y="783"/>
            <a:chExt cx="150" cy="307"/>
          </a:xfrm>
        </p:grpSpPr>
        <p:sp>
          <p:nvSpPr>
            <p:cNvPr id="302323" name="AutoShape 2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24" name="Rectangle 2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25" name="Rectangle 2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26" name="AutoShape 2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27" name="Line 2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28" name="Line 2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29" name="Rectangle 2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30" name="Rectangle 2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302331" name="Group 25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 rot="16200000">
            <a:off x="6192838" y="2665413"/>
            <a:ext cx="100012" cy="265112"/>
            <a:chOff x="3842" y="406"/>
            <a:chExt cx="51" cy="167"/>
          </a:xfrm>
        </p:grpSpPr>
        <p:sp>
          <p:nvSpPr>
            <p:cNvPr id="302332" name="Oval 252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33" name="Oval 253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34" name="Oval 254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302335" name="Line 25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995988" y="2447925"/>
            <a:ext cx="5635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36" name="Line 25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999163" y="2443163"/>
            <a:ext cx="3175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37" name="Line 25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6562725" y="2441575"/>
            <a:ext cx="1587" cy="100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38" name="Line 25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5654675" y="1787525"/>
            <a:ext cx="328612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39" name="Line 25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5668963" y="2136775"/>
            <a:ext cx="3143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40" name="Line 26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6269038" y="2241550"/>
            <a:ext cx="1587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grpSp>
        <p:nvGrpSpPr>
          <p:cNvPr id="302341" name="Group 26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6403975" y="2532063"/>
            <a:ext cx="238125" cy="484187"/>
            <a:chOff x="4180" y="783"/>
            <a:chExt cx="150" cy="307"/>
          </a:xfrm>
        </p:grpSpPr>
        <p:sp>
          <p:nvSpPr>
            <p:cNvPr id="302342" name="AutoShape 26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43" name="Rectangle 26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44" name="Rectangle 26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45" name="AutoShape 26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46" name="Line 26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47" name="Line 26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48" name="Rectangle 26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49" name="Rectangle 26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graphicFrame>
        <p:nvGraphicFramePr>
          <p:cNvPr id="302351" name="Object 27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5314950" y="3289300"/>
          <a:ext cx="474663" cy="405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91" name="Clip" r:id="rId89" imgW="1305000" imgH="1085760" progId="">
                  <p:embed/>
                </p:oleObj>
              </mc:Choice>
              <mc:Fallback>
                <p:oleObj name="Clip" r:id="rId89" imgW="1305000" imgH="1085760" progId="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3289300"/>
                        <a:ext cx="474663" cy="405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352" name="Line 27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V="1">
            <a:off x="5778500" y="3591451"/>
            <a:ext cx="82550" cy="81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302353" name="Object 273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5314950" y="4017729"/>
          <a:ext cx="474663" cy="405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92" name="Clip" r:id="rId90" imgW="1305000" imgH="1085760" progId="">
                  <p:embed/>
                </p:oleObj>
              </mc:Choice>
              <mc:Fallback>
                <p:oleObj name="Clip" r:id="rId90" imgW="1305000" imgH="1085760" progId="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4017729"/>
                        <a:ext cx="474663" cy="405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354" name="Line 27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5778500" y="4324780"/>
            <a:ext cx="82550" cy="32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grpSp>
        <p:nvGrpSpPr>
          <p:cNvPr id="302355" name="Group 275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5457825" y="3707412"/>
            <a:ext cx="80963" cy="272753"/>
            <a:chOff x="3842" y="406"/>
            <a:chExt cx="51" cy="167"/>
          </a:xfrm>
        </p:grpSpPr>
        <p:sp>
          <p:nvSpPr>
            <p:cNvPr id="302356" name="Oval 276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57" name="Oval 277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58" name="Oval 278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302359" name="Line 279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854700" y="3588185"/>
            <a:ext cx="0" cy="7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302360" name="Object 280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6302375" y="4524375"/>
          <a:ext cx="476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93" name="Clip" r:id="rId91" imgW="1305000" imgH="1085760" progId="">
                  <p:embed/>
                </p:oleObj>
              </mc:Choice>
              <mc:Fallback>
                <p:oleObj name="Clip" r:id="rId91" imgW="1305000" imgH="1085760" progId="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4524375"/>
                        <a:ext cx="4762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361" name="Object 281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5603875" y="4511675"/>
          <a:ext cx="473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94" name="Clip" r:id="rId92" imgW="1305000" imgH="1085760" progId="">
                  <p:embed/>
                </p:oleObj>
              </mc:Choice>
              <mc:Fallback>
                <p:oleObj name="Clip" r:id="rId92" imgW="1305000" imgH="1085760" progId="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511675"/>
                        <a:ext cx="4730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362" name="Oval 282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 rot="16200000">
            <a:off x="6076950" y="4640263"/>
            <a:ext cx="76200" cy="746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63" name="Oval 283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 rot="16200000">
            <a:off x="6172200" y="4638675"/>
            <a:ext cx="77787" cy="746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64" name="Oval 284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 rot="16200000">
            <a:off x="6261100" y="4643438"/>
            <a:ext cx="76200" cy="746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65" name="Line 285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rot="16200000">
            <a:off x="6556375" y="4494213"/>
            <a:ext cx="730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66" name="Line 286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rot="5400000" flipH="1">
            <a:off x="5842000" y="4484688"/>
            <a:ext cx="77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67" name="Line 287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rot="16200000" flipV="1">
            <a:off x="6242050" y="4095750"/>
            <a:ext cx="0" cy="712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68" name="Line 288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V="1">
            <a:off x="5861050" y="3994150"/>
            <a:ext cx="106362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370" name="Line 290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H="1">
            <a:off x="7450138" y="4046538"/>
            <a:ext cx="317500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302371" name="Object 291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7651750" y="3500438"/>
          <a:ext cx="2317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95" name="Clip" r:id="rId93" imgW="981000" imgH="1209600" progId="">
                  <p:embed/>
                </p:oleObj>
              </mc:Choice>
              <mc:Fallback>
                <p:oleObj name="Clip" r:id="rId93" imgW="981000" imgH="1209600" progId="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0" y="3500438"/>
                        <a:ext cx="231775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372" name="Object 292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6130925" y="3598863"/>
          <a:ext cx="2317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96" name="Clip" r:id="rId95" imgW="981000" imgH="1209600" progId="">
                  <p:embed/>
                </p:oleObj>
              </mc:Choice>
              <mc:Fallback>
                <p:oleObj name="Clip" r:id="rId95" imgW="981000" imgH="1209600" progId="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3598863"/>
                        <a:ext cx="231775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373" name="Freeform 293"/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6223000" y="3322638"/>
            <a:ext cx="1539875" cy="373062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32" y="9"/>
              </a:cxn>
              <a:cxn ang="0">
                <a:pos x="972" y="171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grpSp>
        <p:nvGrpSpPr>
          <p:cNvPr id="302374" name="Group 294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6526213" y="5062538"/>
            <a:ext cx="463550" cy="522287"/>
            <a:chOff x="2870" y="1518"/>
            <a:chExt cx="292" cy="320"/>
          </a:xfrm>
        </p:grpSpPr>
        <p:graphicFrame>
          <p:nvGraphicFramePr>
            <p:cNvPr id="302375" name="Object 29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97" name="Clip" r:id="rId96" imgW="819000" imgH="847800" progId="">
                    <p:embed/>
                  </p:oleObj>
                </mc:Choice>
                <mc:Fallback>
                  <p:oleObj name="Clip" r:id="rId96" imgW="819000" imgH="847800" progId="">
                    <p:embed/>
                    <p:pic>
                      <p:nvPicPr>
                        <p:cNvPr id="0" name="Picture 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376" name="Object 29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98" name="Clip" r:id="rId98" imgW="1266840" imgH="1200240" progId="">
                    <p:embed/>
                  </p:oleObj>
                </mc:Choice>
                <mc:Fallback>
                  <p:oleObj name="Clip" r:id="rId98" imgW="1266840" imgH="1200240" progId="">
                    <p:embed/>
                    <p:pic>
                      <p:nvPicPr>
                        <p:cNvPr id="0" name="Picture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2377" name="Group 297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7412038" y="5102225"/>
            <a:ext cx="461962" cy="522287"/>
            <a:chOff x="2870" y="1518"/>
            <a:chExt cx="292" cy="320"/>
          </a:xfrm>
        </p:grpSpPr>
        <p:graphicFrame>
          <p:nvGraphicFramePr>
            <p:cNvPr id="302378" name="Object 29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99" name="Clip" r:id="rId100" imgW="819000" imgH="847800" progId="">
                    <p:embed/>
                  </p:oleObj>
                </mc:Choice>
                <mc:Fallback>
                  <p:oleObj name="Clip" r:id="rId100" imgW="819000" imgH="847800" progId="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379" name="Object 29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00" name="Clip" r:id="rId101" imgW="1266840" imgH="1200240" progId="">
                    <p:embed/>
                  </p:oleObj>
                </mc:Choice>
                <mc:Fallback>
                  <p:oleObj name="Clip" r:id="rId101" imgW="1266840" imgH="1200240" progId="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2380" name="Group 300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6940550" y="4754563"/>
            <a:ext cx="431800" cy="460375"/>
            <a:chOff x="4733" y="2082"/>
            <a:chExt cx="272" cy="282"/>
          </a:xfrm>
        </p:grpSpPr>
        <p:graphicFrame>
          <p:nvGraphicFramePr>
            <p:cNvPr id="302381" name="Object 301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01" name="Clip" r:id="rId102" imgW="819000" imgH="847800" progId="">
                    <p:embed/>
                  </p:oleObj>
                </mc:Choice>
                <mc:Fallback>
                  <p:oleObj name="Clip" r:id="rId102" imgW="819000" imgH="847800" progId="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2382" name="Rectangle 302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302383" name="Line 303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7288213" y="4635500"/>
            <a:ext cx="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grpSp>
        <p:nvGrpSpPr>
          <p:cNvPr id="302384" name="Group 304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8108950" y="3930650"/>
            <a:ext cx="236537" cy="501650"/>
            <a:chOff x="4180" y="783"/>
            <a:chExt cx="150" cy="307"/>
          </a:xfrm>
        </p:grpSpPr>
        <p:sp>
          <p:nvSpPr>
            <p:cNvPr id="302385" name="AutoShape 30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86" name="Rectangle 30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87" name="Rectangle 30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88" name="AutoShape 30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89" name="Line 30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90" name="Line 31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91" name="Rectangle 31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92" name="Rectangle 31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302393" name="Group 313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8094663" y="4475163"/>
            <a:ext cx="236537" cy="500062"/>
            <a:chOff x="4180" y="783"/>
            <a:chExt cx="150" cy="307"/>
          </a:xfrm>
        </p:grpSpPr>
        <p:sp>
          <p:nvSpPr>
            <p:cNvPr id="302394" name="AutoShape 31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95" name="Rectangle 31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96" name="Rectangle 31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97" name="AutoShape 31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98" name="Line 31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399" name="Line 31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00" name="Rectangle 32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01" name="Rectangle 32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302402" name="Line 32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rot="5400000" flipH="1">
            <a:off x="7642225" y="4389438"/>
            <a:ext cx="747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403" name="Line 323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rot="16200000">
            <a:off x="8070850" y="4700588"/>
            <a:ext cx="0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404" name="Line 32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rot="16200000">
            <a:off x="8059738" y="4125913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405" name="Line 32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V="1">
            <a:off x="6557963" y="1800225"/>
            <a:ext cx="5207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406" name="Line 32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7621588" y="1830388"/>
            <a:ext cx="5524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407" name="Line 32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flipH="1">
            <a:off x="8212138" y="2241550"/>
            <a:ext cx="273050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408" name="Line 32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7335838" y="1966913"/>
            <a:ext cx="0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409" name="Line 329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7364413" y="2759075"/>
            <a:ext cx="608012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410" name="Line 33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H="1">
            <a:off x="7888288" y="3328988"/>
            <a:ext cx="303212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411" name="Line 33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H="1">
            <a:off x="7629525" y="2201863"/>
            <a:ext cx="638175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412" name="Line 33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flipH="1">
            <a:off x="7640638" y="1517650"/>
            <a:ext cx="398462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413" name="Line 333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flipH="1">
            <a:off x="8456613" y="1731963"/>
            <a:ext cx="23018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grpSp>
        <p:nvGrpSpPr>
          <p:cNvPr id="302414" name="Group 334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5967413" y="1966913"/>
            <a:ext cx="569912" cy="285750"/>
            <a:chOff x="3600" y="219"/>
            <a:chExt cx="360" cy="175"/>
          </a:xfrm>
        </p:grpSpPr>
        <p:sp>
          <p:nvSpPr>
            <p:cNvPr id="302415" name="Oval 3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16" name="Line 3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17" name="Line 3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18" name="Rectangle 3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302419" name="Oval 3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302420" name="Group 3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2421" name="Line 3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22" name="Line 3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23" name="Line 3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302424" name="Group 3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02425" name="Line 3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26" name="Line 3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27" name="Line 3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302428" name="Group 348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7050088" y="1687513"/>
            <a:ext cx="571500" cy="285750"/>
            <a:chOff x="3600" y="219"/>
            <a:chExt cx="360" cy="175"/>
          </a:xfrm>
        </p:grpSpPr>
        <p:sp>
          <p:nvSpPr>
            <p:cNvPr id="302429" name="Oval 3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30" name="Line 3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31" name="Line 3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32" name="Rectangle 3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302433" name="Oval 3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302434" name="Group 3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2435" name="Line 3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36" name="Line 3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37" name="Line 3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302438" name="Group 3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02439" name="Line 3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40" name="Line 3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41" name="Line 3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302442" name="Group 362"/>
          <p:cNvGrpSpPr>
            <a:grpSpLocks/>
          </p:cNvGrpSpPr>
          <p:nvPr>
            <p:custDataLst>
              <p:tags r:id="rId60"/>
            </p:custDataLst>
          </p:nvPr>
        </p:nvGrpSpPr>
        <p:grpSpPr bwMode="auto">
          <a:xfrm>
            <a:off x="7070725" y="2492375"/>
            <a:ext cx="569912" cy="285750"/>
            <a:chOff x="3600" y="219"/>
            <a:chExt cx="360" cy="175"/>
          </a:xfrm>
        </p:grpSpPr>
        <p:sp>
          <p:nvSpPr>
            <p:cNvPr id="302443" name="Oval 36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44" name="Line 36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45" name="Line 36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46" name="Rectangle 36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302447" name="Oval 36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302448" name="Group 36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2449" name="Line 3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50" name="Line 3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51" name="Line 3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302452" name="Group 37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02453" name="Line 3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54" name="Line 3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55" name="Line 3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302456" name="Group 376"/>
          <p:cNvGrpSpPr>
            <a:grpSpLocks/>
          </p:cNvGrpSpPr>
          <p:nvPr>
            <p:custDataLst>
              <p:tags r:id="rId61"/>
            </p:custDataLst>
          </p:nvPr>
        </p:nvGrpSpPr>
        <p:grpSpPr bwMode="auto">
          <a:xfrm>
            <a:off x="8174038" y="1943100"/>
            <a:ext cx="568325" cy="284162"/>
            <a:chOff x="3600" y="219"/>
            <a:chExt cx="360" cy="175"/>
          </a:xfrm>
        </p:grpSpPr>
        <p:sp>
          <p:nvSpPr>
            <p:cNvPr id="302457" name="Oval 37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58" name="Line 37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59" name="Line 37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60" name="Rectangle 38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302461" name="Oval 38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302462" name="Group 38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2463" name="Line 3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64" name="Line 3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65" name="Line 3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302466" name="Group 38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02467" name="Line 3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68" name="Line 3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69" name="Line 3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302470" name="Group 390"/>
          <p:cNvGrpSpPr>
            <a:grpSpLocks/>
          </p:cNvGrpSpPr>
          <p:nvPr>
            <p:custDataLst>
              <p:tags r:id="rId62"/>
            </p:custDataLst>
          </p:nvPr>
        </p:nvGrpSpPr>
        <p:grpSpPr bwMode="auto">
          <a:xfrm>
            <a:off x="7953375" y="3040063"/>
            <a:ext cx="569912" cy="284162"/>
            <a:chOff x="3600" y="219"/>
            <a:chExt cx="360" cy="175"/>
          </a:xfrm>
        </p:grpSpPr>
        <p:sp>
          <p:nvSpPr>
            <p:cNvPr id="302471" name="Oval 39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72" name="Line 39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73" name="Line 39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74" name="Rectangle 39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302475" name="Oval 39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302476" name="Group 39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2477" name="Line 3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78" name="Line 3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79" name="Line 3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302480" name="Group 40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02481" name="Line 4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82" name="Line 4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83" name="Line 4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302484" name="Group 404"/>
          <p:cNvGrpSpPr>
            <a:grpSpLocks/>
          </p:cNvGrpSpPr>
          <p:nvPr>
            <p:custDataLst>
              <p:tags r:id="rId63"/>
            </p:custDataLst>
          </p:nvPr>
        </p:nvGrpSpPr>
        <p:grpSpPr bwMode="auto">
          <a:xfrm>
            <a:off x="7573963" y="3754438"/>
            <a:ext cx="569912" cy="287337"/>
            <a:chOff x="3600" y="219"/>
            <a:chExt cx="360" cy="175"/>
          </a:xfrm>
        </p:grpSpPr>
        <p:sp>
          <p:nvSpPr>
            <p:cNvPr id="302485" name="Oval 40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86" name="Line 40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87" name="Line 40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488" name="Rectangle 40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302489" name="Oval 40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302490" name="Group 41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2491" name="Line 4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92" name="Line 4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93" name="Line 4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302494" name="Group 41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02495" name="Line 4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96" name="Line 4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497" name="Line 4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302498" name="Group 418"/>
          <p:cNvGrpSpPr>
            <a:grpSpLocks/>
          </p:cNvGrpSpPr>
          <p:nvPr>
            <p:custDataLst>
              <p:tags r:id="rId64"/>
            </p:custDataLst>
          </p:nvPr>
        </p:nvGrpSpPr>
        <p:grpSpPr bwMode="auto">
          <a:xfrm>
            <a:off x="6880225" y="4352925"/>
            <a:ext cx="569912" cy="284162"/>
            <a:chOff x="3600" y="219"/>
            <a:chExt cx="360" cy="175"/>
          </a:xfrm>
        </p:grpSpPr>
        <p:sp>
          <p:nvSpPr>
            <p:cNvPr id="302499" name="Oval 41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500" name="Line 42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501" name="Line 42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502" name="Rectangle 42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302503" name="Oval 42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302504" name="Group 42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2505" name="Line 4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506" name="Line 4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507" name="Line 4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302508" name="Group 42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02509" name="Line 4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510" name="Line 4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511" name="Line 4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302512" name="Group 432"/>
          <p:cNvGrpSpPr>
            <a:grpSpLocks/>
          </p:cNvGrpSpPr>
          <p:nvPr>
            <p:custDataLst>
              <p:tags r:id="rId65"/>
            </p:custDataLst>
          </p:nvPr>
        </p:nvGrpSpPr>
        <p:grpSpPr bwMode="auto">
          <a:xfrm>
            <a:off x="5967413" y="3892550"/>
            <a:ext cx="569912" cy="284162"/>
            <a:chOff x="3600" y="219"/>
            <a:chExt cx="360" cy="175"/>
          </a:xfrm>
        </p:grpSpPr>
        <p:sp>
          <p:nvSpPr>
            <p:cNvPr id="302513" name="Oval 4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514" name="Line 4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515" name="Line 4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2516" name="Rectangle 4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302517" name="Oval 4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302518" name="Group 4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2519" name="Line 4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520" name="Line 4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521" name="Line 4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302522" name="Group 4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02523" name="Line 4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524" name="Line 4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2525" name="Line 4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302528" name="Line 44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6249988" y="4184650"/>
            <a:ext cx="1587" cy="25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529" name="Line 44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V="1">
            <a:off x="6824663" y="5103813"/>
            <a:ext cx="330200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530" name="Line 450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 flipV="1">
            <a:off x="7215188" y="4494213"/>
            <a:ext cx="0" cy="487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533" name="Line 453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6470650" y="4029075"/>
            <a:ext cx="5619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535" name="Line 455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6384925" y="4114800"/>
            <a:ext cx="611187" cy="3667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536" name="Line 456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flipV="1">
            <a:off x="6275388" y="3870325"/>
            <a:ext cx="1404937" cy="73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538" name="Line 458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 flipV="1">
            <a:off x="8021638" y="3224213"/>
            <a:ext cx="390525" cy="598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539" name="Line 459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 flipH="1" flipV="1">
            <a:off x="7472363" y="2722563"/>
            <a:ext cx="573087" cy="428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540" name="Line 460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 flipV="1">
            <a:off x="7459663" y="1905000"/>
            <a:ext cx="0" cy="598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542" name="Line 462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flipH="1">
            <a:off x="6519863" y="1917700"/>
            <a:ext cx="598487" cy="280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543" name="Line 463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6251575" y="2198688"/>
            <a:ext cx="255587" cy="365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545" name="Freeform 465"/>
          <p:cNvSpPr>
            <a:spLocks/>
          </p:cNvSpPr>
          <p:nvPr>
            <p:custDataLst>
              <p:tags r:id="rId77"/>
            </p:custDataLst>
          </p:nvPr>
        </p:nvSpPr>
        <p:spPr bwMode="auto">
          <a:xfrm>
            <a:off x="6683375" y="1135063"/>
            <a:ext cx="263525" cy="89217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43" y="123"/>
              </a:cxn>
              <a:cxn ang="0">
                <a:pos x="5" y="323"/>
              </a:cxn>
              <a:cxn ang="0">
                <a:pos x="74" y="562"/>
              </a:cxn>
            </a:cxnLst>
            <a:rect l="0" t="0" r="r" b="b"/>
            <a:pathLst>
              <a:path w="166" h="562">
                <a:moveTo>
                  <a:pt x="166" y="0"/>
                </a:moveTo>
                <a:cubicBezTo>
                  <a:pt x="118" y="34"/>
                  <a:pt x="70" y="69"/>
                  <a:pt x="43" y="123"/>
                </a:cubicBezTo>
                <a:cubicBezTo>
                  <a:pt x="16" y="177"/>
                  <a:pt x="0" y="250"/>
                  <a:pt x="5" y="323"/>
                </a:cubicBezTo>
                <a:cubicBezTo>
                  <a:pt x="10" y="396"/>
                  <a:pt x="63" y="522"/>
                  <a:pt x="74" y="562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2546" name="Text Box 466"/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6927850" y="922338"/>
            <a:ext cx="795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“link”</a:t>
            </a:r>
            <a:endParaRPr lang="en-US"/>
          </a:p>
        </p:txBody>
      </p:sp>
      <p:sp>
        <p:nvSpPr>
          <p:cNvPr id="302547" name="Text Box 467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236538" y="5268913"/>
            <a:ext cx="5268912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srgbClr val="FF0000"/>
                </a:solidFill>
              </a:rPr>
              <a:t>linklaget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 err="1"/>
              <a:t>har</a:t>
            </a:r>
            <a:r>
              <a:rPr lang="en-US" sz="2400"/>
              <a:t> </a:t>
            </a:r>
            <a:r>
              <a:rPr lang="en-US" sz="2400" err="1"/>
              <a:t>ansvar</a:t>
            </a:r>
            <a:r>
              <a:rPr lang="en-US" sz="2400"/>
              <a:t> for å </a:t>
            </a:r>
            <a:r>
              <a:rPr lang="en-US" sz="2400" err="1"/>
              <a:t>overføre</a:t>
            </a:r>
            <a:r>
              <a:rPr lang="en-US" sz="2400"/>
              <a:t> </a:t>
            </a:r>
          </a:p>
          <a:p>
            <a:r>
              <a:rPr lang="en-US" sz="2400" err="1"/>
              <a:t>datagrammer</a:t>
            </a:r>
            <a:r>
              <a:rPr lang="en-US" sz="2400"/>
              <a:t> </a:t>
            </a:r>
            <a:r>
              <a:rPr lang="en-US" sz="2400" err="1"/>
              <a:t>fra</a:t>
            </a:r>
            <a:r>
              <a:rPr lang="en-US" sz="2400"/>
              <a:t> en node </a:t>
            </a:r>
            <a:r>
              <a:rPr lang="en-US" sz="2400" err="1"/>
              <a:t>til</a:t>
            </a:r>
            <a:r>
              <a:rPr lang="en-US" sz="2400"/>
              <a:t> en </a:t>
            </a:r>
          </a:p>
          <a:p>
            <a:r>
              <a:rPr lang="en-US" sz="2400" b="1" err="1"/>
              <a:t>nabo</a:t>
            </a:r>
            <a:r>
              <a:rPr lang="en-US" sz="2400" err="1"/>
              <a:t>node</a:t>
            </a:r>
            <a:r>
              <a:rPr lang="en-US" sz="2400"/>
              <a:t> over en link</a:t>
            </a:r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80"/>
            </p:custDataLst>
          </p:nvPr>
        </p:nvSpPr>
        <p:spPr/>
        <p:txBody>
          <a:bodyPr/>
          <a:lstStyle/>
          <a:p>
            <a:pPr>
              <a:defRPr/>
            </a:pPr>
            <a:fld id="{47F78BFC-D526-4B26-9E1B-99B8FCF729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0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0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0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0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0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0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0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0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0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0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2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2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25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uiExpand="1" build="p"/>
      <p:bldP spid="302363" grpId="0" animBg="1"/>
      <p:bldP spid="302529" grpId="0" animBg="1"/>
      <p:bldP spid="302530" grpId="0" animBg="1"/>
      <p:bldP spid="302535" grpId="0" animBg="1"/>
      <p:bldP spid="302536" grpId="0" animBg="1"/>
      <p:bldP spid="302538" grpId="0" animBg="1"/>
      <p:bldP spid="302539" grpId="0" animBg="1"/>
      <p:bldP spid="302540" grpId="0" animBg="1"/>
      <p:bldP spid="302542" grpId="0" animBg="1"/>
      <p:bldP spid="302543" grpId="0" animBg="1"/>
      <p:bldP spid="302545" grpId="0" animBg="1"/>
      <p:bldP spid="3025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MAC-adresser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Tildeling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MAC-</a:t>
            </a:r>
            <a:r>
              <a:rPr lang="en-US" sz="2400" dirty="0" err="1"/>
              <a:t>adresser</a:t>
            </a:r>
            <a:r>
              <a:rPr lang="en-US" sz="2400" dirty="0"/>
              <a:t> </a:t>
            </a:r>
            <a:r>
              <a:rPr lang="en-US" sz="2400" dirty="0" err="1"/>
              <a:t>administreres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IEEE</a:t>
            </a:r>
          </a:p>
          <a:p>
            <a:r>
              <a:rPr lang="en-US" sz="2400" dirty="0" err="1"/>
              <a:t>produsent</a:t>
            </a:r>
            <a:r>
              <a:rPr lang="en-US" sz="2400" dirty="0"/>
              <a:t> </a:t>
            </a:r>
            <a:r>
              <a:rPr lang="en-US" sz="2400" dirty="0" err="1"/>
              <a:t>kjøper</a:t>
            </a:r>
            <a:r>
              <a:rPr lang="en-US" sz="2400" dirty="0"/>
              <a:t> del </a:t>
            </a:r>
            <a:r>
              <a:rPr lang="en-US" sz="2400" dirty="0" err="1"/>
              <a:t>av</a:t>
            </a:r>
            <a:r>
              <a:rPr lang="en-US" sz="2400" dirty="0"/>
              <a:t> MAC-</a:t>
            </a:r>
            <a:r>
              <a:rPr lang="en-US" sz="2400" dirty="0" err="1"/>
              <a:t>adresserommet</a:t>
            </a:r>
            <a:endParaRPr lang="en-US" sz="2400" dirty="0"/>
          </a:p>
          <a:p>
            <a:pPr lvl="1"/>
            <a:r>
              <a:rPr lang="en-US" sz="2000" dirty="0" err="1"/>
              <a:t>Første</a:t>
            </a:r>
            <a:r>
              <a:rPr lang="en-US" sz="2000" dirty="0"/>
              <a:t> </a:t>
            </a:r>
            <a:r>
              <a:rPr lang="en-US" sz="2000" b="1" dirty="0"/>
              <a:t>24 bit </a:t>
            </a:r>
            <a:r>
              <a:rPr lang="en-US" sz="2000" dirty="0" err="1"/>
              <a:t>forteller</a:t>
            </a:r>
            <a:r>
              <a:rPr lang="en-US" sz="2000" dirty="0"/>
              <a:t> </a:t>
            </a:r>
            <a:r>
              <a:rPr lang="en-US" sz="2000" dirty="0" err="1"/>
              <a:t>hvem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b="1" dirty="0" err="1"/>
              <a:t>produsent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nettverks-kortet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 err="1"/>
              <a:t>Analogi</a:t>
            </a:r>
            <a:r>
              <a:rPr lang="en-US" sz="2400" dirty="0"/>
              <a:t>: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        (a) MAC-</a:t>
            </a:r>
            <a:r>
              <a:rPr lang="en-US" sz="2400" dirty="0" err="1"/>
              <a:t>adresse</a:t>
            </a:r>
            <a:r>
              <a:rPr lang="en-US" sz="2400" dirty="0"/>
              <a:t>: 	</a:t>
            </a:r>
            <a:r>
              <a:rPr lang="en-US" sz="2400" dirty="0" err="1"/>
              <a:t>personnummer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         (b) IP-</a:t>
            </a:r>
            <a:r>
              <a:rPr lang="en-US" sz="2400" dirty="0" err="1"/>
              <a:t>adresse</a:t>
            </a:r>
            <a:r>
              <a:rPr lang="en-US" sz="2400" dirty="0"/>
              <a:t>: 		</a:t>
            </a:r>
            <a:r>
              <a:rPr lang="en-US" sz="2400" dirty="0" err="1"/>
              <a:t>postadresse</a:t>
            </a:r>
            <a:endParaRPr lang="en-US" sz="2400" dirty="0"/>
          </a:p>
          <a:p>
            <a:r>
              <a:rPr lang="en-US" sz="2400" dirty="0"/>
              <a:t> MAC </a:t>
            </a:r>
            <a:r>
              <a:rPr lang="en-US" sz="2400" dirty="0" err="1"/>
              <a:t>har</a:t>
            </a:r>
            <a:r>
              <a:rPr lang="en-US" sz="2400" dirty="0"/>
              <a:t> “flat” </a:t>
            </a:r>
            <a:r>
              <a:rPr lang="en-US" sz="2400" dirty="0" err="1"/>
              <a:t>adressestruktur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 </a:t>
            </a:r>
            <a:r>
              <a:rPr lang="en-US" sz="2400" dirty="0" err="1"/>
              <a:t>portabilitet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uproblematisk</a:t>
            </a:r>
            <a:r>
              <a:rPr lang="en-US" sz="2000" dirty="0"/>
              <a:t> </a:t>
            </a:r>
            <a:r>
              <a:rPr lang="en-US" sz="2000" dirty="0" err="1"/>
              <a:t>flytte</a:t>
            </a:r>
            <a:r>
              <a:rPr lang="en-US" sz="2000" dirty="0"/>
              <a:t> et </a:t>
            </a:r>
            <a:r>
              <a:rPr lang="en-US" sz="2000" dirty="0" err="1"/>
              <a:t>nettverkskort</a:t>
            </a:r>
            <a:r>
              <a:rPr lang="en-US" sz="2000" dirty="0"/>
              <a:t> </a:t>
            </a:r>
            <a:r>
              <a:rPr lang="en-US" sz="2000" dirty="0" err="1"/>
              <a:t>fra</a:t>
            </a:r>
            <a:r>
              <a:rPr lang="en-US" sz="2000" dirty="0"/>
              <a:t> et </a:t>
            </a:r>
            <a:r>
              <a:rPr lang="en-US" sz="2000" dirty="0" err="1"/>
              <a:t>lokalnett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et </a:t>
            </a:r>
            <a:r>
              <a:rPr lang="en-US" sz="2000" dirty="0" err="1"/>
              <a:t>annet</a:t>
            </a:r>
            <a:r>
              <a:rPr lang="en-US" sz="2000" dirty="0"/>
              <a:t>, </a:t>
            </a:r>
            <a:r>
              <a:rPr lang="en-US" sz="2000" dirty="0" err="1"/>
              <a:t>forutsatt</a:t>
            </a:r>
            <a:r>
              <a:rPr lang="en-US" sz="2000" dirty="0"/>
              <a:t> at </a:t>
            </a:r>
            <a:r>
              <a:rPr lang="en-US" sz="2000" dirty="0" err="1"/>
              <a:t>det</a:t>
            </a:r>
            <a:r>
              <a:rPr lang="en-US" sz="2000" dirty="0"/>
              <a:t>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satt</a:t>
            </a:r>
            <a:r>
              <a:rPr lang="en-US" sz="2000" dirty="0"/>
              <a:t> </a:t>
            </a:r>
            <a:r>
              <a:rPr lang="en-US" sz="2000" dirty="0" err="1"/>
              <a:t>opp</a:t>
            </a:r>
            <a:r>
              <a:rPr lang="en-US" sz="2000" dirty="0"/>
              <a:t> </a:t>
            </a:r>
            <a:r>
              <a:rPr lang="en-US" sz="2000" dirty="0" err="1"/>
              <a:t>filtrering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MAC-</a:t>
            </a:r>
            <a:r>
              <a:rPr lang="en-US" sz="2000" dirty="0" err="1"/>
              <a:t>adresser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AP </a:t>
            </a:r>
            <a:r>
              <a:rPr lang="en-US" sz="2000" dirty="0" err="1"/>
              <a:t>eller</a:t>
            </a:r>
            <a:r>
              <a:rPr lang="en-US" sz="2000" dirty="0"/>
              <a:t> switch</a:t>
            </a:r>
          </a:p>
          <a:p>
            <a:r>
              <a:rPr lang="en-US" sz="2400" dirty="0"/>
              <a:t>IP-</a:t>
            </a:r>
            <a:r>
              <a:rPr lang="en-US" sz="2400" dirty="0" err="1"/>
              <a:t>adresser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hierarkiske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derfor</a:t>
            </a:r>
            <a:r>
              <a:rPr lang="en-US" sz="2400" dirty="0"/>
              <a:t> </a:t>
            </a:r>
            <a:r>
              <a:rPr lang="en-US" sz="2400" dirty="0" err="1"/>
              <a:t>ikke</a:t>
            </a:r>
            <a:r>
              <a:rPr lang="en-US" sz="2400" dirty="0"/>
              <a:t> portable</a:t>
            </a:r>
          </a:p>
          <a:p>
            <a:pPr lvl="1"/>
            <a:r>
              <a:rPr lang="en-US" sz="2000" dirty="0"/>
              <a:t>Prefix-</a:t>
            </a:r>
            <a:r>
              <a:rPr lang="en-US" sz="2000" dirty="0" err="1"/>
              <a:t>delen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IP-</a:t>
            </a:r>
            <a:r>
              <a:rPr lang="en-US" sz="2000" dirty="0" err="1"/>
              <a:t>adressen</a:t>
            </a:r>
            <a:r>
              <a:rPr lang="en-US" sz="2000" dirty="0"/>
              <a:t> </a:t>
            </a:r>
            <a:r>
              <a:rPr lang="en-US" sz="2000" dirty="0" err="1"/>
              <a:t>angir</a:t>
            </a:r>
            <a:r>
              <a:rPr lang="en-US" sz="2000" dirty="0"/>
              <a:t> </a:t>
            </a:r>
            <a:r>
              <a:rPr lang="en-US" sz="2000" dirty="0" err="1"/>
              <a:t>hvilket</a:t>
            </a:r>
            <a:r>
              <a:rPr lang="en-US" sz="2000" dirty="0"/>
              <a:t> </a:t>
            </a:r>
            <a:r>
              <a:rPr lang="en-US" sz="2000" dirty="0" err="1"/>
              <a:t>nett</a:t>
            </a:r>
            <a:r>
              <a:rPr lang="en-US" sz="2000" dirty="0"/>
              <a:t> </a:t>
            </a:r>
            <a:r>
              <a:rPr lang="en-US" sz="2000" dirty="0" err="1"/>
              <a:t>maskinen</a:t>
            </a:r>
            <a:r>
              <a:rPr lang="en-US" sz="2000" dirty="0"/>
              <a:t> </a:t>
            </a:r>
            <a:r>
              <a:rPr lang="en-US" sz="2000" dirty="0" err="1"/>
              <a:t>henger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9575" y="2210370"/>
            <a:ext cx="6914756" cy="102601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01650" y="85725"/>
            <a:ext cx="8191500" cy="981075"/>
          </a:xfrm>
        </p:spPr>
        <p:txBody>
          <a:bodyPr>
            <a:normAutofit/>
          </a:bodyPr>
          <a:lstStyle/>
          <a:p>
            <a:r>
              <a:rPr lang="en-US" sz="3600" dirty="0"/>
              <a:t>ARP: </a:t>
            </a:r>
            <a:r>
              <a:rPr lang="en-US" sz="54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ddress </a:t>
            </a:r>
            <a:r>
              <a:rPr lang="en-US" sz="5400" dirty="0">
                <a:solidFill>
                  <a:srgbClr val="FF0000"/>
                </a:solidFill>
              </a:rPr>
              <a:t>R</a:t>
            </a:r>
            <a:r>
              <a:rPr lang="en-US" sz="3600" dirty="0"/>
              <a:t>esolution </a:t>
            </a:r>
            <a:r>
              <a:rPr lang="en-US" sz="5400" dirty="0">
                <a:solidFill>
                  <a:srgbClr val="FF0000"/>
                </a:solidFill>
              </a:rPr>
              <a:t>P</a:t>
            </a:r>
            <a:r>
              <a:rPr lang="en-US" sz="3600" dirty="0"/>
              <a:t>rotocol</a:t>
            </a:r>
            <a:endParaRPr lang="en-US" dirty="0"/>
          </a:p>
        </p:txBody>
      </p:sp>
      <p:sp>
        <p:nvSpPr>
          <p:cNvPr id="218116" name="Rectangle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4683125" y="1722438"/>
            <a:ext cx="4460875" cy="4046537"/>
          </a:xfrm>
        </p:spPr>
        <p:txBody>
          <a:bodyPr/>
          <a:lstStyle/>
          <a:p>
            <a:r>
              <a:rPr lang="en-US" sz="2400" dirty="0" err="1"/>
              <a:t>Hver</a:t>
            </a:r>
            <a:r>
              <a:rPr lang="en-US" sz="2400" dirty="0"/>
              <a:t> IP-node (</a:t>
            </a:r>
            <a:r>
              <a:rPr lang="en-US" sz="2400" dirty="0" err="1"/>
              <a:t>maskin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ruter</a:t>
            </a:r>
            <a:r>
              <a:rPr lang="en-US" sz="2400" dirty="0"/>
              <a:t>) </a:t>
            </a:r>
            <a:r>
              <a:rPr lang="en-US" sz="2400" dirty="0" err="1"/>
              <a:t>på</a:t>
            </a:r>
            <a:r>
              <a:rPr lang="en-US" sz="2400" dirty="0"/>
              <a:t> et LAN </a:t>
            </a:r>
            <a:r>
              <a:rPr lang="en-US" sz="2400" dirty="0" err="1"/>
              <a:t>har</a:t>
            </a:r>
            <a:r>
              <a:rPr lang="en-US" sz="2400" dirty="0"/>
              <a:t> en </a:t>
            </a:r>
            <a:r>
              <a:rPr lang="en-US" sz="2400" dirty="0">
                <a:solidFill>
                  <a:srgbClr val="FF0000"/>
                </a:solidFill>
              </a:rPr>
              <a:t>ARP-</a:t>
            </a:r>
            <a:r>
              <a:rPr lang="en-US" sz="2400" dirty="0" err="1"/>
              <a:t>tabell</a:t>
            </a:r>
            <a:r>
              <a:rPr lang="en-US" sz="2400" dirty="0"/>
              <a:t>/cache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ARP-</a:t>
            </a:r>
            <a:r>
              <a:rPr lang="en-US" sz="2400" dirty="0" err="1"/>
              <a:t>tabell</a:t>
            </a:r>
            <a:r>
              <a:rPr lang="en-US" sz="2400" dirty="0"/>
              <a:t>: IP/MAC </a:t>
            </a:r>
            <a:r>
              <a:rPr lang="en-US" sz="2400" dirty="0" err="1"/>
              <a:t>adressemappinger</a:t>
            </a:r>
            <a:r>
              <a:rPr lang="en-US" sz="2400" dirty="0"/>
              <a:t> for </a:t>
            </a:r>
            <a:r>
              <a:rPr lang="en-US" sz="2400" dirty="0" err="1"/>
              <a:t>noen</a:t>
            </a:r>
            <a:r>
              <a:rPr lang="en-US" sz="2400" dirty="0"/>
              <a:t> LAN-</a:t>
            </a:r>
            <a:r>
              <a:rPr lang="en-US" sz="2400" dirty="0" err="1"/>
              <a:t>noder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&lt;IP-</a:t>
            </a:r>
            <a:r>
              <a:rPr lang="en-US" sz="1800" dirty="0" err="1">
                <a:solidFill>
                  <a:srgbClr val="FF0000"/>
                </a:solidFill>
              </a:rPr>
              <a:t>adresse</a:t>
            </a:r>
            <a:r>
              <a:rPr lang="en-US" sz="1800" dirty="0">
                <a:solidFill>
                  <a:srgbClr val="FF0000"/>
                </a:solidFill>
              </a:rPr>
              <a:t>; MAC-</a:t>
            </a:r>
            <a:r>
              <a:rPr lang="en-US" sz="1800" dirty="0" err="1">
                <a:solidFill>
                  <a:srgbClr val="FF0000"/>
                </a:solidFill>
              </a:rPr>
              <a:t>adresse</a:t>
            </a:r>
            <a:r>
              <a:rPr lang="en-US" sz="1800" dirty="0">
                <a:solidFill>
                  <a:srgbClr val="FF0000"/>
                </a:solidFill>
              </a:rPr>
              <a:t>; TTL&gt;</a:t>
            </a:r>
          </a:p>
          <a:p>
            <a:pPr lvl="1"/>
            <a:r>
              <a:rPr lang="en-US" sz="1600" dirty="0"/>
              <a:t> </a:t>
            </a:r>
            <a:r>
              <a:rPr lang="en-US" sz="2000" dirty="0"/>
              <a:t>TTL (Time To Live): </a:t>
            </a:r>
            <a:r>
              <a:rPr lang="en-US" sz="2000" dirty="0" err="1"/>
              <a:t>tiden</a:t>
            </a:r>
            <a:r>
              <a:rPr lang="en-US" sz="2000" dirty="0"/>
              <a:t> </a:t>
            </a:r>
            <a:r>
              <a:rPr lang="en-US" sz="2000" dirty="0" err="1"/>
              <a:t>mappingen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ligge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ARP-</a:t>
            </a:r>
            <a:r>
              <a:rPr lang="en-US" sz="2000" dirty="0" err="1"/>
              <a:t>tabellen</a:t>
            </a:r>
            <a:r>
              <a:rPr lang="en-US" sz="2000" dirty="0"/>
              <a:t> (</a:t>
            </a:r>
            <a:r>
              <a:rPr lang="en-US" sz="2000" dirty="0" err="1"/>
              <a:t>typisk</a:t>
            </a:r>
            <a:r>
              <a:rPr lang="en-US" sz="2000" dirty="0"/>
              <a:t> 20 min)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grpSp>
        <p:nvGrpSpPr>
          <p:cNvPr id="218117" name="Group 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30188" y="1487488"/>
            <a:ext cx="4341812" cy="1277937"/>
            <a:chOff x="297" y="3336"/>
            <a:chExt cx="2788" cy="805"/>
          </a:xfrm>
        </p:grpSpPr>
        <p:sp>
          <p:nvSpPr>
            <p:cNvPr id="218118" name="Text Box 6"/>
            <p:cNvSpPr txBox="1">
              <a:spLocks noChangeArrowheads="1"/>
            </p:cNvSpPr>
            <p:nvPr/>
          </p:nvSpPr>
          <p:spPr bwMode="auto">
            <a:xfrm>
              <a:off x="390" y="3350"/>
              <a:ext cx="241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Hvordan</a:t>
              </a:r>
              <a:r>
                <a:rPr lang="en-US" sz="2400" dirty="0"/>
                <a:t> </a:t>
              </a:r>
              <a:r>
                <a:rPr lang="en-US" sz="2400" dirty="0" err="1"/>
                <a:t>finne</a:t>
              </a:r>
              <a:r>
                <a:rPr lang="en-US" sz="2400" dirty="0"/>
                <a:t> MAC-</a:t>
              </a:r>
            </a:p>
            <a:p>
              <a:r>
                <a:rPr lang="en-US" sz="2400" dirty="0" err="1"/>
                <a:t>adressen</a:t>
              </a:r>
              <a:r>
                <a:rPr lang="en-US" sz="2400" dirty="0"/>
                <a:t> </a:t>
              </a:r>
              <a:r>
                <a:rPr lang="en-US" sz="2400" dirty="0" err="1"/>
                <a:t>til</a:t>
              </a:r>
              <a:r>
                <a:rPr lang="en-US" sz="2400" dirty="0"/>
                <a:t> en node man </a:t>
              </a:r>
            </a:p>
            <a:p>
              <a:r>
                <a:rPr lang="en-US" sz="2400" dirty="0" err="1"/>
                <a:t>kjenner</a:t>
              </a:r>
              <a:r>
                <a:rPr lang="en-US" sz="2400" dirty="0"/>
                <a:t> IP-</a:t>
              </a:r>
              <a:r>
                <a:rPr lang="en-US" sz="2400" dirty="0" err="1"/>
                <a:t>adressen</a:t>
              </a:r>
              <a:r>
                <a:rPr lang="en-US" sz="2400" dirty="0"/>
                <a:t> </a:t>
              </a:r>
              <a:r>
                <a:rPr lang="en-US" sz="2400" dirty="0" err="1"/>
                <a:t>til</a:t>
              </a:r>
              <a:r>
                <a:rPr lang="en-US" sz="2400" dirty="0"/>
                <a:t>?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18119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graphicFrame>
        <p:nvGraphicFramePr>
          <p:cNvPr id="218120" name="Object 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5" name="Clip" r:id="rId39" imgW="1305000" imgH="1085760" progId="">
                  <p:embed/>
                </p:oleObj>
              </mc:Choice>
              <mc:Fallback>
                <p:oleObj name="Clip" r:id="rId39" imgW="1305000" imgH="10857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1" name="Freeform 9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800225" y="3944938"/>
            <a:ext cx="1393825" cy="1525587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218122" name="Object 10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6" name="Clip" r:id="rId41" imgW="1305000" imgH="1085760" progId="">
                  <p:embed/>
                </p:oleObj>
              </mc:Choice>
              <mc:Fallback>
                <p:oleObj name="Clip" r:id="rId41" imgW="1305000" imgH="108576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3" name="Object 1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7" name="Clip" r:id="rId42" imgW="1305000" imgH="1085760" progId="">
                  <p:embed/>
                </p:oleObj>
              </mc:Choice>
              <mc:Fallback>
                <p:oleObj name="Clip" r:id="rId42" imgW="1305000" imgH="10857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4" name="Object 1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8" name="Clip" r:id="rId43" imgW="1305000" imgH="1085760" progId="">
                  <p:embed/>
                </p:oleObj>
              </mc:Choice>
              <mc:Fallback>
                <p:oleObj name="Clip" r:id="rId43" imgW="1305000" imgH="108576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5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18126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18127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18128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18129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218130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218131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218132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218133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1A-2F-BB-76-09-AD</a:t>
            </a:r>
          </a:p>
        </p:txBody>
      </p:sp>
      <p:sp>
        <p:nvSpPr>
          <p:cNvPr id="218134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218135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218136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58-23-D7-FA-20-B0</a:t>
            </a:r>
          </a:p>
        </p:txBody>
      </p:sp>
      <p:sp>
        <p:nvSpPr>
          <p:cNvPr id="218137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218138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0C-C4-11-6F-E3-98</a:t>
            </a:r>
          </a:p>
        </p:txBody>
      </p:sp>
      <p:sp>
        <p:nvSpPr>
          <p:cNvPr id="218139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218140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0" y="4833938"/>
            <a:ext cx="18742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70-65-F7-2B-08-53</a:t>
            </a:r>
          </a:p>
        </p:txBody>
      </p:sp>
      <p:sp>
        <p:nvSpPr>
          <p:cNvPr id="218141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LAN</a:t>
            </a:r>
          </a:p>
        </p:txBody>
      </p:sp>
      <p:sp>
        <p:nvSpPr>
          <p:cNvPr id="218142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30188" y="3790950"/>
            <a:ext cx="1260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237.196.7.23</a:t>
            </a:r>
          </a:p>
        </p:txBody>
      </p:sp>
      <p:sp>
        <p:nvSpPr>
          <p:cNvPr id="218143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218144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944813" y="2990850"/>
            <a:ext cx="1260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237.196.7.78</a:t>
            </a:r>
          </a:p>
        </p:txBody>
      </p:sp>
      <p:sp>
        <p:nvSpPr>
          <p:cNvPr id="218145" name="Line 33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218146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218147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444875" y="3890963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237.196.7.14</a:t>
            </a:r>
          </a:p>
        </p:txBody>
      </p:sp>
      <p:sp>
        <p:nvSpPr>
          <p:cNvPr id="218148" name="Line 3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218149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898525" y="5861050"/>
            <a:ext cx="1260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237.196.7.88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1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1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1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1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1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1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1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1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2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2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8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8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8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8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1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18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18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8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build="p"/>
      <p:bldP spid="218121" grpId="0" animBg="1"/>
      <p:bldP spid="218125" grpId="0" animBg="1"/>
      <p:bldP spid="218126" grpId="0" animBg="1"/>
      <p:bldP spid="218127" grpId="0" animBg="1"/>
      <p:bldP spid="218128" grpId="0" animBg="1"/>
      <p:bldP spid="218129" grpId="0" animBg="1"/>
      <p:bldP spid="218130" grpId="0" animBg="1"/>
      <p:bldP spid="218131" grpId="0" animBg="1"/>
      <p:bldP spid="218132" grpId="0" animBg="1"/>
      <p:bldP spid="218133" grpId="0"/>
      <p:bldP spid="218134" grpId="0" animBg="1"/>
      <p:bldP spid="218135" grpId="0" animBg="1"/>
      <p:bldP spid="218136" grpId="0"/>
      <p:bldP spid="218137" grpId="0" animBg="1"/>
      <p:bldP spid="218138" grpId="0"/>
      <p:bldP spid="218139" grpId="0" animBg="1"/>
      <p:bldP spid="218140" grpId="0"/>
      <p:bldP spid="218141" grpId="0"/>
      <p:bldP spid="218142" grpId="0"/>
      <p:bldP spid="218143" grpId="0" animBg="1"/>
      <p:bldP spid="218144" grpId="0"/>
      <p:bldP spid="218145" grpId="0" animBg="1"/>
      <p:bldP spid="218146" grpId="0" animBg="1"/>
      <p:bldP spid="218147" grpId="0"/>
      <p:bldP spid="218148" grpId="0" animBg="1"/>
      <p:bldP spid="2181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ARP</a:t>
            </a:r>
            <a:r>
              <a:rPr lang="en-US" dirty="0"/>
              <a:t> (</a:t>
            </a:r>
            <a:r>
              <a:rPr lang="en-US" dirty="0" err="1"/>
              <a:t>Adress</a:t>
            </a:r>
            <a:r>
              <a:rPr lang="en-US" dirty="0"/>
              <a:t> Resolution Protocol)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533400" y="1104900"/>
            <a:ext cx="3810000" cy="488791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ønsker</a:t>
            </a:r>
            <a:r>
              <a:rPr lang="en-US" sz="2000" dirty="0"/>
              <a:t> å </a:t>
            </a:r>
            <a:r>
              <a:rPr lang="en-US" sz="2000" dirty="0" err="1"/>
              <a:t>sende</a:t>
            </a:r>
            <a:r>
              <a:rPr lang="en-US" sz="2000" dirty="0"/>
              <a:t> et datagram </a:t>
            </a:r>
            <a:r>
              <a:rPr lang="en-US" sz="2000" dirty="0" err="1"/>
              <a:t>til</a:t>
            </a:r>
            <a:r>
              <a:rPr lang="en-US" sz="2000" dirty="0"/>
              <a:t> B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kjenner</a:t>
            </a:r>
            <a:r>
              <a:rPr lang="en-US" sz="2000" dirty="0"/>
              <a:t> </a:t>
            </a:r>
            <a:r>
              <a:rPr lang="en-US" sz="2000" dirty="0" err="1"/>
              <a:t>Bs</a:t>
            </a:r>
            <a:r>
              <a:rPr lang="en-US" sz="2000" dirty="0"/>
              <a:t> IP-</a:t>
            </a:r>
            <a:r>
              <a:rPr lang="en-US" sz="2000" dirty="0" err="1"/>
              <a:t>adresse</a:t>
            </a:r>
            <a:endParaRPr lang="en-US" sz="2000" dirty="0"/>
          </a:p>
          <a:p>
            <a:pPr lvl="1"/>
            <a:r>
              <a:rPr lang="en-US" sz="1600" dirty="0"/>
              <a:t>Anta at </a:t>
            </a:r>
            <a:r>
              <a:rPr lang="en-US" sz="1600" dirty="0" err="1"/>
              <a:t>Bs</a:t>
            </a:r>
            <a:r>
              <a:rPr lang="en-US" sz="1600" dirty="0"/>
              <a:t> MAC-</a:t>
            </a:r>
            <a:r>
              <a:rPr lang="en-US" sz="1600" dirty="0" err="1"/>
              <a:t>adresse</a:t>
            </a:r>
            <a:r>
              <a:rPr lang="en-US" sz="1600" dirty="0"/>
              <a:t> </a:t>
            </a:r>
            <a:r>
              <a:rPr lang="en-US" sz="1600" dirty="0" err="1"/>
              <a:t>ikke</a:t>
            </a:r>
            <a:r>
              <a:rPr lang="en-US" sz="1600" dirty="0"/>
              <a:t> </a:t>
            </a:r>
            <a:r>
              <a:rPr lang="en-US" sz="1600" dirty="0" err="1"/>
              <a:t>er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As ARP-</a:t>
            </a:r>
            <a:r>
              <a:rPr lang="en-US" sz="1600" dirty="0" err="1"/>
              <a:t>tabell</a:t>
            </a:r>
            <a:endParaRPr lang="en-US" sz="1600" dirty="0"/>
          </a:p>
          <a:p>
            <a:r>
              <a:rPr lang="en-US" sz="2000" dirty="0"/>
              <a:t>A </a:t>
            </a:r>
            <a:r>
              <a:rPr lang="en-US" sz="2000" dirty="0" err="1">
                <a:solidFill>
                  <a:srgbClr val="FF0000"/>
                </a:solidFill>
              </a:rPr>
              <a:t>kringkaster</a:t>
            </a:r>
            <a:r>
              <a:rPr lang="en-US" sz="2000" dirty="0"/>
              <a:t> en ARP </a:t>
            </a:r>
            <a:r>
              <a:rPr lang="en-US" sz="2000" dirty="0" err="1"/>
              <a:t>forespørsel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inneholder</a:t>
            </a:r>
            <a:r>
              <a:rPr lang="en-US" sz="2000" dirty="0"/>
              <a:t> </a:t>
            </a:r>
            <a:r>
              <a:rPr lang="en-US" sz="2000" dirty="0" err="1"/>
              <a:t>Bs</a:t>
            </a:r>
            <a:r>
              <a:rPr lang="en-US" sz="2000" dirty="0"/>
              <a:t> IP-</a:t>
            </a:r>
            <a:r>
              <a:rPr lang="en-US" sz="2000" dirty="0" err="1"/>
              <a:t>adresse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maskiner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LAN </a:t>
            </a:r>
            <a:r>
              <a:rPr lang="en-US" sz="2000" dirty="0" err="1"/>
              <a:t>mottar</a:t>
            </a:r>
            <a:r>
              <a:rPr lang="en-US" sz="2000" dirty="0"/>
              <a:t> ARP-</a:t>
            </a:r>
            <a:r>
              <a:rPr lang="en-US" sz="2000" dirty="0" err="1"/>
              <a:t>forespørselen</a:t>
            </a:r>
            <a:r>
              <a:rPr lang="en-US" sz="1800" dirty="0"/>
              <a:t> </a:t>
            </a:r>
          </a:p>
          <a:p>
            <a:r>
              <a:rPr lang="en-US" sz="2000" dirty="0"/>
              <a:t>B </a:t>
            </a:r>
            <a:r>
              <a:rPr lang="en-US" sz="2000" dirty="0" err="1"/>
              <a:t>mottar</a:t>
            </a:r>
            <a:r>
              <a:rPr lang="en-US" sz="2000" dirty="0"/>
              <a:t> </a:t>
            </a:r>
            <a:r>
              <a:rPr lang="en-US" sz="2000" dirty="0" err="1"/>
              <a:t>også</a:t>
            </a:r>
            <a:r>
              <a:rPr lang="en-US" sz="2000" dirty="0"/>
              <a:t> ARP-</a:t>
            </a:r>
            <a:r>
              <a:rPr lang="en-US" sz="2000" dirty="0" err="1"/>
              <a:t>pakken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svarer</a:t>
            </a:r>
            <a:r>
              <a:rPr lang="en-US" sz="2000" dirty="0"/>
              <a:t> A med sin MAC-</a:t>
            </a:r>
            <a:r>
              <a:rPr lang="en-US" sz="2000" dirty="0" err="1"/>
              <a:t>adresse</a:t>
            </a:r>
            <a:endParaRPr lang="en-US" sz="2000" dirty="0"/>
          </a:p>
          <a:p>
            <a:pPr lvl="1"/>
            <a:r>
              <a:rPr lang="en-US" sz="1800" dirty="0" err="1"/>
              <a:t>ramme</a:t>
            </a:r>
            <a:r>
              <a:rPr lang="en-US" sz="1800" dirty="0"/>
              <a:t> </a:t>
            </a:r>
            <a:r>
              <a:rPr lang="en-US" sz="1800" dirty="0" err="1"/>
              <a:t>sendes</a:t>
            </a:r>
            <a:r>
              <a:rPr lang="en-US" sz="1800" dirty="0"/>
              <a:t> </a:t>
            </a:r>
            <a:r>
              <a:rPr lang="en-US" sz="1800" dirty="0" err="1"/>
              <a:t>direkte</a:t>
            </a:r>
            <a:r>
              <a:rPr lang="en-US" sz="1800" dirty="0"/>
              <a:t> </a:t>
            </a:r>
            <a:r>
              <a:rPr lang="en-US" sz="1800" dirty="0" err="1"/>
              <a:t>til</a:t>
            </a:r>
            <a:r>
              <a:rPr lang="en-US" sz="1800" dirty="0"/>
              <a:t> As MAC-</a:t>
            </a:r>
            <a:r>
              <a:rPr lang="en-US" sz="1800" dirty="0" err="1"/>
              <a:t>adresse</a:t>
            </a:r>
            <a:endParaRPr lang="en-US" sz="1800" dirty="0"/>
          </a:p>
        </p:txBody>
      </p:sp>
      <p:sp>
        <p:nvSpPr>
          <p:cNvPr id="219140" name="Rectangle 4"/>
          <p:cNvSpPr>
            <a:spLocks noGrp="1" noChangeArrowheads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cacher</a:t>
            </a:r>
            <a:r>
              <a:rPr lang="en-US" sz="2000" dirty="0"/>
              <a:t> (</a:t>
            </a:r>
            <a:r>
              <a:rPr lang="en-US" sz="2000" dirty="0" err="1"/>
              <a:t>lagrer</a:t>
            </a:r>
            <a:r>
              <a:rPr lang="en-US" sz="2000" dirty="0"/>
              <a:t>) IP-</a:t>
            </a:r>
            <a:r>
              <a:rPr lang="en-US" sz="2000" dirty="0" err="1"/>
              <a:t>til</a:t>
            </a:r>
            <a:r>
              <a:rPr lang="en-US" sz="2000" dirty="0"/>
              <a:t>-MAC </a:t>
            </a:r>
            <a:r>
              <a:rPr lang="en-US" sz="2000" dirty="0" err="1"/>
              <a:t>adresseparet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sin ARP-</a:t>
            </a:r>
            <a:r>
              <a:rPr lang="en-US" sz="2000" dirty="0" err="1"/>
              <a:t>tabell</a:t>
            </a:r>
            <a:r>
              <a:rPr lang="en-US" sz="2000" dirty="0"/>
              <a:t> </a:t>
            </a:r>
            <a:r>
              <a:rPr lang="en-US" sz="2000" dirty="0" err="1"/>
              <a:t>inntil</a:t>
            </a:r>
            <a:r>
              <a:rPr lang="en-US" sz="2000" dirty="0"/>
              <a:t> </a:t>
            </a:r>
            <a:r>
              <a:rPr lang="en-US" sz="2000" dirty="0" err="1"/>
              <a:t>informasjonen</a:t>
            </a:r>
            <a:r>
              <a:rPr lang="en-US" sz="2000" dirty="0"/>
              <a:t> </a:t>
            </a:r>
            <a:r>
              <a:rPr lang="en-US" sz="2000" dirty="0" err="1"/>
              <a:t>blir</a:t>
            </a:r>
            <a:r>
              <a:rPr lang="en-US" sz="2000" dirty="0"/>
              <a:t> </a:t>
            </a:r>
            <a:r>
              <a:rPr lang="en-US" sz="2000" dirty="0" err="1"/>
              <a:t>foreldet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“soft state”: </a:t>
            </a:r>
            <a:r>
              <a:rPr lang="en-US" sz="2000" dirty="0" err="1"/>
              <a:t>informasjon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forsvinner</a:t>
            </a:r>
            <a:r>
              <a:rPr lang="en-US" sz="2000" dirty="0"/>
              <a:t> </a:t>
            </a:r>
            <a:r>
              <a:rPr lang="en-US" sz="2000" dirty="0" err="1"/>
              <a:t>dersom</a:t>
            </a:r>
            <a:r>
              <a:rPr lang="en-US" sz="2000" dirty="0"/>
              <a:t> den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oppfriskes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ARP </a:t>
            </a:r>
            <a:r>
              <a:rPr lang="en-US" sz="2400" dirty="0" err="1"/>
              <a:t>er</a:t>
            </a:r>
            <a:r>
              <a:rPr lang="en-US" sz="2400" dirty="0"/>
              <a:t> “plug-and-play”:</a:t>
            </a:r>
          </a:p>
          <a:p>
            <a:pPr lvl="1"/>
            <a:r>
              <a:rPr lang="en-US" sz="2000" dirty="0"/>
              <a:t>en node lager sin ARP-</a:t>
            </a:r>
            <a:r>
              <a:rPr lang="en-US" sz="2000" dirty="0" err="1"/>
              <a:t>tabell</a:t>
            </a:r>
            <a:r>
              <a:rPr lang="en-US" sz="2000" dirty="0"/>
              <a:t> </a:t>
            </a:r>
            <a:r>
              <a:rPr lang="en-US" sz="2000" dirty="0" err="1"/>
              <a:t>uten</a:t>
            </a:r>
            <a:r>
              <a:rPr lang="en-US" sz="2000" dirty="0"/>
              <a:t> </a:t>
            </a:r>
            <a:r>
              <a:rPr lang="en-US" sz="2000" dirty="0" err="1"/>
              <a:t>hjelp</a:t>
            </a:r>
            <a:r>
              <a:rPr lang="en-US" sz="2000" dirty="0"/>
              <a:t> </a:t>
            </a:r>
            <a:r>
              <a:rPr lang="en-US" sz="2000" dirty="0" err="1"/>
              <a:t>fra</a:t>
            </a:r>
            <a:r>
              <a:rPr lang="en-US" sz="2000" dirty="0"/>
              <a:t> </a:t>
            </a:r>
            <a:r>
              <a:rPr lang="en-US" sz="2000" dirty="0" err="1"/>
              <a:t>noen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47F78BFC-D526-4B26-9E1B-99B8FCF729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  <p:bldP spid="21914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>
                <a:latin typeface="Courier New" pitchFamily="49" charset="0"/>
                <a:cs typeface="Courier New" pitchFamily="49" charset="0"/>
              </a:rPr>
              <a:t>arp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6595" y="1005927"/>
            <a:ext cx="3355145" cy="5256584"/>
          </a:xfrm>
        </p:spPr>
        <p:txBody>
          <a:bodyPr/>
          <a:lstStyle/>
          <a:p>
            <a:r>
              <a:rPr lang="nb-NO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arp</a:t>
            </a:r>
            <a:r>
              <a:rPr lang="nb-NO" dirty="0"/>
              <a:t>-kommandoen kan brukes til å </a:t>
            </a:r>
          </a:p>
          <a:p>
            <a:pPr lvl="1"/>
            <a:r>
              <a:rPr lang="nb-NO" dirty="0"/>
              <a:t>vise frem ARP-</a:t>
            </a:r>
            <a:r>
              <a:rPr lang="nb-NO" dirty="0" err="1"/>
              <a:t>cache</a:t>
            </a:r>
            <a:r>
              <a:rPr lang="nb-NO" dirty="0"/>
              <a:t> (</a:t>
            </a:r>
            <a:r>
              <a:rPr lang="nb-NO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-a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tømme ARP-</a:t>
            </a:r>
            <a:r>
              <a:rPr lang="nb-NO" dirty="0" err="1"/>
              <a:t>cache</a:t>
            </a:r>
            <a:r>
              <a:rPr lang="nb-NO" dirty="0"/>
              <a:t> (</a:t>
            </a:r>
            <a:r>
              <a:rPr lang="nb-NO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-d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Legge til faste IP-MAC koplinger (</a:t>
            </a:r>
            <a:r>
              <a:rPr lang="nb-NO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-s</a:t>
            </a:r>
            <a:r>
              <a:rPr lang="nb-NO" dirty="0"/>
              <a:t>)</a:t>
            </a:r>
          </a:p>
          <a:p>
            <a:pPr lvl="1"/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468994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408" y="1018282"/>
            <a:ext cx="5635627" cy="118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87" y="3523957"/>
            <a:ext cx="5565013" cy="1719661"/>
          </a:xfrm>
          <a:prstGeom prst="rect">
            <a:avLst/>
          </a:prstGeom>
        </p:spPr>
      </p:pic>
      <p:sp>
        <p:nvSpPr>
          <p:cNvPr id="2" name="Plassholder for lysbildenummer 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16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nb-NO" sz="9600" dirty="0">
                <a:solidFill>
                  <a:srgbClr val="FF0000"/>
                </a:solidFill>
              </a:rPr>
              <a:t>Ethernet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  <p:custDataLst>
              <p:tags r:id="rId3"/>
            </p:custDataLst>
          </p:nvPr>
        </p:nvSpPr>
        <p:spPr>
          <a:xfrm>
            <a:off x="2514600" y="6477000"/>
            <a:ext cx="2895600" cy="365125"/>
          </a:xfrm>
        </p:spPr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6890731" y="6450787"/>
            <a:ext cx="21336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76162" name="Picture 2" descr="http://www.joncamfield.com/oss/schooltools/Reference/EthernetCabling_files/ethcable568a.gi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164" name="Picture 4" descr="http://2.bp.blogspot.com/_5R5dQL7afpk/TG9sNozWbHI/AAAAAAAAAEA/gZI4GmdjqCI/s1600/network-card-led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571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165" name="Picture 5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2286162"/>
            <a:ext cx="25241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09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Ethernet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19088" y="1276350"/>
            <a:ext cx="8685212" cy="21336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dirty="0" err="1"/>
              <a:t>Dominerende</a:t>
            </a:r>
            <a:r>
              <a:rPr lang="en-US" sz="2400" dirty="0"/>
              <a:t> </a:t>
            </a:r>
            <a:r>
              <a:rPr lang="en-US" sz="2400" dirty="0" err="1"/>
              <a:t>lokalnetteknologi</a:t>
            </a:r>
            <a:r>
              <a:rPr lang="en-US" sz="2400" dirty="0"/>
              <a:t>: </a:t>
            </a:r>
          </a:p>
          <a:p>
            <a:r>
              <a:rPr lang="en-US" sz="2400" dirty="0" err="1"/>
              <a:t>billig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første</a:t>
            </a:r>
            <a:r>
              <a:rPr lang="en-US" sz="2400" dirty="0"/>
              <a:t> LAN-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utstrakt</a:t>
            </a:r>
            <a:r>
              <a:rPr lang="en-US" sz="2400" dirty="0"/>
              <a:t> </a:t>
            </a:r>
            <a:r>
              <a:rPr lang="en-US" sz="2400" dirty="0" err="1"/>
              <a:t>bruk</a:t>
            </a:r>
            <a:endParaRPr lang="en-US" sz="2400" dirty="0"/>
          </a:p>
          <a:p>
            <a:r>
              <a:rPr lang="en-US" sz="2400" dirty="0" err="1"/>
              <a:t>Enklere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billigere</a:t>
            </a:r>
            <a:r>
              <a:rPr lang="en-US" sz="2400" dirty="0"/>
              <a:t> </a:t>
            </a:r>
            <a:r>
              <a:rPr lang="en-US" sz="2400" dirty="0" err="1"/>
              <a:t>enn</a:t>
            </a:r>
            <a:r>
              <a:rPr lang="en-US" sz="2400" dirty="0"/>
              <a:t> token passing LAN</a:t>
            </a:r>
          </a:p>
          <a:p>
            <a:r>
              <a:rPr lang="en-US" sz="2400" dirty="0" err="1"/>
              <a:t>Har</a:t>
            </a:r>
            <a:r>
              <a:rPr lang="en-US" sz="2400" dirty="0"/>
              <a:t> </a:t>
            </a:r>
            <a:r>
              <a:rPr lang="en-US" sz="2400" dirty="0" err="1"/>
              <a:t>holdt</a:t>
            </a:r>
            <a:r>
              <a:rPr lang="en-US" sz="2400" dirty="0"/>
              <a:t> </a:t>
            </a:r>
            <a:r>
              <a:rPr lang="en-US" sz="2400" dirty="0" err="1"/>
              <a:t>tritt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hastighetskappløpet</a:t>
            </a:r>
            <a:r>
              <a:rPr lang="en-US" sz="2400" dirty="0"/>
              <a:t>: 10, 100, 1000 Mb/s 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222212" name="Picture 4" descr="551 metcalfe-enet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0263" y="3670300"/>
            <a:ext cx="5192712" cy="2779713"/>
          </a:xfrm>
          <a:prstGeom prst="rect">
            <a:avLst/>
          </a:prstGeom>
          <a:noFill/>
        </p:spPr>
      </p:pic>
      <p:sp>
        <p:nvSpPr>
          <p:cNvPr id="222213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18238" y="4487863"/>
            <a:ext cx="2619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Bob Metcalfes Ethernetskisse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/>
              <a:t>Stjernetopologi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469900" y="992188"/>
            <a:ext cx="7772400" cy="1884362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Busstopologi</a:t>
            </a: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populær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midten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90-tallet</a:t>
            </a:r>
          </a:p>
          <a:p>
            <a:pPr lvl="1"/>
            <a:r>
              <a:rPr lang="en-US" sz="2000" dirty="0"/>
              <a:t>Ethernet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fremdeles</a:t>
            </a:r>
            <a:r>
              <a:rPr lang="en-US" sz="2000" dirty="0"/>
              <a:t> </a:t>
            </a:r>
            <a:r>
              <a:rPr lang="en-US" sz="2000" dirty="0" err="1"/>
              <a:t>definert</a:t>
            </a:r>
            <a:r>
              <a:rPr lang="en-US" sz="2000" dirty="0"/>
              <a:t> med </a:t>
            </a:r>
            <a:r>
              <a:rPr lang="en-US" sz="2000" dirty="0" err="1"/>
              <a:t>forutsetning</a:t>
            </a:r>
            <a:r>
              <a:rPr lang="en-US" sz="2000" dirty="0"/>
              <a:t> </a:t>
            </a:r>
            <a:r>
              <a:rPr lang="en-US" sz="2000" dirty="0" err="1"/>
              <a:t>om</a:t>
            </a:r>
            <a:r>
              <a:rPr lang="en-US" sz="2000" dirty="0"/>
              <a:t> buss-</a:t>
            </a:r>
            <a:r>
              <a:rPr lang="en-US" sz="2000" dirty="0" err="1"/>
              <a:t>topologi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hvordan</a:t>
            </a:r>
            <a:r>
              <a:rPr lang="en-US" sz="2000" dirty="0"/>
              <a:t> </a:t>
            </a:r>
            <a:r>
              <a:rPr lang="en-US" sz="2000" dirty="0" err="1"/>
              <a:t>løse</a:t>
            </a:r>
            <a:r>
              <a:rPr lang="en-US" sz="2000" dirty="0"/>
              <a:t> </a:t>
            </a:r>
            <a:r>
              <a:rPr lang="en-US" sz="2000" dirty="0" err="1"/>
              <a:t>kollisjoner</a:t>
            </a:r>
            <a:r>
              <a:rPr lang="en-US" sz="2000" dirty="0"/>
              <a:t>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Nå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 </a:t>
            </a:r>
            <a:r>
              <a:rPr lang="en-US" sz="2400" dirty="0" err="1"/>
              <a:t>stjernetopologi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“</a:t>
            </a:r>
            <a:r>
              <a:rPr lang="en-US" sz="2400" dirty="0" err="1"/>
              <a:t>går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gjelder</a:t>
            </a:r>
            <a:r>
              <a:rPr lang="en-US" sz="2400" dirty="0"/>
              <a:t>”</a:t>
            </a:r>
          </a:p>
          <a:p>
            <a:r>
              <a:rPr lang="en-US" sz="2400" dirty="0" err="1"/>
              <a:t>Valgmulighet</a:t>
            </a:r>
            <a:r>
              <a:rPr lang="en-US" sz="2400" dirty="0"/>
              <a:t>: (hub </a:t>
            </a:r>
            <a:r>
              <a:rPr lang="en-US" sz="2400" dirty="0" err="1"/>
              <a:t>eller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0070C0"/>
                </a:solidFill>
              </a:rPr>
              <a:t>switch</a:t>
            </a:r>
            <a:r>
              <a:rPr lang="en-US" sz="2400" dirty="0"/>
              <a:t> (</a:t>
            </a:r>
            <a:r>
              <a:rPr lang="en-US" sz="2400" dirty="0" err="1"/>
              <a:t>mer</a:t>
            </a:r>
            <a:r>
              <a:rPr lang="en-US" sz="2400" dirty="0"/>
              <a:t> </a:t>
            </a:r>
            <a:r>
              <a:rPr lang="en-US" sz="2400" dirty="0" err="1"/>
              <a:t>senere</a:t>
            </a:r>
            <a:r>
              <a:rPr lang="en-US" sz="2400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12676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57600" y="4584700"/>
            <a:ext cx="423863" cy="1031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nb-NO"/>
          </a:p>
        </p:txBody>
      </p:sp>
      <p:graphicFrame>
        <p:nvGraphicFramePr>
          <p:cNvPr id="412677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649663" y="3095625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73" name="Clip" r:id="rId23" imgW="1305000" imgH="1085760" progId="">
                  <p:embed/>
                </p:oleObj>
              </mc:Choice>
              <mc:Fallback>
                <p:oleObj name="Clip" r:id="rId23" imgW="1305000" imgH="1085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3095625"/>
                        <a:ext cx="6111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8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686175" y="572135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74" name="Clip" r:id="rId25" imgW="1305000" imgH="1085760" progId="">
                  <p:embed/>
                </p:oleObj>
              </mc:Choice>
              <mc:Fallback>
                <p:oleObj name="Clip" r:id="rId25" imgW="1305000" imgH="1085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5721350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9" name="Object 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335588" y="429101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75" name="Clip" r:id="rId26" imgW="1305000" imgH="1085760" progId="">
                  <p:embed/>
                </p:oleObj>
              </mc:Choice>
              <mc:Fallback>
                <p:oleObj name="Clip" r:id="rId26" imgW="1305000" imgH="10857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4291013"/>
                        <a:ext cx="6111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0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958975" y="4303713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76" name="Clip" r:id="rId27" imgW="1305000" imgH="1085760" progId="">
                  <p:embed/>
                </p:oleObj>
              </mc:Choice>
              <mc:Fallback>
                <p:oleObj name="Clip" r:id="rId27" imgW="1305000" imgH="10857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4303713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Rectangle 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533650" y="44704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12682" name="Rectangle 1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224463" y="44704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12683" name="Rectangle 1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37000" y="3606800"/>
            <a:ext cx="144463" cy="24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12684" name="Rectangl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46525" y="5497513"/>
            <a:ext cx="144463" cy="24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12685" name="Line 1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717800" y="4533900"/>
            <a:ext cx="1004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2686" name="Line 1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992563" y="3851275"/>
            <a:ext cx="0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2687" name="Line 15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4186238" y="4533900"/>
            <a:ext cx="1017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2688" name="Line 1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3992563" y="4675188"/>
            <a:ext cx="1270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2689" name="Text Box 1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84488" y="4938713"/>
            <a:ext cx="806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hub el.</a:t>
            </a:r>
          </a:p>
          <a:p>
            <a:r>
              <a:rPr lang="en-US" sz="1600" dirty="0"/>
              <a:t>switch</a:t>
            </a:r>
          </a:p>
        </p:txBody>
      </p:sp>
      <p:sp>
        <p:nvSpPr>
          <p:cNvPr id="412690" name="Line 1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3259138" y="4702175"/>
            <a:ext cx="4238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6" name="Picture 4" descr="552 Ethernet fram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0075" y="2304870"/>
            <a:ext cx="8343900" cy="1433693"/>
          </a:xfrm>
          <a:prstGeom prst="rect">
            <a:avLst/>
          </a:prstGeom>
          <a:noFill/>
        </p:spPr>
      </p:pic>
      <p:sp>
        <p:nvSpPr>
          <p:cNvPr id="22323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85800" y="346075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Ethernets rammestruktur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652463" y="1325563"/>
            <a:ext cx="8062912" cy="43434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 err="1"/>
              <a:t>Nettverkskort</a:t>
            </a:r>
            <a:r>
              <a:rPr lang="en-US" sz="2400" dirty="0"/>
              <a:t> (NIC, adapter) </a:t>
            </a:r>
            <a:r>
              <a:rPr lang="en-US" sz="2400" dirty="0" err="1"/>
              <a:t>legger</a:t>
            </a:r>
            <a:r>
              <a:rPr lang="en-US" sz="2400" dirty="0"/>
              <a:t> IP-</a:t>
            </a:r>
            <a:r>
              <a:rPr lang="en-US" sz="2400" dirty="0" err="1"/>
              <a:t>datagrammet</a:t>
            </a:r>
            <a:r>
              <a:rPr lang="en-US" sz="2400" dirty="0"/>
              <a:t> (</a:t>
            </a:r>
            <a:r>
              <a:rPr lang="en-US" sz="2400" dirty="0" err="1"/>
              <a:t>eller</a:t>
            </a:r>
            <a:r>
              <a:rPr lang="en-US" sz="2400" dirty="0"/>
              <a:t> </a:t>
            </a:r>
            <a:r>
              <a:rPr lang="en-US" sz="2400" dirty="0" err="1"/>
              <a:t>annen</a:t>
            </a:r>
            <a:r>
              <a:rPr lang="en-US" sz="2400" dirty="0"/>
              <a:t> </a:t>
            </a:r>
            <a:r>
              <a:rPr lang="en-US" sz="2400" dirty="0" err="1"/>
              <a:t>nettlags</a:t>
            </a:r>
            <a:r>
              <a:rPr lang="en-US" sz="2400" dirty="0"/>
              <a:t>-PDU) </a:t>
            </a:r>
            <a:r>
              <a:rPr lang="en-US" sz="2400" dirty="0" err="1"/>
              <a:t>i</a:t>
            </a:r>
            <a:r>
              <a:rPr lang="en-US" sz="2400" dirty="0"/>
              <a:t> en </a:t>
            </a:r>
            <a:r>
              <a:rPr lang="en-US" sz="2400" dirty="0" err="1">
                <a:solidFill>
                  <a:srgbClr val="FF0000"/>
                </a:solidFill>
              </a:rPr>
              <a:t>Ethernetramme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ZapfDingbats" pitchFamily="82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Preamble:</a:t>
            </a:r>
            <a:r>
              <a:rPr lang="en-US" sz="2400" dirty="0"/>
              <a:t> </a:t>
            </a:r>
          </a:p>
          <a:p>
            <a:r>
              <a:rPr lang="en-US" sz="2400" dirty="0"/>
              <a:t>7 </a:t>
            </a:r>
            <a:r>
              <a:rPr lang="en-US" sz="2400" dirty="0" err="1"/>
              <a:t>oktetter</a:t>
            </a:r>
            <a:r>
              <a:rPr lang="en-US" sz="2400" dirty="0"/>
              <a:t> (7 byte) med </a:t>
            </a:r>
            <a:r>
              <a:rPr lang="en-US" sz="2400" dirty="0" err="1"/>
              <a:t>bitmønster</a:t>
            </a:r>
            <a:r>
              <a:rPr lang="en-US" sz="2400" dirty="0"/>
              <a:t> 10101010 </a:t>
            </a:r>
            <a:r>
              <a:rPr lang="en-US" sz="2400" dirty="0" err="1"/>
              <a:t>fulgt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</a:t>
            </a:r>
            <a:r>
              <a:rPr lang="en-US" sz="2400" dirty="0" err="1"/>
              <a:t>én</a:t>
            </a:r>
            <a:r>
              <a:rPr lang="en-US" sz="2400" dirty="0"/>
              <a:t> </a:t>
            </a:r>
            <a:r>
              <a:rPr lang="en-US" sz="2400" dirty="0" err="1"/>
              <a:t>oktett</a:t>
            </a:r>
            <a:r>
              <a:rPr lang="en-US" sz="2400" dirty="0"/>
              <a:t> med </a:t>
            </a:r>
            <a:r>
              <a:rPr lang="en-US" sz="2400" dirty="0" err="1"/>
              <a:t>bitmønster</a:t>
            </a:r>
            <a:r>
              <a:rPr lang="en-US" sz="2400" dirty="0"/>
              <a:t> 10101011</a:t>
            </a:r>
          </a:p>
          <a:p>
            <a:r>
              <a:rPr lang="en-US" sz="2400" dirty="0" err="1"/>
              <a:t>benyttes</a:t>
            </a:r>
            <a:r>
              <a:rPr lang="en-US" sz="2400" dirty="0"/>
              <a:t> for å </a:t>
            </a:r>
            <a:r>
              <a:rPr lang="en-US" sz="2400" dirty="0" err="1"/>
              <a:t>synkronisere</a:t>
            </a:r>
            <a:r>
              <a:rPr lang="en-US" sz="2400" dirty="0"/>
              <a:t> </a:t>
            </a:r>
            <a:r>
              <a:rPr lang="en-US" sz="2400" dirty="0" err="1"/>
              <a:t>mottagers</a:t>
            </a:r>
            <a:r>
              <a:rPr lang="en-US" sz="2400" dirty="0"/>
              <a:t> “</a:t>
            </a:r>
            <a:r>
              <a:rPr lang="en-US" sz="2400" dirty="0" err="1"/>
              <a:t>klokke</a:t>
            </a:r>
            <a:r>
              <a:rPr lang="en-US" sz="2400" dirty="0"/>
              <a:t>” med </a:t>
            </a:r>
            <a:r>
              <a:rPr lang="en-US" sz="2400" dirty="0" err="1"/>
              <a:t>senderens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>
            <p:custDataLst>
              <p:tags r:id="rId7"/>
            </p:custDataLst>
          </p:nvPr>
        </p:nvSpPr>
        <p:spPr>
          <a:xfrm>
            <a:off x="600075" y="2304870"/>
            <a:ext cx="1581150" cy="8288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28600"/>
            <a:ext cx="8223250" cy="608428"/>
          </a:xfrm>
        </p:spPr>
        <p:txBody>
          <a:bodyPr>
            <a:normAutofit fontScale="90000"/>
          </a:bodyPr>
          <a:lstStyle/>
          <a:p>
            <a:r>
              <a:rPr lang="en-US"/>
              <a:t>Ethernets </a:t>
            </a:r>
            <a:r>
              <a:rPr lang="en-US" err="1"/>
              <a:t>rammestruktur</a:t>
            </a:r>
            <a:r>
              <a:rPr lang="en-US"/>
              <a:t> (forts)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244600"/>
            <a:ext cx="8193088" cy="4648200"/>
          </a:xfrm>
        </p:spPr>
        <p:txBody>
          <a:bodyPr/>
          <a:lstStyle/>
          <a:p>
            <a:r>
              <a:rPr lang="en-US" sz="2400" dirty="0" err="1">
                <a:solidFill>
                  <a:srgbClr val="FF0000"/>
                </a:solidFill>
              </a:rPr>
              <a:t>Adresser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6 </a:t>
            </a:r>
            <a:r>
              <a:rPr lang="en-US" sz="2400" dirty="0" err="1"/>
              <a:t>oktetter</a:t>
            </a:r>
            <a:r>
              <a:rPr lang="en-US" sz="2400" dirty="0"/>
              <a:t> (48 bit)</a:t>
            </a:r>
          </a:p>
          <a:p>
            <a:pPr lvl="1"/>
            <a:r>
              <a:rPr lang="en-US" sz="2000" dirty="0" err="1"/>
              <a:t>hvis</a:t>
            </a:r>
            <a:r>
              <a:rPr lang="en-US" sz="2000" dirty="0"/>
              <a:t> NIC </a:t>
            </a:r>
            <a:r>
              <a:rPr lang="en-US" sz="2000" dirty="0" err="1"/>
              <a:t>mottar</a:t>
            </a:r>
            <a:r>
              <a:rPr lang="en-US" sz="2000" dirty="0"/>
              <a:t> </a:t>
            </a:r>
            <a:r>
              <a:rPr lang="en-US" sz="2000" dirty="0" err="1"/>
              <a:t>ramme</a:t>
            </a:r>
            <a:r>
              <a:rPr lang="en-US" sz="2000" dirty="0"/>
              <a:t> med </a:t>
            </a:r>
            <a:r>
              <a:rPr lang="en-US" sz="2000" dirty="0" err="1"/>
              <a:t>egen</a:t>
            </a:r>
            <a:r>
              <a:rPr lang="en-US" sz="2000" dirty="0"/>
              <a:t> </a:t>
            </a:r>
            <a:r>
              <a:rPr lang="en-US" sz="2000" dirty="0" err="1"/>
              <a:t>adresse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destinasjonsadresse</a:t>
            </a:r>
            <a:r>
              <a:rPr lang="en-US" sz="2000" dirty="0"/>
              <a:t> </a:t>
            </a:r>
            <a:r>
              <a:rPr lang="en-US" sz="2000" dirty="0" err="1"/>
              <a:t>eller</a:t>
            </a:r>
            <a:r>
              <a:rPr lang="en-US" sz="2000" dirty="0"/>
              <a:t> en </a:t>
            </a:r>
            <a:r>
              <a:rPr lang="en-US" sz="2000" dirty="0" err="1"/>
              <a:t>kringkastingsramme</a:t>
            </a:r>
            <a:r>
              <a:rPr lang="en-US" sz="2000" dirty="0"/>
              <a:t> (f </a:t>
            </a:r>
            <a:r>
              <a:rPr lang="en-US" sz="2000" dirty="0" err="1"/>
              <a:t>eks</a:t>
            </a:r>
            <a:r>
              <a:rPr lang="en-US" sz="2000" dirty="0"/>
              <a:t> ARP-</a:t>
            </a:r>
            <a:r>
              <a:rPr lang="en-US" sz="2000" dirty="0" err="1"/>
              <a:t>pakke</a:t>
            </a:r>
            <a:r>
              <a:rPr lang="en-US" sz="2000" dirty="0"/>
              <a:t>), </a:t>
            </a:r>
            <a:r>
              <a:rPr lang="en-US" sz="2000" dirty="0" err="1"/>
              <a:t>leverer</a:t>
            </a:r>
            <a:r>
              <a:rPr lang="en-US" sz="2000" dirty="0"/>
              <a:t> den data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rammen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nettlags-protokollen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ellers</a:t>
            </a:r>
            <a:r>
              <a:rPr lang="en-US" sz="2000" dirty="0"/>
              <a:t> </a:t>
            </a:r>
            <a:r>
              <a:rPr lang="en-US" sz="2000" dirty="0" err="1"/>
              <a:t>kaster</a:t>
            </a:r>
            <a:r>
              <a:rPr lang="en-US" sz="2000" dirty="0"/>
              <a:t> den </a:t>
            </a:r>
            <a:r>
              <a:rPr lang="en-US" sz="2000" dirty="0" err="1"/>
              <a:t>rammen</a:t>
            </a:r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Type:</a:t>
            </a:r>
            <a:r>
              <a:rPr lang="en-US" sz="2400" dirty="0"/>
              <a:t> </a:t>
            </a:r>
            <a:r>
              <a:rPr lang="en-US" sz="2400" dirty="0" err="1"/>
              <a:t>indikerer</a:t>
            </a:r>
            <a:r>
              <a:rPr lang="en-US" sz="2400" dirty="0"/>
              <a:t> </a:t>
            </a:r>
            <a:r>
              <a:rPr lang="en-US" sz="2400" dirty="0" err="1"/>
              <a:t>hvilken</a:t>
            </a:r>
            <a:r>
              <a:rPr lang="en-US" sz="2400" dirty="0"/>
              <a:t> </a:t>
            </a:r>
            <a:r>
              <a:rPr lang="en-US" sz="2400" dirty="0" err="1"/>
              <a:t>nettlagsprotokoll</a:t>
            </a:r>
            <a:r>
              <a:rPr lang="en-US" sz="2400" dirty="0"/>
              <a:t> data </a:t>
            </a:r>
            <a:r>
              <a:rPr lang="en-US" sz="2400" dirty="0" err="1"/>
              <a:t>tilhører</a:t>
            </a:r>
            <a:r>
              <a:rPr lang="en-US" sz="2400" dirty="0"/>
              <a:t> (</a:t>
            </a:r>
            <a:r>
              <a:rPr lang="en-US" sz="2400" dirty="0" err="1"/>
              <a:t>normalt</a:t>
            </a:r>
            <a:r>
              <a:rPr lang="en-US" sz="2400" dirty="0"/>
              <a:t> IP, men </a:t>
            </a:r>
            <a:r>
              <a:rPr lang="en-US" sz="2400" dirty="0" err="1"/>
              <a:t>også</a:t>
            </a:r>
            <a:r>
              <a:rPr lang="en-US" sz="2400" dirty="0"/>
              <a:t> </a:t>
            </a:r>
            <a:r>
              <a:rPr lang="en-US" sz="2400" dirty="0" err="1"/>
              <a:t>andre</a:t>
            </a:r>
            <a:r>
              <a:rPr lang="en-US" sz="2400" dirty="0"/>
              <a:t> </a:t>
            </a:r>
            <a:r>
              <a:rPr lang="en-US" sz="2400" dirty="0" err="1"/>
              <a:t>muligheter</a:t>
            </a:r>
            <a:r>
              <a:rPr lang="en-US" sz="2400" dirty="0"/>
              <a:t>, f. </a:t>
            </a:r>
            <a:r>
              <a:rPr lang="en-US" sz="2400" dirty="0" err="1"/>
              <a:t>eks</a:t>
            </a:r>
            <a:r>
              <a:rPr lang="en-US" sz="2400" dirty="0"/>
              <a:t>. Novell IPX </a:t>
            </a:r>
            <a:r>
              <a:rPr lang="en-US" sz="2400" dirty="0" err="1"/>
              <a:t>eller</a:t>
            </a:r>
            <a:r>
              <a:rPr lang="en-US" sz="2400" dirty="0"/>
              <a:t> AppleTalk)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CRC:</a:t>
            </a:r>
            <a:r>
              <a:rPr lang="en-US" sz="2400" dirty="0"/>
              <a:t> </a:t>
            </a:r>
            <a:r>
              <a:rPr lang="en-US" sz="2400" dirty="0" err="1"/>
              <a:t>feildeteksjon</a:t>
            </a:r>
            <a:r>
              <a:rPr lang="en-US" sz="2400" dirty="0"/>
              <a:t> (cyclic redundancy check) – </a:t>
            </a:r>
            <a:r>
              <a:rPr lang="en-US" sz="2400" dirty="0" err="1"/>
              <a:t>hvis</a:t>
            </a:r>
            <a:r>
              <a:rPr lang="en-US" sz="2400" dirty="0"/>
              <a:t> </a:t>
            </a:r>
            <a:r>
              <a:rPr lang="en-US" sz="2400" dirty="0" err="1"/>
              <a:t>feil</a:t>
            </a:r>
            <a:r>
              <a:rPr lang="en-US" sz="2400" dirty="0"/>
              <a:t> </a:t>
            </a:r>
            <a:r>
              <a:rPr lang="en-US" sz="2400" dirty="0" err="1"/>
              <a:t>oppdages</a:t>
            </a:r>
            <a:r>
              <a:rPr lang="en-US" sz="2400" dirty="0"/>
              <a:t>, </a:t>
            </a:r>
            <a:r>
              <a:rPr lang="en-US" sz="2400" dirty="0" err="1"/>
              <a:t>kastes</a:t>
            </a:r>
            <a:r>
              <a:rPr lang="en-US" sz="2400" dirty="0"/>
              <a:t> </a:t>
            </a:r>
            <a:r>
              <a:rPr lang="en-US" sz="2400" dirty="0" err="1"/>
              <a:t>rammen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224260" name="Picture 4" descr="552 Ethernet frame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8337" y="4983817"/>
            <a:ext cx="8672287" cy="1490009"/>
          </a:xfrm>
          <a:prstGeom prst="rect">
            <a:avLst/>
          </a:prstGeom>
          <a:noFill/>
        </p:spPr>
      </p:pic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>
            <p:custDataLst>
              <p:tags r:id="rId7"/>
            </p:custDataLst>
          </p:nvPr>
        </p:nvSpPr>
        <p:spPr>
          <a:xfrm>
            <a:off x="1695450" y="4983817"/>
            <a:ext cx="1209675" cy="8288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ounded Rectangle 8"/>
          <p:cNvSpPr/>
          <p:nvPr>
            <p:custDataLst>
              <p:tags r:id="rId8"/>
            </p:custDataLst>
          </p:nvPr>
        </p:nvSpPr>
        <p:spPr>
          <a:xfrm>
            <a:off x="2905126" y="4983817"/>
            <a:ext cx="1143000" cy="8288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ounded Rectangle 9"/>
          <p:cNvSpPr/>
          <p:nvPr>
            <p:custDataLst>
              <p:tags r:id="rId9"/>
            </p:custDataLst>
          </p:nvPr>
        </p:nvSpPr>
        <p:spPr>
          <a:xfrm>
            <a:off x="4048126" y="4983817"/>
            <a:ext cx="426354" cy="807374"/>
          </a:xfrm>
          <a:prstGeom prst="roundRect">
            <a:avLst/>
          </a:prstGeom>
          <a:noFill/>
          <a:ln w="63500"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ounded Rectangle 10"/>
          <p:cNvSpPr/>
          <p:nvPr>
            <p:custDataLst>
              <p:tags r:id="rId10"/>
            </p:custDataLst>
          </p:nvPr>
        </p:nvSpPr>
        <p:spPr>
          <a:xfrm>
            <a:off x="8001000" y="4983817"/>
            <a:ext cx="809623" cy="828855"/>
          </a:xfrm>
          <a:prstGeom prst="roundRect">
            <a:avLst/>
          </a:prstGeom>
          <a:noFill/>
          <a:ln w="63500"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uiExpand="1" build="p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28600"/>
            <a:ext cx="8247063" cy="657665"/>
          </a:xfrm>
        </p:spPr>
        <p:txBody>
          <a:bodyPr/>
          <a:lstStyle/>
          <a:p>
            <a:r>
              <a:rPr lang="en-US" sz="3600" err="1"/>
              <a:t>Upålitelig</a:t>
            </a:r>
            <a:r>
              <a:rPr lang="en-US" sz="3600"/>
              <a:t>, </a:t>
            </a:r>
            <a:r>
              <a:rPr lang="en-US" sz="3600" err="1"/>
              <a:t>forbindelsesløs</a:t>
            </a:r>
            <a:r>
              <a:rPr lang="en-US" sz="3600"/>
              <a:t> </a:t>
            </a:r>
            <a:r>
              <a:rPr lang="en-US" sz="3600" err="1"/>
              <a:t>tjeneste</a:t>
            </a:r>
            <a:endParaRPr lang="en-US" sz="360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Forbindelsesløs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håndhilsing</a:t>
            </a:r>
            <a:r>
              <a:rPr lang="en-US" dirty="0"/>
              <a:t> </a:t>
            </a:r>
            <a:r>
              <a:rPr lang="en-US" dirty="0" err="1"/>
              <a:t>mellom</a:t>
            </a:r>
            <a:r>
              <a:rPr lang="en-US" dirty="0"/>
              <a:t> sender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mottager</a:t>
            </a:r>
            <a:endParaRPr lang="en-US" dirty="0"/>
          </a:p>
          <a:p>
            <a:pPr lvl="1"/>
            <a:r>
              <a:rPr lang="en-US" dirty="0" err="1"/>
              <a:t>Derimot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fremforhandler</a:t>
            </a:r>
            <a:r>
              <a:rPr lang="en-US" dirty="0"/>
              <a:t> </a:t>
            </a:r>
            <a:r>
              <a:rPr lang="en-US" dirty="0" err="1"/>
              <a:t>nettverkskortene</a:t>
            </a:r>
            <a:r>
              <a:rPr lang="en-US" dirty="0"/>
              <a:t> </a:t>
            </a:r>
            <a:r>
              <a:rPr lang="en-US" dirty="0" err="1"/>
              <a:t>hvilken</a:t>
            </a:r>
            <a:r>
              <a:rPr lang="en-US" dirty="0"/>
              <a:t> IEEE 802-versjon </a:t>
            </a:r>
            <a:r>
              <a:rPr lang="en-US" dirty="0" err="1"/>
              <a:t>og</a:t>
            </a:r>
            <a:r>
              <a:rPr lang="en-US" dirty="0"/>
              <a:t> bitrate de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benytte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gang de </a:t>
            </a:r>
            <a:r>
              <a:rPr lang="en-US" dirty="0" err="1"/>
              <a:t>er</a:t>
            </a:r>
            <a:r>
              <a:rPr lang="en-US" dirty="0"/>
              <a:t> I </a:t>
            </a:r>
            <a:r>
              <a:rPr lang="en-US" dirty="0" err="1"/>
              <a:t>forbindelse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Upålitelig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mottager</a:t>
            </a:r>
            <a:r>
              <a:rPr lang="en-US" dirty="0"/>
              <a:t> sender </a:t>
            </a:r>
            <a:r>
              <a:rPr lang="en-US" dirty="0" err="1"/>
              <a:t>ikke</a:t>
            </a:r>
            <a:r>
              <a:rPr lang="en-US" dirty="0"/>
              <a:t> ACK </a:t>
            </a:r>
            <a:r>
              <a:rPr lang="en-US" dirty="0" err="1"/>
              <a:t>eller</a:t>
            </a:r>
            <a:r>
              <a:rPr lang="en-US" dirty="0"/>
              <a:t> NAK </a:t>
            </a:r>
            <a:r>
              <a:rPr lang="en-US" dirty="0" err="1"/>
              <a:t>tilbake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senderen</a:t>
            </a:r>
            <a:endParaRPr lang="en-US" sz="4000" dirty="0"/>
          </a:p>
          <a:p>
            <a:pPr lvl="1"/>
            <a:r>
              <a:rPr lang="en-US" dirty="0" err="1"/>
              <a:t>strømmen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datagrammer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leveres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nettlaget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ha gap</a:t>
            </a:r>
          </a:p>
          <a:p>
            <a:pPr lvl="1"/>
            <a:r>
              <a:rPr lang="en-US" dirty="0" err="1"/>
              <a:t>dersom</a:t>
            </a:r>
            <a:r>
              <a:rPr lang="en-US" dirty="0"/>
              <a:t> TCP </a:t>
            </a:r>
            <a:r>
              <a:rPr lang="en-US" dirty="0" err="1"/>
              <a:t>benyttes</a:t>
            </a:r>
            <a:r>
              <a:rPr lang="en-US" dirty="0"/>
              <a:t>, </a:t>
            </a:r>
            <a:r>
              <a:rPr lang="en-US" dirty="0" err="1"/>
              <a:t>sørger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for å </a:t>
            </a:r>
            <a:r>
              <a:rPr lang="en-US" dirty="0" err="1"/>
              <a:t>fylle</a:t>
            </a:r>
            <a:r>
              <a:rPr lang="en-US" dirty="0"/>
              <a:t> </a:t>
            </a:r>
            <a:r>
              <a:rPr lang="en-US" dirty="0" err="1"/>
              <a:t>eventuelle</a:t>
            </a:r>
            <a:r>
              <a:rPr lang="en-US" dirty="0"/>
              <a:t> gap</a:t>
            </a:r>
          </a:p>
          <a:p>
            <a:pPr lvl="1"/>
            <a:r>
              <a:rPr lang="en-US" dirty="0" err="1"/>
              <a:t>ellers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/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applikasjonen</a:t>
            </a:r>
            <a:r>
              <a:rPr lang="en-US" dirty="0"/>
              <a:t> se </a:t>
            </a:r>
            <a:r>
              <a:rPr lang="en-US" dirty="0" err="1"/>
              <a:t>gapene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datastrømmen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54038" y="-5715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/>
              <a:t>Linklaget</a:t>
            </a:r>
            <a:r>
              <a:rPr lang="en-US" sz="4000" dirty="0"/>
              <a:t>: </a:t>
            </a:r>
            <a:r>
              <a:rPr lang="en-US" sz="4000" dirty="0" err="1"/>
              <a:t>sammenheng</a:t>
            </a:r>
            <a:endParaRPr lang="en-US" sz="4000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288925" y="1258888"/>
            <a:ext cx="4151313" cy="4648200"/>
          </a:xfrm>
        </p:spPr>
        <p:txBody>
          <a:bodyPr/>
          <a:lstStyle/>
          <a:p>
            <a:r>
              <a:rPr lang="en-US" sz="2400"/>
              <a:t>Datagram </a:t>
            </a:r>
            <a:r>
              <a:rPr lang="en-US" sz="2400" err="1"/>
              <a:t>overføres</a:t>
            </a:r>
            <a:r>
              <a:rPr lang="en-US" sz="2400"/>
              <a:t> </a:t>
            </a:r>
            <a:r>
              <a:rPr lang="en-US" sz="2400" err="1"/>
              <a:t>av</a:t>
            </a:r>
            <a:r>
              <a:rPr lang="en-US" sz="2400"/>
              <a:t> </a:t>
            </a:r>
            <a:r>
              <a:rPr lang="en-US" sz="2400" b="1" err="1"/>
              <a:t>ulike</a:t>
            </a:r>
            <a:r>
              <a:rPr lang="en-US" sz="2400" b="1"/>
              <a:t> </a:t>
            </a:r>
            <a:r>
              <a:rPr lang="en-US" sz="2400" b="1" err="1"/>
              <a:t>linkprotokoller</a:t>
            </a:r>
            <a:r>
              <a:rPr lang="en-US" sz="2400" b="1"/>
              <a:t> </a:t>
            </a:r>
            <a:r>
              <a:rPr lang="en-US" sz="2400"/>
              <a:t>over </a:t>
            </a:r>
            <a:r>
              <a:rPr lang="en-US" sz="2400" err="1"/>
              <a:t>ulike</a:t>
            </a:r>
            <a:r>
              <a:rPr lang="en-US" sz="2400"/>
              <a:t> linker:</a:t>
            </a:r>
          </a:p>
          <a:p>
            <a:pPr lvl="1"/>
            <a:r>
              <a:rPr lang="en-US" sz="2000"/>
              <a:t>f </a:t>
            </a:r>
            <a:r>
              <a:rPr lang="en-US" sz="2000" err="1"/>
              <a:t>eks</a:t>
            </a:r>
            <a:r>
              <a:rPr lang="en-US" sz="2000"/>
              <a:t> </a:t>
            </a:r>
          </a:p>
          <a:p>
            <a:pPr lvl="2"/>
            <a:r>
              <a:rPr lang="en-US" sz="1600"/>
              <a:t>Ethernet </a:t>
            </a:r>
            <a:r>
              <a:rPr lang="en-US" sz="1600" err="1"/>
              <a:t>på</a:t>
            </a:r>
            <a:r>
              <a:rPr lang="en-US" sz="1600"/>
              <a:t> </a:t>
            </a:r>
            <a:r>
              <a:rPr lang="en-US" sz="1600" err="1"/>
              <a:t>første</a:t>
            </a:r>
            <a:r>
              <a:rPr lang="en-US" sz="1600"/>
              <a:t> link</a:t>
            </a:r>
          </a:p>
          <a:p>
            <a:pPr lvl="2"/>
            <a:r>
              <a:rPr lang="en-US" sz="1600"/>
              <a:t>Frame Relay </a:t>
            </a:r>
            <a:r>
              <a:rPr lang="en-US" sz="1600" err="1"/>
              <a:t>på</a:t>
            </a:r>
            <a:r>
              <a:rPr lang="en-US" sz="1600"/>
              <a:t> </a:t>
            </a:r>
            <a:r>
              <a:rPr lang="en-US" sz="1600" err="1"/>
              <a:t>neste</a:t>
            </a:r>
            <a:r>
              <a:rPr lang="en-US" sz="1600"/>
              <a:t> link</a:t>
            </a:r>
          </a:p>
          <a:p>
            <a:pPr lvl="2"/>
            <a:r>
              <a:rPr lang="en-US" sz="1600"/>
              <a:t>FDDI (fiber) </a:t>
            </a:r>
            <a:r>
              <a:rPr lang="en-US" sz="1600" err="1"/>
              <a:t>på</a:t>
            </a:r>
            <a:r>
              <a:rPr lang="en-US" sz="1600"/>
              <a:t> </a:t>
            </a:r>
            <a:r>
              <a:rPr lang="en-US" sz="1600" err="1"/>
              <a:t>neste</a:t>
            </a:r>
            <a:r>
              <a:rPr lang="en-US" sz="1600"/>
              <a:t> link</a:t>
            </a:r>
          </a:p>
          <a:p>
            <a:pPr lvl="2"/>
            <a:r>
              <a:rPr lang="en-US" sz="1600"/>
              <a:t>…</a:t>
            </a:r>
          </a:p>
          <a:p>
            <a:pPr lvl="2"/>
            <a:r>
              <a:rPr lang="en-US" sz="1600"/>
              <a:t>802.11 </a:t>
            </a:r>
            <a:r>
              <a:rPr lang="en-US" sz="1600" err="1"/>
              <a:t>på</a:t>
            </a:r>
            <a:r>
              <a:rPr lang="en-US" sz="1600"/>
              <a:t> </a:t>
            </a:r>
            <a:r>
              <a:rPr lang="en-US" sz="1600" err="1"/>
              <a:t>siste</a:t>
            </a:r>
            <a:r>
              <a:rPr lang="en-US" sz="1600"/>
              <a:t> link</a:t>
            </a:r>
          </a:p>
          <a:p>
            <a:r>
              <a:rPr lang="en-US" sz="2400" err="1"/>
              <a:t>Hver</a:t>
            </a:r>
            <a:r>
              <a:rPr lang="en-US" sz="2400"/>
              <a:t> </a:t>
            </a:r>
            <a:r>
              <a:rPr lang="en-US" sz="2400" err="1"/>
              <a:t>linklagsprotokoll</a:t>
            </a:r>
            <a:r>
              <a:rPr lang="en-US" sz="2400"/>
              <a:t> </a:t>
            </a:r>
            <a:r>
              <a:rPr lang="en-US" sz="2400" err="1"/>
              <a:t>tilbyr</a:t>
            </a:r>
            <a:r>
              <a:rPr lang="en-US" sz="2400"/>
              <a:t> </a:t>
            </a:r>
            <a:r>
              <a:rPr lang="en-US" sz="2400" err="1"/>
              <a:t>ulike</a:t>
            </a:r>
            <a:r>
              <a:rPr lang="en-US" sz="2400"/>
              <a:t> </a:t>
            </a:r>
            <a:r>
              <a:rPr lang="en-US" sz="2400" err="1"/>
              <a:t>tjenester</a:t>
            </a:r>
            <a:endParaRPr lang="en-US" sz="2400"/>
          </a:p>
          <a:p>
            <a:pPr lvl="1"/>
            <a:r>
              <a:rPr lang="en-US" sz="2000"/>
              <a:t>f </a:t>
            </a:r>
            <a:r>
              <a:rPr lang="en-US" sz="2000" err="1"/>
              <a:t>eks</a:t>
            </a:r>
            <a:r>
              <a:rPr lang="en-US" sz="2000"/>
              <a:t>: </a:t>
            </a:r>
            <a:r>
              <a:rPr lang="en-US" sz="2000" err="1"/>
              <a:t>én</a:t>
            </a:r>
            <a:r>
              <a:rPr lang="en-US" sz="2000"/>
              <a:t> </a:t>
            </a:r>
            <a:r>
              <a:rPr lang="en-US" sz="2000" err="1"/>
              <a:t>protokoll</a:t>
            </a:r>
            <a:r>
              <a:rPr lang="en-US" sz="2000"/>
              <a:t> </a:t>
            </a:r>
            <a:r>
              <a:rPr lang="en-US" sz="2000" err="1"/>
              <a:t>kan</a:t>
            </a:r>
            <a:r>
              <a:rPr lang="en-US" sz="2000"/>
              <a:t> </a:t>
            </a:r>
            <a:r>
              <a:rPr lang="en-US" sz="2000" err="1"/>
              <a:t>være</a:t>
            </a:r>
            <a:r>
              <a:rPr lang="en-US" sz="2000"/>
              <a:t> </a:t>
            </a:r>
            <a:r>
              <a:rPr lang="en-US" sz="2000" err="1"/>
              <a:t>pålitelig</a:t>
            </a:r>
            <a:r>
              <a:rPr lang="en-US" sz="2000"/>
              <a:t>, en </a:t>
            </a:r>
            <a:r>
              <a:rPr lang="en-US" sz="2000" err="1"/>
              <a:t>annen</a:t>
            </a:r>
            <a:r>
              <a:rPr lang="en-US" sz="2000"/>
              <a:t> </a:t>
            </a:r>
            <a:r>
              <a:rPr lang="en-US" sz="2000" err="1"/>
              <a:t>upålitelig</a:t>
            </a:r>
            <a:endParaRPr lang="en-US" sz="2000"/>
          </a:p>
        </p:txBody>
      </p:sp>
      <p:sp>
        <p:nvSpPr>
          <p:cNvPr id="299012" name="Rectangle 4"/>
          <p:cNvSpPr>
            <a:spLocks noGrp="1" noChangeArrowheads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52950" y="1123950"/>
            <a:ext cx="4392613" cy="4648200"/>
          </a:xfrm>
          <a:solidFill>
            <a:schemeClr val="bg1"/>
          </a:solidFill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err="1">
                <a:solidFill>
                  <a:srgbClr val="FF0000"/>
                </a:solidFill>
              </a:rPr>
              <a:t>transportanalogi</a:t>
            </a:r>
            <a:endParaRPr lang="en-US" sz="2400" u="sng">
              <a:solidFill>
                <a:srgbClr val="FF0000"/>
              </a:solidFill>
            </a:endParaRPr>
          </a:p>
          <a:p>
            <a:r>
              <a:rPr lang="en-US" sz="2000" err="1"/>
              <a:t>tur</a:t>
            </a:r>
            <a:r>
              <a:rPr lang="en-US" sz="2000"/>
              <a:t> </a:t>
            </a:r>
            <a:r>
              <a:rPr lang="en-US" sz="2000" err="1"/>
              <a:t>fra</a:t>
            </a:r>
            <a:r>
              <a:rPr lang="en-US" sz="2000"/>
              <a:t> </a:t>
            </a:r>
            <a:r>
              <a:rPr lang="en-US" sz="2000" err="1"/>
              <a:t>Halden</a:t>
            </a:r>
            <a:r>
              <a:rPr lang="en-US" sz="2000"/>
              <a:t> </a:t>
            </a:r>
            <a:r>
              <a:rPr lang="en-US" sz="2000" err="1"/>
              <a:t>til</a:t>
            </a:r>
            <a:r>
              <a:rPr lang="en-US" sz="2000"/>
              <a:t> Trondheim</a:t>
            </a:r>
          </a:p>
          <a:p>
            <a:pPr lvl="1"/>
            <a:r>
              <a:rPr lang="en-US" sz="2000">
                <a:solidFill>
                  <a:srgbClr val="00B0F0"/>
                </a:solidFill>
              </a:rPr>
              <a:t>tog</a:t>
            </a:r>
            <a:r>
              <a:rPr lang="en-US" sz="2000"/>
              <a:t>: </a:t>
            </a:r>
            <a:r>
              <a:rPr lang="en-US" sz="2000" err="1">
                <a:solidFill>
                  <a:srgbClr val="4A8E32"/>
                </a:solidFill>
              </a:rPr>
              <a:t>Halden</a:t>
            </a:r>
            <a:r>
              <a:rPr lang="en-US" sz="2000">
                <a:solidFill>
                  <a:srgbClr val="4A8E32"/>
                </a:solidFill>
              </a:rPr>
              <a:t> </a:t>
            </a:r>
            <a:r>
              <a:rPr lang="en-US" sz="2000" err="1">
                <a:solidFill>
                  <a:srgbClr val="4A8E32"/>
                </a:solidFill>
              </a:rPr>
              <a:t>til</a:t>
            </a:r>
            <a:r>
              <a:rPr lang="en-US" sz="2000">
                <a:solidFill>
                  <a:srgbClr val="4A8E32"/>
                </a:solidFill>
              </a:rPr>
              <a:t> </a:t>
            </a:r>
            <a:r>
              <a:rPr lang="en-US" sz="2000" err="1">
                <a:solidFill>
                  <a:srgbClr val="4A8E32"/>
                </a:solidFill>
              </a:rPr>
              <a:t>Gardermoen</a:t>
            </a:r>
            <a:endParaRPr lang="en-US" sz="2000">
              <a:solidFill>
                <a:srgbClr val="4A8E32"/>
              </a:solidFill>
            </a:endParaRPr>
          </a:p>
          <a:p>
            <a:pPr lvl="1"/>
            <a:r>
              <a:rPr lang="en-US" sz="2000">
                <a:solidFill>
                  <a:srgbClr val="00B0F0"/>
                </a:solidFill>
              </a:rPr>
              <a:t>fly</a:t>
            </a:r>
            <a:r>
              <a:rPr lang="en-US" sz="2000"/>
              <a:t>: </a:t>
            </a:r>
            <a:r>
              <a:rPr lang="en-US" sz="2000" err="1">
                <a:solidFill>
                  <a:srgbClr val="4A8E32"/>
                </a:solidFill>
              </a:rPr>
              <a:t>Gardermoen</a:t>
            </a:r>
            <a:r>
              <a:rPr lang="en-US" sz="2000">
                <a:solidFill>
                  <a:srgbClr val="4A8E32"/>
                </a:solidFill>
              </a:rPr>
              <a:t> </a:t>
            </a:r>
            <a:r>
              <a:rPr lang="en-US" sz="2000" err="1">
                <a:solidFill>
                  <a:srgbClr val="4A8E32"/>
                </a:solidFill>
              </a:rPr>
              <a:t>til</a:t>
            </a:r>
            <a:r>
              <a:rPr lang="en-US" sz="2000">
                <a:solidFill>
                  <a:srgbClr val="4A8E32"/>
                </a:solidFill>
              </a:rPr>
              <a:t> </a:t>
            </a:r>
            <a:r>
              <a:rPr lang="en-US" sz="2000" err="1">
                <a:solidFill>
                  <a:srgbClr val="4A8E32"/>
                </a:solidFill>
              </a:rPr>
              <a:t>Værnes</a:t>
            </a:r>
            <a:endParaRPr lang="en-US" sz="2000">
              <a:solidFill>
                <a:srgbClr val="4A8E32"/>
              </a:solidFill>
            </a:endParaRPr>
          </a:p>
          <a:p>
            <a:pPr lvl="1"/>
            <a:r>
              <a:rPr lang="en-US" sz="2000">
                <a:solidFill>
                  <a:srgbClr val="00B0F0"/>
                </a:solidFill>
              </a:rPr>
              <a:t>buss</a:t>
            </a:r>
            <a:r>
              <a:rPr lang="en-US" sz="2000"/>
              <a:t>: </a:t>
            </a:r>
            <a:r>
              <a:rPr lang="en-US" sz="2000" err="1">
                <a:solidFill>
                  <a:srgbClr val="4A8E32"/>
                </a:solidFill>
              </a:rPr>
              <a:t>Værnes</a:t>
            </a:r>
            <a:r>
              <a:rPr lang="en-US" sz="2000">
                <a:solidFill>
                  <a:srgbClr val="4A8E32"/>
                </a:solidFill>
              </a:rPr>
              <a:t> </a:t>
            </a:r>
            <a:r>
              <a:rPr lang="en-US" sz="2000" err="1">
                <a:solidFill>
                  <a:srgbClr val="4A8E32"/>
                </a:solidFill>
              </a:rPr>
              <a:t>til</a:t>
            </a:r>
            <a:r>
              <a:rPr lang="en-US" sz="2000">
                <a:solidFill>
                  <a:srgbClr val="4A8E32"/>
                </a:solidFill>
              </a:rPr>
              <a:t> Trondheim</a:t>
            </a:r>
          </a:p>
          <a:p>
            <a:r>
              <a:rPr lang="en-US" sz="2400" err="1"/>
              <a:t>reisende</a:t>
            </a:r>
            <a:r>
              <a:rPr lang="en-US" sz="2400"/>
              <a:t> = </a:t>
            </a:r>
            <a:r>
              <a:rPr lang="en-US" sz="2400">
                <a:solidFill>
                  <a:srgbClr val="FF0000"/>
                </a:solidFill>
              </a:rPr>
              <a:t>datagram</a:t>
            </a:r>
            <a:endParaRPr lang="en-US" sz="2400"/>
          </a:p>
          <a:p>
            <a:r>
              <a:rPr lang="en-US" sz="2400" err="1">
                <a:solidFill>
                  <a:srgbClr val="4A8E32"/>
                </a:solidFill>
              </a:rPr>
              <a:t>transportetappe</a:t>
            </a:r>
            <a:r>
              <a:rPr lang="en-US" sz="2400"/>
              <a:t> = </a:t>
            </a:r>
            <a:r>
              <a:rPr lang="en-US" sz="2400" err="1">
                <a:solidFill>
                  <a:srgbClr val="FF0000"/>
                </a:solidFill>
              </a:rPr>
              <a:t>kommunikasjonslink</a:t>
            </a:r>
            <a:endParaRPr lang="en-US" sz="2400"/>
          </a:p>
          <a:p>
            <a:r>
              <a:rPr lang="en-US" sz="2400" err="1">
                <a:solidFill>
                  <a:srgbClr val="00B0F0"/>
                </a:solidFill>
              </a:rPr>
              <a:t>transporttype</a:t>
            </a:r>
            <a:r>
              <a:rPr lang="en-US" sz="2400"/>
              <a:t> = </a:t>
            </a:r>
            <a:r>
              <a:rPr lang="en-US" sz="2400" err="1">
                <a:solidFill>
                  <a:srgbClr val="FF0000"/>
                </a:solidFill>
              </a:rPr>
              <a:t>linklagsprotokoll</a:t>
            </a:r>
            <a:endParaRPr lang="en-US" sz="2400"/>
          </a:p>
          <a:p>
            <a:r>
              <a:rPr lang="en-US" sz="2400" err="1"/>
              <a:t>reisebyrå</a:t>
            </a:r>
            <a:r>
              <a:rPr lang="en-US" sz="2400"/>
              <a:t> = </a:t>
            </a:r>
            <a:r>
              <a:rPr lang="en-US" sz="2400" err="1">
                <a:solidFill>
                  <a:srgbClr val="FF0000"/>
                </a:solidFill>
              </a:rPr>
              <a:t>routingalgoritme</a:t>
            </a:r>
            <a:endParaRPr lang="en-US" sz="2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47F78BFC-D526-4B26-9E1B-99B8FCF729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90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90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9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9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9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9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9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9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9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9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uiExpand="1" build="p"/>
      <p:bldP spid="299012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Ethernet benytter CSMA/CD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533400" y="1076325"/>
            <a:ext cx="4243388" cy="5172075"/>
          </a:xfrm>
        </p:spPr>
        <p:txBody>
          <a:bodyPr/>
          <a:lstStyle/>
          <a:p>
            <a:r>
              <a:rPr lang="en-US" sz="2400" dirty="0" err="1"/>
              <a:t>Ingen</a:t>
            </a:r>
            <a:r>
              <a:rPr lang="en-US" sz="2400" dirty="0"/>
              <a:t> </a:t>
            </a:r>
            <a:r>
              <a:rPr lang="en-US" sz="2400" dirty="0" err="1"/>
              <a:t>tidsluker</a:t>
            </a:r>
            <a:endParaRPr lang="en-US" sz="2400" dirty="0"/>
          </a:p>
          <a:p>
            <a:r>
              <a:rPr lang="en-US" sz="2400" dirty="0" err="1"/>
              <a:t>nettkort</a:t>
            </a:r>
            <a:r>
              <a:rPr lang="en-US" sz="2400" dirty="0"/>
              <a:t> </a:t>
            </a:r>
            <a:r>
              <a:rPr lang="en-US" sz="2400" dirty="0" err="1"/>
              <a:t>lytter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nettet</a:t>
            </a:r>
            <a:r>
              <a:rPr lang="en-US" sz="2400" dirty="0"/>
              <a:t> </a:t>
            </a:r>
            <a:r>
              <a:rPr lang="en-US" sz="2400" dirty="0" err="1"/>
              <a:t>før</a:t>
            </a:r>
            <a:r>
              <a:rPr lang="en-US" sz="2400" dirty="0"/>
              <a:t> den </a:t>
            </a:r>
            <a:r>
              <a:rPr lang="en-US" sz="2400" dirty="0" err="1"/>
              <a:t>skal</a:t>
            </a:r>
            <a:r>
              <a:rPr lang="en-US" sz="2400" dirty="0"/>
              <a:t> </a:t>
            </a:r>
            <a:r>
              <a:rPr lang="en-US" sz="2400" dirty="0" err="1"/>
              <a:t>sende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(carrier sense)</a:t>
            </a:r>
            <a:endParaRPr lang="en-US" sz="2400" dirty="0"/>
          </a:p>
          <a:p>
            <a:pPr lvl="1"/>
            <a:r>
              <a:rPr lang="en-US" sz="2000" dirty="0"/>
              <a:t>sender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dersom</a:t>
            </a:r>
            <a:r>
              <a:rPr lang="en-US" sz="2000" dirty="0"/>
              <a:t> </a:t>
            </a:r>
            <a:r>
              <a:rPr lang="en-US" sz="2000" dirty="0" err="1"/>
              <a:t>noen</a:t>
            </a:r>
            <a:r>
              <a:rPr lang="en-US" sz="2000" dirty="0"/>
              <a:t> </a:t>
            </a:r>
            <a:r>
              <a:rPr lang="en-US" sz="2000" dirty="0" err="1"/>
              <a:t>andre</a:t>
            </a:r>
            <a:r>
              <a:rPr lang="en-US" sz="2000" dirty="0"/>
              <a:t> </a:t>
            </a:r>
            <a:r>
              <a:rPr lang="en-US" sz="2000" dirty="0" err="1"/>
              <a:t>allerede</a:t>
            </a:r>
            <a:r>
              <a:rPr lang="en-US" sz="2000" dirty="0"/>
              <a:t> sender</a:t>
            </a:r>
          </a:p>
          <a:p>
            <a:r>
              <a:rPr lang="en-US" sz="2400" dirty="0" err="1"/>
              <a:t>senderen</a:t>
            </a:r>
            <a:r>
              <a:rPr lang="en-US" sz="2400" dirty="0"/>
              <a:t> </a:t>
            </a:r>
            <a:r>
              <a:rPr lang="en-US" sz="2400" dirty="0" err="1"/>
              <a:t>fortsetter</a:t>
            </a:r>
            <a:r>
              <a:rPr lang="en-US" sz="2400" dirty="0"/>
              <a:t> å </a:t>
            </a:r>
            <a:r>
              <a:rPr lang="en-US" sz="2400" dirty="0" err="1"/>
              <a:t>lytte</a:t>
            </a:r>
            <a:r>
              <a:rPr lang="en-US" sz="2400" dirty="0"/>
              <a:t> </a:t>
            </a:r>
            <a:r>
              <a:rPr lang="en-US" sz="2400" dirty="0" err="1"/>
              <a:t>mens</a:t>
            </a:r>
            <a:r>
              <a:rPr lang="en-US" sz="2400" dirty="0"/>
              <a:t> den sender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avbryter</a:t>
            </a:r>
            <a:r>
              <a:rPr lang="en-US" sz="2400" dirty="0"/>
              <a:t> </a:t>
            </a:r>
            <a:r>
              <a:rPr lang="en-US" sz="2400" dirty="0" err="1"/>
              <a:t>sendingen</a:t>
            </a:r>
            <a:r>
              <a:rPr lang="en-US" sz="2400" dirty="0"/>
              <a:t> </a:t>
            </a:r>
            <a:r>
              <a:rPr lang="en-US" sz="2400" dirty="0" err="1"/>
              <a:t>dersom</a:t>
            </a:r>
            <a:r>
              <a:rPr lang="en-US" sz="2400" dirty="0"/>
              <a:t> den </a:t>
            </a:r>
            <a:r>
              <a:rPr lang="en-US" sz="2400" dirty="0" err="1"/>
              <a:t>merker</a:t>
            </a:r>
            <a:r>
              <a:rPr lang="en-US" sz="2400" dirty="0"/>
              <a:t> at en </a:t>
            </a:r>
            <a:r>
              <a:rPr lang="en-US" sz="2400" dirty="0" err="1"/>
              <a:t>annen</a:t>
            </a:r>
            <a:r>
              <a:rPr lang="en-US" sz="2400" dirty="0"/>
              <a:t> </a:t>
            </a:r>
            <a:r>
              <a:rPr lang="en-US" sz="2400" dirty="0" err="1"/>
              <a:t>også</a:t>
            </a:r>
            <a:r>
              <a:rPr lang="en-US" sz="2400" dirty="0"/>
              <a:t> sender </a:t>
            </a:r>
            <a:r>
              <a:rPr lang="en-US" sz="2400" dirty="0">
                <a:solidFill>
                  <a:srgbClr val="FF0000"/>
                </a:solidFill>
              </a:rPr>
              <a:t>(collision detection)</a:t>
            </a:r>
          </a:p>
        </p:txBody>
      </p:sp>
      <p:sp>
        <p:nvSpPr>
          <p:cNvPr id="317444" name="Rectangle 4"/>
          <p:cNvSpPr>
            <a:spLocks noGrp="1" noChangeArrowheads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46663" y="1143000"/>
            <a:ext cx="3810000" cy="5105400"/>
          </a:xfrm>
        </p:spPr>
        <p:txBody>
          <a:bodyPr/>
          <a:lstStyle/>
          <a:p>
            <a:r>
              <a:rPr lang="en-US" sz="2400" dirty="0" err="1"/>
              <a:t>Før</a:t>
            </a:r>
            <a:r>
              <a:rPr lang="en-US" sz="2400" dirty="0"/>
              <a:t> </a:t>
            </a:r>
            <a:r>
              <a:rPr lang="en-US" sz="2400" dirty="0" err="1"/>
              <a:t>senderen</a:t>
            </a:r>
            <a:r>
              <a:rPr lang="en-US" sz="2400" dirty="0"/>
              <a:t> </a:t>
            </a:r>
            <a:r>
              <a:rPr lang="en-US" sz="2400" dirty="0" err="1"/>
              <a:t>forsøker</a:t>
            </a:r>
            <a:r>
              <a:rPr lang="en-US" sz="2400" dirty="0"/>
              <a:t> en </a:t>
            </a:r>
            <a:r>
              <a:rPr lang="en-US" sz="2400" dirty="0" err="1"/>
              <a:t>retransmisjon</a:t>
            </a:r>
            <a:r>
              <a:rPr lang="en-US" sz="2400" dirty="0"/>
              <a:t>, venter den en </a:t>
            </a:r>
            <a:r>
              <a:rPr lang="en-US" sz="2400" dirty="0" err="1"/>
              <a:t>tilfeldig</a:t>
            </a:r>
            <a:r>
              <a:rPr lang="en-US" sz="2400" dirty="0"/>
              <a:t> </a:t>
            </a:r>
            <a:r>
              <a:rPr lang="en-US" sz="2400" dirty="0" err="1"/>
              <a:t>valgt</a:t>
            </a:r>
            <a:r>
              <a:rPr lang="en-US" sz="2400" dirty="0"/>
              <a:t> </a:t>
            </a:r>
            <a:r>
              <a:rPr lang="en-US" sz="2400" dirty="0" err="1"/>
              <a:t>tid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(random access)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47F78BFC-D526-4B26-9E1B-99B8FCF729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  <p:bldP spid="31744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Ethernet CSMA/CD </a:t>
            </a:r>
            <a:r>
              <a:rPr lang="en-US" dirty="0" err="1">
                <a:solidFill>
                  <a:srgbClr val="FF0000"/>
                </a:solidFill>
              </a:rPr>
              <a:t>algoritmen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276225" y="1289050"/>
            <a:ext cx="4351338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1. </a:t>
            </a:r>
            <a:r>
              <a:rPr lang="en-US" sz="2400" dirty="0" err="1"/>
              <a:t>Nettkort</a:t>
            </a:r>
            <a:r>
              <a:rPr lang="en-US" sz="2400" dirty="0"/>
              <a:t> </a:t>
            </a:r>
            <a:r>
              <a:rPr lang="en-US" sz="2400" dirty="0" err="1"/>
              <a:t>får</a:t>
            </a:r>
            <a:r>
              <a:rPr lang="en-US" sz="2400" dirty="0"/>
              <a:t> datagram </a:t>
            </a:r>
            <a:r>
              <a:rPr lang="en-US" sz="2400" dirty="0" err="1"/>
              <a:t>fra</a:t>
            </a:r>
            <a:r>
              <a:rPr lang="en-US" sz="2400" dirty="0"/>
              <a:t> </a:t>
            </a:r>
            <a:r>
              <a:rPr lang="en-US" sz="2400" dirty="0" err="1"/>
              <a:t>nettlag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lager en </a:t>
            </a:r>
            <a:r>
              <a:rPr lang="en-US" sz="2400" dirty="0" err="1"/>
              <a:t>ramme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2. Sender </a:t>
            </a:r>
            <a:r>
              <a:rPr lang="en-US" sz="2400" dirty="0" err="1"/>
              <a:t>lytter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mediet</a:t>
            </a:r>
            <a:r>
              <a:rPr lang="en-US" sz="2400" dirty="0"/>
              <a:t> for å se </a:t>
            </a:r>
            <a:r>
              <a:rPr lang="en-US" sz="2400" dirty="0" err="1"/>
              <a:t>om</a:t>
            </a: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ledig</a:t>
            </a:r>
            <a:r>
              <a:rPr lang="en-US" sz="2400" dirty="0"/>
              <a:t>. </a:t>
            </a:r>
            <a:r>
              <a:rPr lang="en-US" sz="2400" dirty="0" err="1"/>
              <a:t>Hvis</a:t>
            </a:r>
            <a:r>
              <a:rPr lang="en-US" sz="2400" dirty="0"/>
              <a:t> </a:t>
            </a:r>
            <a:r>
              <a:rPr lang="en-US" sz="2400" dirty="0" err="1"/>
              <a:t>ingen</a:t>
            </a:r>
            <a:r>
              <a:rPr lang="en-US" sz="2400" dirty="0"/>
              <a:t> </a:t>
            </a:r>
            <a:r>
              <a:rPr lang="en-US" sz="2400" dirty="0" err="1"/>
              <a:t>andre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å </a:t>
            </a:r>
            <a:r>
              <a:rPr lang="en-US" sz="2400" dirty="0" err="1"/>
              <a:t>høre</a:t>
            </a:r>
            <a:r>
              <a:rPr lang="en-US" sz="2400" dirty="0"/>
              <a:t>, </a:t>
            </a:r>
            <a:r>
              <a:rPr lang="en-US" sz="2400" dirty="0" err="1"/>
              <a:t>vil</a:t>
            </a:r>
            <a:r>
              <a:rPr lang="en-US" sz="2400" dirty="0"/>
              <a:t> </a:t>
            </a:r>
            <a:r>
              <a:rPr lang="en-US" sz="2400" dirty="0" err="1"/>
              <a:t>nettkortet</a:t>
            </a:r>
            <a:r>
              <a:rPr lang="en-US" sz="2400" dirty="0"/>
              <a:t> </a:t>
            </a:r>
            <a:r>
              <a:rPr lang="en-US" sz="2400" dirty="0" err="1"/>
              <a:t>starte</a:t>
            </a:r>
            <a:r>
              <a:rPr lang="en-US" sz="2400" dirty="0"/>
              <a:t> </a:t>
            </a:r>
            <a:r>
              <a:rPr lang="en-US" sz="2400" dirty="0" err="1"/>
              <a:t>sendingen</a:t>
            </a:r>
            <a:r>
              <a:rPr lang="en-US" sz="2400" dirty="0"/>
              <a:t>. </a:t>
            </a:r>
            <a:r>
              <a:rPr lang="en-US" sz="2400" dirty="0" err="1"/>
              <a:t>Hvis</a:t>
            </a:r>
            <a:r>
              <a:rPr lang="en-US" sz="2400" dirty="0"/>
              <a:t> </a:t>
            </a:r>
            <a:r>
              <a:rPr lang="en-US" sz="2400" dirty="0" err="1"/>
              <a:t>mediet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opptatt</a:t>
            </a:r>
            <a:r>
              <a:rPr lang="en-US" sz="2400" dirty="0"/>
              <a:t>, venter den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 </a:t>
            </a:r>
            <a:r>
              <a:rPr lang="en-US" sz="2400" dirty="0" err="1"/>
              <a:t>blir</a:t>
            </a:r>
            <a:r>
              <a:rPr lang="en-US" sz="2400" dirty="0"/>
              <a:t> </a:t>
            </a:r>
            <a:r>
              <a:rPr lang="en-US" sz="2400" dirty="0" err="1"/>
              <a:t>ledig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sender </a:t>
            </a:r>
            <a:r>
              <a:rPr lang="en-US" sz="2400" dirty="0" err="1"/>
              <a:t>deretter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3. </a:t>
            </a:r>
            <a:r>
              <a:rPr lang="en-US" sz="2400" dirty="0" err="1"/>
              <a:t>Hvis</a:t>
            </a:r>
            <a:r>
              <a:rPr lang="en-US" sz="2400" dirty="0"/>
              <a:t> </a:t>
            </a:r>
            <a:r>
              <a:rPr lang="en-US" sz="2400" dirty="0" err="1"/>
              <a:t>hele</a:t>
            </a:r>
            <a:r>
              <a:rPr lang="en-US" sz="2400" dirty="0"/>
              <a:t> </a:t>
            </a:r>
            <a:r>
              <a:rPr lang="en-US" sz="2400" dirty="0" err="1"/>
              <a:t>rammen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sendt</a:t>
            </a:r>
            <a:r>
              <a:rPr lang="en-US" sz="2400" dirty="0"/>
              <a:t> </a:t>
            </a:r>
            <a:r>
              <a:rPr lang="en-US" sz="2400" dirty="0" err="1"/>
              <a:t>uten</a:t>
            </a:r>
            <a:r>
              <a:rPr lang="en-US" sz="2400" dirty="0"/>
              <a:t> </a:t>
            </a:r>
            <a:r>
              <a:rPr lang="en-US" sz="2400" dirty="0" err="1"/>
              <a:t>kollisjon</a:t>
            </a:r>
            <a:r>
              <a:rPr lang="en-US" sz="2400" dirty="0"/>
              <a:t>,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nettkortet</a:t>
            </a:r>
            <a:r>
              <a:rPr lang="en-US" sz="2400" dirty="0"/>
              <a:t> </a:t>
            </a:r>
            <a:r>
              <a:rPr lang="en-US" sz="2400" dirty="0" err="1"/>
              <a:t>ferdig</a:t>
            </a:r>
            <a:r>
              <a:rPr lang="en-US" sz="2400" dirty="0"/>
              <a:t> med </a:t>
            </a:r>
            <a:r>
              <a:rPr lang="en-US" sz="2400" dirty="0" err="1"/>
              <a:t>rammen</a:t>
            </a:r>
            <a:endParaRPr lang="en-US" sz="2400" dirty="0"/>
          </a:p>
        </p:txBody>
      </p:sp>
      <p:sp>
        <p:nvSpPr>
          <p:cNvPr id="319492" name="Rectangle 4"/>
          <p:cNvSpPr>
            <a:spLocks noGrp="1" noChangeArrowheads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7563" y="1289050"/>
            <a:ext cx="4335462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4. </a:t>
            </a:r>
            <a:r>
              <a:rPr lang="en-US" sz="2400" dirty="0" err="1"/>
              <a:t>Hvis</a:t>
            </a:r>
            <a:r>
              <a:rPr lang="en-US" sz="2400" dirty="0"/>
              <a:t> </a:t>
            </a:r>
            <a:r>
              <a:rPr lang="en-US" sz="2400" dirty="0" err="1"/>
              <a:t>senderen</a:t>
            </a:r>
            <a:r>
              <a:rPr lang="en-US" sz="2400" dirty="0"/>
              <a:t> </a:t>
            </a:r>
            <a:r>
              <a:rPr lang="en-US" sz="2400" dirty="0" err="1"/>
              <a:t>oppdager</a:t>
            </a:r>
            <a:r>
              <a:rPr lang="en-US" sz="2400" dirty="0"/>
              <a:t> at en </a:t>
            </a:r>
            <a:r>
              <a:rPr lang="en-US" sz="2400" dirty="0" err="1"/>
              <a:t>annen</a:t>
            </a:r>
            <a:r>
              <a:rPr lang="en-US" sz="2400" dirty="0"/>
              <a:t> sender </a:t>
            </a:r>
            <a:r>
              <a:rPr lang="en-US" sz="2400" dirty="0" err="1"/>
              <a:t>samtidig</a:t>
            </a:r>
            <a:r>
              <a:rPr lang="en-US" sz="2400" dirty="0"/>
              <a:t> med den </a:t>
            </a:r>
            <a:r>
              <a:rPr lang="en-US" sz="2400" dirty="0" err="1"/>
              <a:t>selv</a:t>
            </a:r>
            <a:r>
              <a:rPr lang="en-US" sz="2400" dirty="0"/>
              <a:t>, </a:t>
            </a:r>
            <a:r>
              <a:rPr lang="en-US" sz="2400" dirty="0" err="1"/>
              <a:t>avbryter</a:t>
            </a:r>
            <a:r>
              <a:rPr lang="en-US" sz="2400" dirty="0"/>
              <a:t> den </a:t>
            </a:r>
            <a:r>
              <a:rPr lang="en-US" sz="2400" dirty="0" err="1"/>
              <a:t>sendingen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sender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stedet</a:t>
            </a:r>
            <a:r>
              <a:rPr lang="en-US" sz="2400" dirty="0"/>
              <a:t> et </a:t>
            </a:r>
            <a:r>
              <a:rPr lang="en-US" sz="2400" dirty="0" err="1"/>
              <a:t>jamme</a:t>
            </a:r>
            <a:r>
              <a:rPr lang="en-US" sz="2400" dirty="0"/>
              <a:t>-signal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5. </a:t>
            </a:r>
            <a:r>
              <a:rPr lang="en-US" sz="2400" dirty="0" err="1"/>
              <a:t>Etter</a:t>
            </a:r>
            <a:r>
              <a:rPr lang="en-US" sz="2400" dirty="0"/>
              <a:t> </a:t>
            </a:r>
            <a:r>
              <a:rPr lang="en-US" sz="2400" dirty="0" err="1"/>
              <a:t>avbruddet</a:t>
            </a:r>
            <a:r>
              <a:rPr lang="en-US" sz="2400" dirty="0"/>
              <a:t> </a:t>
            </a:r>
            <a:r>
              <a:rPr lang="en-US" sz="2400" dirty="0" err="1"/>
              <a:t>vil</a:t>
            </a:r>
            <a:r>
              <a:rPr lang="en-US" sz="2400" dirty="0"/>
              <a:t> </a:t>
            </a:r>
            <a:r>
              <a:rPr lang="en-US" sz="2400" dirty="0" err="1"/>
              <a:t>senderen</a:t>
            </a:r>
            <a:r>
              <a:rPr lang="en-US" sz="2400" dirty="0"/>
              <a:t> </a:t>
            </a:r>
            <a:r>
              <a:rPr lang="en-US" sz="2400" dirty="0" err="1"/>
              <a:t>foreta</a:t>
            </a:r>
            <a:r>
              <a:rPr lang="en-US" sz="2400" dirty="0"/>
              <a:t> en “</a:t>
            </a:r>
            <a:r>
              <a:rPr lang="en-US" sz="2400" b="1" dirty="0">
                <a:solidFill>
                  <a:srgbClr val="FF0000"/>
                </a:solidFill>
              </a:rPr>
              <a:t>exponential </a:t>
            </a:r>
            <a:r>
              <a:rPr lang="en-US" sz="2400" b="1" dirty="0" err="1">
                <a:solidFill>
                  <a:srgbClr val="FF0000"/>
                </a:solidFill>
              </a:rPr>
              <a:t>backoff</a:t>
            </a:r>
            <a:r>
              <a:rPr lang="en-US" sz="2400" dirty="0"/>
              <a:t>”: </a:t>
            </a:r>
            <a:r>
              <a:rPr lang="en-US" sz="2400" dirty="0" err="1"/>
              <a:t>etter</a:t>
            </a:r>
            <a:r>
              <a:rPr lang="en-US" sz="2400" dirty="0"/>
              <a:t> </a:t>
            </a:r>
            <a:r>
              <a:rPr lang="en-US" sz="2400" dirty="0" err="1"/>
              <a:t>kollisjon</a:t>
            </a:r>
            <a:r>
              <a:rPr lang="en-US" sz="2400" dirty="0"/>
              <a:t> nr m, </a:t>
            </a:r>
            <a:r>
              <a:rPr lang="en-US" sz="2400" dirty="0" err="1"/>
              <a:t>velger</a:t>
            </a:r>
            <a:r>
              <a:rPr lang="en-US" sz="2400" dirty="0"/>
              <a:t> </a:t>
            </a:r>
            <a:r>
              <a:rPr lang="en-US" sz="2400" dirty="0" err="1"/>
              <a:t>senderen</a:t>
            </a:r>
            <a:r>
              <a:rPr lang="en-US" sz="2400" dirty="0"/>
              <a:t> </a:t>
            </a:r>
            <a:r>
              <a:rPr lang="en-US" sz="2400" dirty="0" err="1"/>
              <a:t>tilfeldig</a:t>
            </a:r>
            <a:r>
              <a:rPr lang="en-US" sz="2400" dirty="0"/>
              <a:t> en K </a:t>
            </a:r>
            <a:r>
              <a:rPr lang="en-US" sz="2400" dirty="0" err="1"/>
              <a:t>fra</a:t>
            </a:r>
            <a:r>
              <a:rPr lang="en-US" sz="2400" dirty="0"/>
              <a:t> </a:t>
            </a:r>
            <a:r>
              <a:rPr lang="en-US" sz="2400" dirty="0" err="1"/>
              <a:t>mengden</a:t>
            </a:r>
            <a:r>
              <a:rPr lang="en-US" sz="2400" dirty="0"/>
              <a:t> {0,1,2,…,2</a:t>
            </a:r>
            <a:r>
              <a:rPr lang="en-US" sz="2400" b="1" baseline="40000" dirty="0"/>
              <a:t>m</a:t>
            </a:r>
            <a:r>
              <a:rPr lang="en-US" sz="2400" dirty="0"/>
              <a:t>-1}. </a:t>
            </a:r>
            <a:r>
              <a:rPr lang="en-US" sz="2400" dirty="0" err="1"/>
              <a:t>Så</a:t>
            </a:r>
            <a:r>
              <a:rPr lang="en-US" sz="2400" dirty="0"/>
              <a:t> venter den K · 512 bit-</a:t>
            </a:r>
            <a:r>
              <a:rPr lang="en-US" sz="2400" dirty="0" err="1"/>
              <a:t>tider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returnerer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trinn</a:t>
            </a:r>
            <a:r>
              <a:rPr lang="en-US" sz="2400" dirty="0"/>
              <a:t> 2.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47F78BFC-D526-4B26-9E1B-99B8FCF729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  <p:bldP spid="31949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/>
              <a:t>Ethernets CSMA/CD (forts)</a:t>
            </a:r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533400" y="1371600"/>
            <a:ext cx="3810000" cy="49911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dirty="0" err="1">
                <a:solidFill>
                  <a:srgbClr val="FF0000"/>
                </a:solidFill>
              </a:rPr>
              <a:t>Jammesignal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for å </a:t>
            </a:r>
            <a:r>
              <a:rPr lang="en-US" sz="2000" dirty="0" err="1"/>
              <a:t>forsikre</a:t>
            </a:r>
            <a:r>
              <a:rPr lang="en-US" sz="2000" dirty="0"/>
              <a:t> </a:t>
            </a:r>
            <a:r>
              <a:rPr lang="en-US" sz="2000" dirty="0" err="1"/>
              <a:t>seg</a:t>
            </a:r>
            <a:r>
              <a:rPr lang="en-US" sz="2000" dirty="0"/>
              <a:t> </a:t>
            </a:r>
            <a:r>
              <a:rPr lang="en-US" sz="2000" dirty="0" err="1"/>
              <a:t>om</a:t>
            </a:r>
            <a:r>
              <a:rPr lang="en-US" sz="2000" dirty="0"/>
              <a:t> at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oppmerksom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kollisjonen</a:t>
            </a:r>
            <a:r>
              <a:rPr lang="en-US" sz="2000" dirty="0"/>
              <a:t>; 48 bit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Bit-</a:t>
            </a:r>
            <a:r>
              <a:rPr lang="en-US" sz="2000" dirty="0" err="1">
                <a:solidFill>
                  <a:srgbClr val="FF0000"/>
                </a:solidFill>
              </a:rPr>
              <a:t>tid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10 ns for 100 Mb/s Ethernet;</a:t>
            </a:r>
            <a:br>
              <a:rPr lang="en-US" sz="2000" dirty="0"/>
            </a:br>
            <a:r>
              <a:rPr lang="en-US" sz="2000" dirty="0"/>
              <a:t>for K = 1023 </a:t>
            </a:r>
            <a:r>
              <a:rPr lang="en-US" sz="2000" dirty="0" err="1"/>
              <a:t>vil</a:t>
            </a:r>
            <a:r>
              <a:rPr lang="en-US" sz="2000" dirty="0"/>
              <a:t> </a:t>
            </a:r>
            <a:r>
              <a:rPr lang="en-US" sz="2000" dirty="0" err="1"/>
              <a:t>følgelig</a:t>
            </a:r>
            <a:r>
              <a:rPr lang="en-US" sz="2000" dirty="0"/>
              <a:t> </a:t>
            </a:r>
            <a:r>
              <a:rPr lang="en-US" sz="2000" dirty="0" err="1"/>
              <a:t>ventetiden</a:t>
            </a:r>
            <a:r>
              <a:rPr lang="en-US" sz="2000" dirty="0"/>
              <a:t> </a:t>
            </a:r>
            <a:r>
              <a:rPr lang="en-US" sz="2000" dirty="0" err="1"/>
              <a:t>være</a:t>
            </a:r>
            <a:r>
              <a:rPr lang="en-US" sz="2000" dirty="0"/>
              <a:t> </a:t>
            </a:r>
            <a:r>
              <a:rPr lang="en-US" sz="2000" dirty="0" err="1"/>
              <a:t>omkring</a:t>
            </a:r>
            <a:r>
              <a:rPr lang="en-US" sz="2000" dirty="0"/>
              <a:t> 5 </a:t>
            </a:r>
            <a:r>
              <a:rPr lang="en-US" sz="2000" dirty="0" err="1"/>
              <a:t>ms</a:t>
            </a:r>
            <a:endParaRPr lang="en-US" sz="2000" dirty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sz="2000" dirty="0"/>
          </a:p>
        </p:txBody>
      </p:sp>
      <p:sp>
        <p:nvSpPr>
          <p:cNvPr id="226308" name="Rectangle 4"/>
          <p:cNvSpPr>
            <a:spLocks noGrp="1" noChangeArrowheads="1"/>
          </p:cNvSpPr>
          <p:nvPr>
            <p:ph sz="half" idx="2"/>
            <p:custDataLst>
              <p:tags r:id="rId4"/>
            </p:custDataLst>
          </p:nvPr>
        </p:nvSpPr>
        <p:spPr>
          <a:xfrm>
            <a:off x="4343400" y="1371600"/>
            <a:ext cx="3810000" cy="489585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dirty="0" err="1">
                <a:solidFill>
                  <a:srgbClr val="FF0000"/>
                </a:solidFill>
              </a:rPr>
              <a:t>Eksponential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Backoff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i="1" dirty="0" err="1">
                <a:solidFill>
                  <a:schemeClr val="accent2"/>
                </a:solidFill>
              </a:rPr>
              <a:t>Mål</a:t>
            </a:r>
            <a:r>
              <a:rPr lang="en-US" sz="2000" dirty="0"/>
              <a:t>: </a:t>
            </a:r>
            <a:r>
              <a:rPr lang="en-US" sz="2000" dirty="0" err="1"/>
              <a:t>tilpasser</a:t>
            </a:r>
            <a:r>
              <a:rPr lang="en-US" sz="2000" dirty="0"/>
              <a:t> </a:t>
            </a:r>
            <a:r>
              <a:rPr lang="en-US" sz="2000" dirty="0" err="1"/>
              <a:t>forsøk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retransmisjon</a:t>
            </a:r>
            <a:r>
              <a:rPr lang="en-US" sz="2000" dirty="0"/>
              <a:t> </a:t>
            </a:r>
            <a:r>
              <a:rPr lang="en-US" sz="2000" dirty="0" err="1"/>
              <a:t>etter</a:t>
            </a:r>
            <a:r>
              <a:rPr lang="en-US" sz="2000" dirty="0"/>
              <a:t> </a:t>
            </a:r>
            <a:r>
              <a:rPr lang="en-US" sz="2000" dirty="0" err="1"/>
              <a:t>estimert</a:t>
            </a:r>
            <a:r>
              <a:rPr lang="en-US" sz="2000" dirty="0"/>
              <a:t> last for </a:t>
            </a:r>
            <a:r>
              <a:rPr lang="en-US" sz="2000" dirty="0" err="1"/>
              <a:t>øyeblikket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 err="1"/>
              <a:t>stor</a:t>
            </a:r>
            <a:r>
              <a:rPr lang="en-US" sz="1800" dirty="0"/>
              <a:t> </a:t>
            </a:r>
            <a:r>
              <a:rPr lang="en-US" sz="1800" dirty="0" err="1"/>
              <a:t>belastning</a:t>
            </a:r>
            <a:r>
              <a:rPr lang="en-US" sz="1800" dirty="0"/>
              <a:t>: </a:t>
            </a:r>
            <a:r>
              <a:rPr lang="en-US" sz="1800" dirty="0" err="1"/>
              <a:t>tilfeldig</a:t>
            </a:r>
            <a:r>
              <a:rPr lang="en-US" sz="1800" dirty="0"/>
              <a:t> </a:t>
            </a:r>
            <a:r>
              <a:rPr lang="en-US" sz="1800" dirty="0" err="1"/>
              <a:t>ventetid</a:t>
            </a:r>
            <a:r>
              <a:rPr lang="en-US" sz="1800" dirty="0"/>
              <a:t> </a:t>
            </a:r>
            <a:r>
              <a:rPr lang="en-US" sz="1800" dirty="0" err="1"/>
              <a:t>ofte</a:t>
            </a:r>
            <a:r>
              <a:rPr lang="en-US" sz="1800" dirty="0"/>
              <a:t> </a:t>
            </a:r>
            <a:r>
              <a:rPr lang="en-US" sz="1800" dirty="0" err="1"/>
              <a:t>lenger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første</a:t>
            </a:r>
            <a:r>
              <a:rPr lang="en-US" sz="2000" dirty="0"/>
              <a:t> </a:t>
            </a:r>
            <a:r>
              <a:rPr lang="en-US" sz="2000" dirty="0" err="1"/>
              <a:t>kollisjon</a:t>
            </a:r>
            <a:r>
              <a:rPr lang="en-US" sz="2000" dirty="0"/>
              <a:t>: </a:t>
            </a:r>
            <a:r>
              <a:rPr lang="en-US" sz="2000" dirty="0" err="1"/>
              <a:t>velg</a:t>
            </a:r>
            <a:r>
              <a:rPr lang="en-US" sz="2000" dirty="0"/>
              <a:t> K </a:t>
            </a:r>
            <a:r>
              <a:rPr lang="en-US" sz="2000" dirty="0" err="1"/>
              <a:t>fra</a:t>
            </a:r>
            <a:r>
              <a:rPr lang="en-US" sz="2000" dirty="0"/>
              <a:t> {0, 1}; </a:t>
            </a:r>
            <a:r>
              <a:rPr lang="en-US" sz="2000" dirty="0" err="1"/>
              <a:t>ventetid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K · 512 bit-</a:t>
            </a:r>
            <a:r>
              <a:rPr lang="en-US" sz="2000" dirty="0" err="1"/>
              <a:t>tider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etter</a:t>
            </a:r>
            <a:r>
              <a:rPr lang="en-US" sz="2000" dirty="0"/>
              <a:t> </a:t>
            </a:r>
            <a:r>
              <a:rPr lang="en-US" sz="2000" dirty="0" err="1"/>
              <a:t>andre</a:t>
            </a:r>
            <a:r>
              <a:rPr lang="en-US" sz="2000" dirty="0"/>
              <a:t> </a:t>
            </a:r>
            <a:r>
              <a:rPr lang="en-US" sz="2000" dirty="0" err="1"/>
              <a:t>kollisjon</a:t>
            </a:r>
            <a:r>
              <a:rPr lang="en-US" sz="2000" dirty="0"/>
              <a:t>: </a:t>
            </a:r>
            <a:r>
              <a:rPr lang="en-US" sz="2000" dirty="0" err="1"/>
              <a:t>velg</a:t>
            </a:r>
            <a:r>
              <a:rPr lang="en-US" sz="2000" dirty="0"/>
              <a:t> K </a:t>
            </a:r>
            <a:r>
              <a:rPr lang="en-US" sz="2000" dirty="0" err="1"/>
              <a:t>fra</a:t>
            </a:r>
            <a:r>
              <a:rPr lang="en-US" sz="2000" dirty="0"/>
              <a:t> {0,1,2,3}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etter</a:t>
            </a:r>
            <a:r>
              <a:rPr lang="en-US" sz="2000" dirty="0"/>
              <a:t> </a:t>
            </a:r>
            <a:r>
              <a:rPr lang="en-US" sz="2000" dirty="0" err="1"/>
              <a:t>ti</a:t>
            </a:r>
            <a:r>
              <a:rPr lang="en-US" sz="2000" dirty="0"/>
              <a:t> </a:t>
            </a:r>
            <a:r>
              <a:rPr lang="en-US" sz="2000" dirty="0" err="1"/>
              <a:t>kollisjoner</a:t>
            </a:r>
            <a:r>
              <a:rPr lang="en-US" sz="2000" dirty="0"/>
              <a:t>: </a:t>
            </a:r>
            <a:r>
              <a:rPr lang="en-US" sz="2000" dirty="0" err="1"/>
              <a:t>velg</a:t>
            </a:r>
            <a:r>
              <a:rPr lang="en-US" sz="2000" dirty="0"/>
              <a:t> K </a:t>
            </a:r>
            <a:r>
              <a:rPr lang="en-US" sz="2000" dirty="0" err="1"/>
              <a:t>fra</a:t>
            </a:r>
            <a:r>
              <a:rPr lang="en-US" sz="2000" dirty="0"/>
              <a:t> {0, 1, 2, 3, 4, …, 1023}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Dersom</a:t>
            </a:r>
            <a:r>
              <a:rPr lang="en-US" sz="2000" dirty="0"/>
              <a:t> </a:t>
            </a:r>
            <a:r>
              <a:rPr lang="en-US" sz="2000" dirty="0" err="1"/>
              <a:t>fremdeles</a:t>
            </a:r>
            <a:r>
              <a:rPr lang="en-US" sz="2000" dirty="0"/>
              <a:t>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sendetid</a:t>
            </a:r>
            <a:r>
              <a:rPr lang="en-US" sz="2000" dirty="0"/>
              <a:t>: </a:t>
            </a:r>
            <a:r>
              <a:rPr lang="en-US" sz="2000" dirty="0" err="1"/>
              <a:t>Gi</a:t>
            </a:r>
            <a:r>
              <a:rPr lang="en-US" sz="2000" dirty="0"/>
              <a:t> opp..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47F78BFC-D526-4B26-9E1B-99B8FCF729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2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2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26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26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6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26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26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  <p:bldP spid="22630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28600"/>
            <a:ext cx="7772400" cy="830263"/>
          </a:xfrm>
        </p:spPr>
        <p:txBody>
          <a:bodyPr/>
          <a:lstStyle/>
          <a:p>
            <a:r>
              <a:rPr lang="en-US" dirty="0"/>
              <a:t>Ethernet-</a:t>
            </a:r>
            <a:r>
              <a:rPr lang="en-US" dirty="0" err="1"/>
              <a:t>teknologier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10Base2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03238" y="1139825"/>
            <a:ext cx="8505825" cy="5438775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10:</a:t>
            </a:r>
            <a:r>
              <a:rPr lang="en-US" sz="2400" dirty="0"/>
              <a:t> 10 Mb/s; </a:t>
            </a:r>
            <a:r>
              <a:rPr lang="en-US" sz="2400" dirty="0">
                <a:solidFill>
                  <a:schemeClr val="accent2"/>
                </a:solidFill>
              </a:rPr>
              <a:t>Base:</a:t>
            </a:r>
            <a:r>
              <a:rPr lang="en-US" sz="2400" dirty="0"/>
              <a:t> </a:t>
            </a:r>
            <a:r>
              <a:rPr lang="en-US" sz="2400" dirty="0" err="1"/>
              <a:t>basisbånd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accent2"/>
                </a:solidFill>
              </a:rPr>
              <a:t>2:</a:t>
            </a:r>
            <a:r>
              <a:rPr lang="en-US" sz="2400" dirty="0"/>
              <a:t> </a:t>
            </a:r>
            <a:r>
              <a:rPr lang="en-US" sz="2400" dirty="0" err="1"/>
              <a:t>maks</a:t>
            </a:r>
            <a:r>
              <a:rPr lang="en-US" sz="2400" dirty="0"/>
              <a:t> 200 meters </a:t>
            </a:r>
            <a:r>
              <a:rPr lang="en-US" sz="2400" dirty="0" err="1"/>
              <a:t>kabel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tynn</a:t>
            </a:r>
            <a:r>
              <a:rPr lang="en-US" sz="2400" dirty="0"/>
              <a:t> </a:t>
            </a:r>
            <a:r>
              <a:rPr lang="en-US" sz="2400" dirty="0" err="1"/>
              <a:t>koaksialkabel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en </a:t>
            </a:r>
            <a:r>
              <a:rPr lang="en-US" sz="2400" dirty="0" err="1"/>
              <a:t>busstopologi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maks</a:t>
            </a:r>
            <a:r>
              <a:rPr lang="en-US" sz="2400" dirty="0"/>
              <a:t> 30 </a:t>
            </a:r>
            <a:r>
              <a:rPr lang="en-US" sz="2400" dirty="0" err="1"/>
              <a:t>noder</a:t>
            </a:r>
            <a:r>
              <a:rPr lang="en-US" sz="2400" dirty="0"/>
              <a:t> </a:t>
            </a:r>
            <a:r>
              <a:rPr lang="en-US" sz="2400" dirty="0" err="1"/>
              <a:t>pr</a:t>
            </a:r>
            <a:r>
              <a:rPr lang="en-US" sz="2400" dirty="0"/>
              <a:t> </a:t>
            </a:r>
            <a:r>
              <a:rPr lang="en-US" sz="2400" i="1" dirty="0"/>
              <a:t>segment</a:t>
            </a:r>
            <a:endParaRPr lang="en-US" sz="2400" dirty="0"/>
          </a:p>
          <a:p>
            <a:r>
              <a:rPr lang="en-US" sz="2400" dirty="0" err="1"/>
              <a:t>repeatere</a:t>
            </a:r>
            <a:r>
              <a:rPr lang="en-US" sz="2400" dirty="0"/>
              <a:t> </a:t>
            </a:r>
            <a:r>
              <a:rPr lang="en-US" sz="2400" dirty="0" err="1"/>
              <a:t>brukes</a:t>
            </a:r>
            <a:r>
              <a:rPr lang="en-US" sz="2400" dirty="0"/>
              <a:t> for å </a:t>
            </a:r>
            <a:r>
              <a:rPr lang="en-US" sz="2400" dirty="0" err="1"/>
              <a:t>knytte</a:t>
            </a:r>
            <a:r>
              <a:rPr lang="en-US" sz="2400" dirty="0"/>
              <a:t> </a:t>
            </a:r>
            <a:r>
              <a:rPr lang="en-US" sz="2400" dirty="0" err="1"/>
              <a:t>sammen</a:t>
            </a:r>
            <a:r>
              <a:rPr lang="en-US" sz="2400" dirty="0"/>
              <a:t> </a:t>
            </a:r>
            <a:r>
              <a:rPr lang="en-US" sz="2400" dirty="0" err="1"/>
              <a:t>flere</a:t>
            </a:r>
            <a:r>
              <a:rPr lang="en-US" sz="2400" dirty="0"/>
              <a:t> </a:t>
            </a:r>
            <a:r>
              <a:rPr lang="en-US" sz="2400" dirty="0" err="1"/>
              <a:t>segmenter</a:t>
            </a:r>
            <a:endParaRPr lang="en-US" sz="2400" dirty="0"/>
          </a:p>
          <a:p>
            <a:r>
              <a:rPr lang="en-US" sz="2400" dirty="0"/>
              <a:t>repeater </a:t>
            </a:r>
            <a:r>
              <a:rPr lang="en-US" sz="2400" dirty="0" err="1"/>
              <a:t>gjentar</a:t>
            </a:r>
            <a:r>
              <a:rPr lang="en-US" sz="2400" dirty="0"/>
              <a:t> bit den </a:t>
            </a:r>
            <a:r>
              <a:rPr lang="en-US" sz="2400" dirty="0" err="1"/>
              <a:t>hører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ett</a:t>
            </a:r>
            <a:r>
              <a:rPr lang="en-US" sz="2400" dirty="0"/>
              <a:t> interface </a:t>
            </a:r>
            <a:r>
              <a:rPr lang="en-US" sz="2400" dirty="0" err="1"/>
              <a:t>på</a:t>
            </a:r>
            <a:r>
              <a:rPr lang="en-US" sz="2400" dirty="0"/>
              <a:t> sine </a:t>
            </a:r>
            <a:r>
              <a:rPr lang="en-US" sz="2400" dirty="0" err="1"/>
              <a:t>andre</a:t>
            </a:r>
            <a:r>
              <a:rPr lang="en-US" sz="2400" dirty="0"/>
              <a:t> interface: </a:t>
            </a:r>
            <a:r>
              <a:rPr lang="en-US" sz="2400" dirty="0" err="1"/>
              <a:t>opererer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fysisk</a:t>
            </a:r>
            <a:r>
              <a:rPr lang="en-US" sz="2400" dirty="0"/>
              <a:t> lag!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227332" name="Picture 4" descr="554 10Base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95413" y="2127250"/>
            <a:ext cx="6324600" cy="2259013"/>
          </a:xfrm>
          <a:prstGeom prst="rect">
            <a:avLst/>
          </a:prstGeom>
          <a:noFill/>
        </p:spPr>
      </p:pic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/>
              <a:t>10BaseT og 100BaseT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485775" y="977900"/>
            <a:ext cx="8277225" cy="21653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10/100 Mbps rater; </a:t>
            </a:r>
            <a:r>
              <a:rPr lang="en-US" sz="2400" dirty="0" err="1"/>
              <a:t>sistnevnte</a:t>
            </a:r>
            <a:r>
              <a:rPr lang="en-US" sz="2400" dirty="0"/>
              <a:t> </a:t>
            </a:r>
            <a:r>
              <a:rPr lang="en-US" sz="2400" dirty="0" err="1"/>
              <a:t>kalles</a:t>
            </a:r>
            <a:r>
              <a:rPr lang="en-US" sz="2400" dirty="0"/>
              <a:t> “fast </a:t>
            </a:r>
            <a:r>
              <a:rPr lang="en-US" sz="2400" dirty="0" err="1"/>
              <a:t>ethernet</a:t>
            </a:r>
            <a:r>
              <a:rPr lang="en-US" sz="2400" dirty="0"/>
              <a:t>”</a:t>
            </a:r>
          </a:p>
          <a:p>
            <a:r>
              <a:rPr lang="en-US" sz="2400" dirty="0"/>
              <a:t>1 </a:t>
            </a:r>
            <a:r>
              <a:rPr lang="en-US" sz="2400" dirty="0" err="1"/>
              <a:t>GbE</a:t>
            </a:r>
            <a:r>
              <a:rPr lang="en-US" sz="2400" dirty="0"/>
              <a:t> (1000BASE-T)</a:t>
            </a:r>
          </a:p>
          <a:p>
            <a:pPr lvl="1"/>
            <a:r>
              <a:rPr lang="en-US" sz="2000" dirty="0" err="1"/>
              <a:t>Bruker</a:t>
            </a:r>
            <a:r>
              <a:rPr lang="en-US" sz="2000" dirty="0"/>
              <a:t>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trådparrene</a:t>
            </a:r>
            <a:r>
              <a:rPr lang="en-US" sz="2000" dirty="0"/>
              <a:t>,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komplisert</a:t>
            </a:r>
            <a:r>
              <a:rPr lang="en-US" sz="2000" dirty="0"/>
              <a:t> </a:t>
            </a:r>
            <a:r>
              <a:rPr lang="en-US" sz="2000" dirty="0" err="1"/>
              <a:t>koding</a:t>
            </a:r>
            <a:endParaRPr lang="en-US" sz="2000" dirty="0"/>
          </a:p>
          <a:p>
            <a:r>
              <a:rPr lang="en-US" sz="2400" dirty="0">
                <a:solidFill>
                  <a:schemeClr val="accent2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står</a:t>
            </a:r>
            <a:r>
              <a:rPr lang="en-US" sz="2400" dirty="0"/>
              <a:t> for “twisted pair” (</a:t>
            </a:r>
            <a:r>
              <a:rPr lang="en-US" sz="2400" dirty="0" err="1"/>
              <a:t>tvunnet</a:t>
            </a:r>
            <a:r>
              <a:rPr lang="en-US" sz="2400" dirty="0"/>
              <a:t> par)</a:t>
            </a:r>
          </a:p>
          <a:p>
            <a:r>
              <a:rPr lang="en-US" sz="2400" dirty="0" err="1"/>
              <a:t>Noder</a:t>
            </a:r>
            <a:r>
              <a:rPr lang="en-US" sz="2400" dirty="0"/>
              <a:t> </a:t>
            </a:r>
            <a:r>
              <a:rPr lang="en-US" sz="2400" dirty="0" err="1"/>
              <a:t>forbundet</a:t>
            </a:r>
            <a:r>
              <a:rPr lang="en-US" sz="2400" dirty="0"/>
              <a:t> med en “hub”(</a:t>
            </a:r>
            <a:r>
              <a:rPr lang="en-US" sz="2400" dirty="0" err="1"/>
              <a:t>eller</a:t>
            </a:r>
            <a:r>
              <a:rPr lang="en-US" sz="2400" dirty="0"/>
              <a:t> switch): </a:t>
            </a:r>
            <a:r>
              <a:rPr lang="en-US" sz="2400" dirty="0" err="1"/>
              <a:t>stjernetopologi</a:t>
            </a:r>
            <a:r>
              <a:rPr lang="en-US" sz="2400" dirty="0"/>
              <a:t>; </a:t>
            </a:r>
            <a:r>
              <a:rPr lang="en-US" sz="2400" dirty="0" err="1"/>
              <a:t>maks</a:t>
            </a:r>
            <a:r>
              <a:rPr lang="en-US" sz="2400" dirty="0"/>
              <a:t> </a:t>
            </a:r>
            <a:r>
              <a:rPr lang="en-US" sz="2400" dirty="0" err="1"/>
              <a:t>avstand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node </a:t>
            </a:r>
            <a:r>
              <a:rPr lang="en-US" sz="2400" dirty="0" err="1"/>
              <a:t>til</a:t>
            </a:r>
            <a:r>
              <a:rPr lang="en-US" sz="2400" dirty="0"/>
              <a:t> hub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ca</a:t>
            </a:r>
            <a:r>
              <a:rPr lang="en-US" sz="2400" dirty="0"/>
              <a:t> 100 m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grpSp>
        <p:nvGrpSpPr>
          <p:cNvPr id="323612" name="Group 2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958975" y="3095625"/>
            <a:ext cx="3987800" cy="3146425"/>
            <a:chOff x="1234" y="2136"/>
            <a:chExt cx="2512" cy="1982"/>
          </a:xfrm>
        </p:grpSpPr>
        <p:sp>
          <p:nvSpPr>
            <p:cNvPr id="323613" name="Rectangle 29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nb-NO"/>
            </a:p>
          </p:txBody>
        </p:sp>
        <p:graphicFrame>
          <p:nvGraphicFramePr>
            <p:cNvPr id="323614" name="Object 30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18" name="Clip" r:id="rId9" imgW="1305000" imgH="1085760" progId="">
                    <p:embed/>
                  </p:oleObj>
                </mc:Choice>
                <mc:Fallback>
                  <p:oleObj name="Clip" r:id="rId9" imgW="1305000" imgH="1085760" progId="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3615" name="Object 31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19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3616" name="Object 32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20" name="Clip" r:id="rId12" imgW="1305000" imgH="1085760" progId="">
                    <p:embed/>
                  </p:oleObj>
                </mc:Choice>
                <mc:Fallback>
                  <p:oleObj name="Clip" r:id="rId12" imgW="1305000" imgH="1085760" progId="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3617" name="Object 33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21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3618" name="Rectangle 34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3619" name="Rectangle 35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3620" name="Rectangle 36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3621" name="Rectangle 37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3622" name="Line 38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323623" name="Line 39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323624" name="Line 40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323625" name="Line 41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323626" name="Text Box 42"/>
            <p:cNvSpPr txBox="1">
              <a:spLocks noChangeArrowheads="1"/>
            </p:cNvSpPr>
            <p:nvPr/>
          </p:nvSpPr>
          <p:spPr bwMode="auto">
            <a:xfrm>
              <a:off x="2814" y="2665"/>
              <a:ext cx="8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tvunnet par</a:t>
              </a:r>
            </a:p>
          </p:txBody>
        </p:sp>
        <p:sp>
          <p:nvSpPr>
            <p:cNvPr id="323627" name="Line 43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323628" name="Text Box 44"/>
            <p:cNvSpPr txBox="1">
              <a:spLocks noChangeArrowheads="1"/>
            </p:cNvSpPr>
            <p:nvPr/>
          </p:nvSpPr>
          <p:spPr bwMode="auto">
            <a:xfrm>
              <a:off x="1817" y="3297"/>
              <a:ext cx="33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hub</a:t>
              </a:r>
            </a:p>
          </p:txBody>
        </p:sp>
        <p:sp>
          <p:nvSpPr>
            <p:cNvPr id="323629" name="Line 45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nb-NO"/>
            </a:p>
          </p:txBody>
        </p:sp>
      </p:grp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/>
              <a:t>Huber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484188" y="1055076"/>
            <a:ext cx="7772400" cy="2511083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Huber </a:t>
            </a:r>
            <a:r>
              <a:rPr lang="en-US" sz="2400" dirty="0" err="1"/>
              <a:t>er</a:t>
            </a:r>
            <a:r>
              <a:rPr lang="en-US" sz="2400" dirty="0"/>
              <a:t> multiport </a:t>
            </a:r>
            <a:r>
              <a:rPr lang="en-US" sz="2400" dirty="0" err="1"/>
              <a:t>repeatere</a:t>
            </a:r>
            <a:r>
              <a:rPr lang="en-US" sz="2400" dirty="0"/>
              <a:t> (</a:t>
            </a:r>
            <a:r>
              <a:rPr lang="en-US" sz="2400" dirty="0" err="1"/>
              <a:t>fysisk</a:t>
            </a:r>
            <a:r>
              <a:rPr lang="en-US" sz="2400" dirty="0"/>
              <a:t> lag):</a:t>
            </a:r>
          </a:p>
          <a:p>
            <a:pPr lvl="1"/>
            <a:r>
              <a:rPr lang="en-US" dirty="0"/>
              <a:t>bit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inn </a:t>
            </a:r>
            <a:r>
              <a:rPr lang="en-US" dirty="0" err="1"/>
              <a:t>på</a:t>
            </a:r>
            <a:r>
              <a:rPr lang="en-US" dirty="0"/>
              <a:t> en link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linker</a:t>
            </a:r>
          </a:p>
          <a:p>
            <a:pPr lvl="1"/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buffring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rammer</a:t>
            </a:r>
          </a:p>
          <a:p>
            <a:pPr lvl="1"/>
            <a:r>
              <a:rPr lang="en-US" dirty="0" err="1"/>
              <a:t>ingen</a:t>
            </a:r>
            <a:r>
              <a:rPr lang="en-US" dirty="0"/>
              <a:t> CSMA/CD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huben</a:t>
            </a:r>
            <a:r>
              <a:rPr lang="en-US" dirty="0"/>
              <a:t>: NIC </a:t>
            </a:r>
            <a:r>
              <a:rPr lang="en-US" dirty="0" err="1"/>
              <a:t>detekterer</a:t>
            </a:r>
            <a:r>
              <a:rPr lang="en-US" dirty="0"/>
              <a:t> </a:t>
            </a:r>
            <a:r>
              <a:rPr lang="en-US" dirty="0" err="1"/>
              <a:t>eventuelle</a:t>
            </a:r>
            <a:r>
              <a:rPr lang="en-US" dirty="0"/>
              <a:t> </a:t>
            </a:r>
            <a:r>
              <a:rPr lang="en-US" dirty="0" err="1"/>
              <a:t>kollisjoner</a:t>
            </a:r>
            <a:endParaRPr lang="en-US" dirty="0"/>
          </a:p>
          <a:p>
            <a:pPr lvl="1"/>
            <a:r>
              <a:rPr lang="en-US" dirty="0" err="1"/>
              <a:t>gir</a:t>
            </a:r>
            <a:r>
              <a:rPr lang="en-US" dirty="0"/>
              <a:t> </a:t>
            </a:r>
            <a:r>
              <a:rPr lang="en-US" dirty="0" err="1"/>
              <a:t>visse</a:t>
            </a:r>
            <a:r>
              <a:rPr lang="en-US" dirty="0"/>
              <a:t> network management </a:t>
            </a:r>
            <a:r>
              <a:rPr lang="en-US" dirty="0" err="1"/>
              <a:t>funksjoner</a:t>
            </a:r>
            <a:endParaRPr lang="en-US" dirty="0"/>
          </a:p>
          <a:p>
            <a:pPr>
              <a:buFont typeface="ZapfDingbats" pitchFamily="8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grpSp>
        <p:nvGrpSpPr>
          <p:cNvPr id="413700" name="Group 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400359" y="3724336"/>
            <a:ext cx="3378200" cy="2708275"/>
            <a:chOff x="1234" y="2136"/>
            <a:chExt cx="2538" cy="1982"/>
          </a:xfrm>
        </p:grpSpPr>
        <p:sp>
          <p:nvSpPr>
            <p:cNvPr id="413701" name="Rectangle 5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nb-NO"/>
            </a:p>
          </p:txBody>
        </p:sp>
        <p:graphicFrame>
          <p:nvGraphicFramePr>
            <p:cNvPr id="413702" name="Object 6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03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703" name="Object 7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04" name="Clip" r:id="rId12" imgW="1305000" imgH="1085760" progId="">
                    <p:embed/>
                  </p:oleObj>
                </mc:Choice>
                <mc:Fallback>
                  <p:oleObj name="Clip" r:id="rId12" imgW="1305000" imgH="108576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704" name="Object 8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05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705" name="Object 9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06" name="Clip" r:id="rId14" imgW="1305000" imgH="1085760" progId="">
                    <p:embed/>
                  </p:oleObj>
                </mc:Choice>
                <mc:Fallback>
                  <p:oleObj name="Clip" r:id="rId14" imgW="1305000" imgH="108576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06" name="Rectangle 10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3707" name="Rectangle 11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3708" name="Rectangle 12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3710" name="Line 14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3711" name="Line 15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3712" name="Line 16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3713" name="Line 17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3714" name="Text Box 18"/>
            <p:cNvSpPr txBox="1">
              <a:spLocks noChangeArrowheads="1"/>
            </p:cNvSpPr>
            <p:nvPr/>
          </p:nvSpPr>
          <p:spPr bwMode="auto">
            <a:xfrm>
              <a:off x="2814" y="2665"/>
              <a:ext cx="958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err="1"/>
                <a:t>tvunnet</a:t>
              </a:r>
              <a:r>
                <a:rPr lang="en-US" sz="1600" dirty="0"/>
                <a:t> par</a:t>
              </a:r>
            </a:p>
          </p:txBody>
        </p:sp>
        <p:sp>
          <p:nvSpPr>
            <p:cNvPr id="413715" name="Line 19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3716" name="Text Box 20"/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hub</a:t>
              </a:r>
            </a:p>
          </p:txBody>
        </p:sp>
        <p:sp>
          <p:nvSpPr>
            <p:cNvPr id="413717" name="Line 21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nb-NO"/>
            </a:p>
          </p:txBody>
        </p:sp>
      </p:grp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13810" name="Picture 114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9" y="4359792"/>
            <a:ext cx="3433762" cy="190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4657" y="219075"/>
            <a:ext cx="7123005" cy="575750"/>
          </a:xfrm>
        </p:spPr>
        <p:txBody>
          <a:bodyPr>
            <a:normAutofit fontScale="90000"/>
          </a:bodyPr>
          <a:lstStyle/>
          <a:p>
            <a:r>
              <a:rPr lang="en-US" dirty="0"/>
              <a:t>Manchester-</a:t>
            </a:r>
            <a:r>
              <a:rPr lang="en-US" dirty="0" err="1"/>
              <a:t>koding</a:t>
            </a:r>
            <a:endParaRPr 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85775" y="3883025"/>
            <a:ext cx="8301038" cy="200977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Brukes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10BaseT </a:t>
            </a:r>
            <a:r>
              <a:rPr lang="en-US" sz="2400" dirty="0" err="1"/>
              <a:t>og</a:t>
            </a:r>
            <a:r>
              <a:rPr lang="en-US" sz="2400" dirty="0"/>
              <a:t> 10Base2</a:t>
            </a:r>
          </a:p>
          <a:p>
            <a:r>
              <a:rPr lang="en-US" sz="2400" dirty="0" err="1"/>
              <a:t>Hvert</a:t>
            </a:r>
            <a:r>
              <a:rPr lang="en-US" sz="2400" dirty="0"/>
              <a:t> bit </a:t>
            </a:r>
            <a:r>
              <a:rPr lang="en-US" sz="2400" dirty="0" err="1"/>
              <a:t>har</a:t>
            </a:r>
            <a:r>
              <a:rPr lang="en-US" sz="2400" dirty="0"/>
              <a:t> en </a:t>
            </a:r>
            <a:r>
              <a:rPr lang="en-US" sz="2400" dirty="0" err="1"/>
              <a:t>overgang</a:t>
            </a:r>
            <a:r>
              <a:rPr lang="en-US" sz="2400" dirty="0"/>
              <a:t> (</a:t>
            </a:r>
            <a:r>
              <a:rPr lang="en-US" sz="2400" dirty="0" err="1"/>
              <a:t>lav-til-høy</a:t>
            </a:r>
            <a:r>
              <a:rPr lang="en-US" sz="2400" dirty="0"/>
              <a:t> el. </a:t>
            </a:r>
            <a:r>
              <a:rPr lang="en-US" sz="2400" dirty="0" err="1"/>
              <a:t>høy-til-lav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Muliggjør</a:t>
            </a:r>
            <a:r>
              <a:rPr lang="en-US" sz="2400" dirty="0"/>
              <a:t> </a:t>
            </a:r>
            <a:r>
              <a:rPr lang="en-US" sz="2400" dirty="0" err="1"/>
              <a:t>synkronisering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sender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mottaker</a:t>
            </a:r>
            <a:endParaRPr lang="en-US" sz="2400" dirty="0"/>
          </a:p>
          <a:p>
            <a:pPr lvl="1"/>
            <a:r>
              <a:rPr lang="en-US" sz="2000" dirty="0" err="1"/>
              <a:t>mottager</a:t>
            </a:r>
            <a:r>
              <a:rPr lang="en-US" sz="2000" dirty="0"/>
              <a:t> </a:t>
            </a:r>
            <a:r>
              <a:rPr lang="en-US" sz="2000" dirty="0" err="1"/>
              <a:t>må</a:t>
            </a:r>
            <a:r>
              <a:rPr lang="en-US" sz="2000" dirty="0"/>
              <a:t> </a:t>
            </a:r>
            <a:r>
              <a:rPr lang="en-US" sz="2000" dirty="0" err="1"/>
              <a:t>vite</a:t>
            </a:r>
            <a:r>
              <a:rPr lang="en-US" sz="2000" dirty="0"/>
              <a:t> </a:t>
            </a:r>
            <a:r>
              <a:rPr lang="en-US" sz="2000" dirty="0" err="1"/>
              <a:t>hvor</a:t>
            </a:r>
            <a:r>
              <a:rPr lang="en-US" sz="2000" dirty="0"/>
              <a:t> </a:t>
            </a:r>
            <a:r>
              <a:rPr lang="en-US" sz="2000" dirty="0" err="1"/>
              <a:t>hvert</a:t>
            </a:r>
            <a:r>
              <a:rPr lang="en-US" sz="2000" dirty="0"/>
              <a:t> bit starter</a:t>
            </a:r>
          </a:p>
          <a:p>
            <a:pPr lvl="1"/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behov</a:t>
            </a:r>
            <a:r>
              <a:rPr lang="en-US" sz="2000" dirty="0"/>
              <a:t> for </a:t>
            </a:r>
            <a:r>
              <a:rPr lang="en-US" sz="2000" dirty="0" err="1"/>
              <a:t>sentralisert</a:t>
            </a:r>
            <a:r>
              <a:rPr lang="en-US" sz="2000" dirty="0"/>
              <a:t>, global </a:t>
            </a:r>
            <a:r>
              <a:rPr lang="en-US" sz="2000" dirty="0" err="1"/>
              <a:t>klokke</a:t>
            </a:r>
            <a:endParaRPr lang="en-US" sz="2000" dirty="0"/>
          </a:p>
          <a:p>
            <a:r>
              <a:rPr lang="en-US" sz="2400" dirty="0"/>
              <a:t>(</a:t>
            </a:r>
            <a:r>
              <a:rPr lang="en-US" sz="2400" dirty="0" err="1"/>
              <a:t>Dette</a:t>
            </a:r>
            <a:r>
              <a:rPr lang="en-US" sz="2400" dirty="0"/>
              <a:t> </a:t>
            </a:r>
            <a:r>
              <a:rPr lang="en-US" sz="2400" dirty="0" err="1"/>
              <a:t>tilhører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fysisk</a:t>
            </a:r>
            <a:r>
              <a:rPr lang="en-US" sz="2400" dirty="0"/>
              <a:t> lag – </a:t>
            </a:r>
            <a:r>
              <a:rPr lang="en-US" sz="2400" dirty="0" err="1"/>
              <a:t>ikke</a:t>
            </a:r>
            <a:r>
              <a:rPr lang="en-US" sz="2400" dirty="0"/>
              <a:t> </a:t>
            </a:r>
            <a:r>
              <a:rPr lang="en-US" sz="2400" dirty="0" err="1"/>
              <a:t>linklaget</a:t>
            </a:r>
            <a:r>
              <a:rPr lang="en-US" sz="2400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325636" name="Picture 4" descr="manchester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52563" y="1408113"/>
            <a:ext cx="5835650" cy="2312987"/>
          </a:xfrm>
          <a:prstGeom prst="rect">
            <a:avLst/>
          </a:prstGeom>
          <a:noFill/>
        </p:spPr>
      </p:pic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Gigabit </a:t>
            </a:r>
            <a:r>
              <a:rPr lang="en-US" err="1"/>
              <a:t>ethernet</a:t>
            </a:r>
            <a:r>
              <a:rPr lang="en-US"/>
              <a:t> (1000Base-T)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139484"/>
            <a:ext cx="7772400" cy="43754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benytter</a:t>
            </a:r>
            <a:r>
              <a:rPr lang="en-US" sz="2400" dirty="0"/>
              <a:t> standard </a:t>
            </a:r>
            <a:r>
              <a:rPr lang="en-US" sz="2400" dirty="0" err="1"/>
              <a:t>ethernet</a:t>
            </a:r>
            <a:r>
              <a:rPr lang="en-US" sz="2400" dirty="0"/>
              <a:t> </a:t>
            </a:r>
            <a:r>
              <a:rPr lang="en-US" sz="2400" dirty="0" err="1"/>
              <a:t>rammeformat</a:t>
            </a:r>
            <a:endParaRPr lang="en-US" sz="2400" dirty="0"/>
          </a:p>
          <a:p>
            <a:r>
              <a:rPr lang="en-US" sz="2400" dirty="0" err="1"/>
              <a:t>Benytter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fire</a:t>
            </a:r>
            <a:r>
              <a:rPr lang="en-US" sz="2400" dirty="0"/>
              <a:t> </a:t>
            </a:r>
            <a:r>
              <a:rPr lang="en-US" sz="2400" dirty="0" err="1"/>
              <a:t>trådparrene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UTP-</a:t>
            </a:r>
            <a:r>
              <a:rPr lang="en-US" sz="2400" dirty="0" err="1"/>
              <a:t>kabelen</a:t>
            </a:r>
            <a:endParaRPr lang="en-US" sz="2400" dirty="0"/>
          </a:p>
          <a:p>
            <a:r>
              <a:rPr lang="en-US" sz="2400" dirty="0" err="1"/>
              <a:t>ved</a:t>
            </a:r>
            <a:r>
              <a:rPr lang="en-US" sz="2400" dirty="0"/>
              <a:t> </a:t>
            </a:r>
            <a:r>
              <a:rPr lang="en-US" sz="2400" dirty="0" err="1"/>
              <a:t>delte</a:t>
            </a:r>
            <a:r>
              <a:rPr lang="en-US" sz="2400" dirty="0"/>
              <a:t> </a:t>
            </a:r>
            <a:r>
              <a:rPr lang="en-US" sz="2400" dirty="0" err="1"/>
              <a:t>kanaler</a:t>
            </a:r>
            <a:r>
              <a:rPr lang="en-US" sz="2400" dirty="0"/>
              <a:t> </a:t>
            </a:r>
            <a:r>
              <a:rPr lang="en-US" sz="2400" dirty="0" err="1"/>
              <a:t>brukes</a:t>
            </a:r>
            <a:r>
              <a:rPr lang="en-US" sz="2400" dirty="0"/>
              <a:t> CSMA/CD; </a:t>
            </a:r>
            <a:r>
              <a:rPr lang="en-US" sz="2400" dirty="0" err="1"/>
              <a:t>bør</a:t>
            </a:r>
            <a:r>
              <a:rPr lang="en-US" sz="2400" dirty="0"/>
              <a:t> ha </a:t>
            </a:r>
            <a:r>
              <a:rPr lang="en-US" sz="2400" dirty="0" err="1"/>
              <a:t>korte</a:t>
            </a:r>
            <a:r>
              <a:rPr lang="en-US" sz="2400" dirty="0"/>
              <a:t> </a:t>
            </a:r>
            <a:r>
              <a:rPr lang="en-US" sz="2400" dirty="0" err="1"/>
              <a:t>avstander</a:t>
            </a:r>
            <a:r>
              <a:rPr lang="en-US" sz="2400" dirty="0"/>
              <a:t> </a:t>
            </a:r>
            <a:r>
              <a:rPr lang="en-US" sz="2400" dirty="0" err="1"/>
              <a:t>mellom</a:t>
            </a:r>
            <a:r>
              <a:rPr lang="en-US" sz="2400" dirty="0"/>
              <a:t> </a:t>
            </a:r>
            <a:r>
              <a:rPr lang="en-US" sz="2400" dirty="0" err="1"/>
              <a:t>noder</a:t>
            </a:r>
            <a:r>
              <a:rPr lang="en-US" sz="2400" dirty="0"/>
              <a:t> for </a:t>
            </a:r>
            <a:r>
              <a:rPr lang="en-US" sz="2400" dirty="0" err="1"/>
              <a:t>topp</a:t>
            </a:r>
            <a:r>
              <a:rPr lang="en-US" sz="2400" dirty="0"/>
              <a:t> </a:t>
            </a:r>
            <a:r>
              <a:rPr lang="en-US" sz="2400" dirty="0" err="1"/>
              <a:t>ytelse</a:t>
            </a:r>
            <a:r>
              <a:rPr lang="en-US" sz="2400" dirty="0"/>
              <a:t>, men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brukes</a:t>
            </a:r>
            <a:r>
              <a:rPr lang="en-US" sz="2400" dirty="0"/>
              <a:t> </a:t>
            </a:r>
            <a:r>
              <a:rPr lang="en-US" sz="2400" dirty="0" err="1"/>
              <a:t>opp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100 m</a:t>
            </a:r>
          </a:p>
          <a:p>
            <a:r>
              <a:rPr lang="en-US" sz="2400" dirty="0" err="1"/>
              <a:t>Benytter</a:t>
            </a:r>
            <a:r>
              <a:rPr lang="en-US" sz="2400" dirty="0"/>
              <a:t> </a:t>
            </a:r>
            <a:r>
              <a:rPr lang="en-US" sz="2400" dirty="0" err="1"/>
              <a:t>flere</a:t>
            </a:r>
            <a:r>
              <a:rPr lang="en-US" sz="2400" dirty="0"/>
              <a:t> </a:t>
            </a:r>
            <a:r>
              <a:rPr lang="en-US" sz="2400" dirty="0" err="1"/>
              <a:t>avanserte</a:t>
            </a:r>
            <a:r>
              <a:rPr lang="en-US" sz="2400" dirty="0"/>
              <a:t> </a:t>
            </a:r>
            <a:r>
              <a:rPr lang="en-US" sz="2400" dirty="0" err="1"/>
              <a:t>kodingsteknikker</a:t>
            </a:r>
            <a:r>
              <a:rPr lang="en-US" sz="2400" dirty="0"/>
              <a:t>: 5 </a:t>
            </a:r>
            <a:r>
              <a:rPr lang="en-US" sz="2400" dirty="0" err="1"/>
              <a:t>nivå</a:t>
            </a:r>
            <a:r>
              <a:rPr lang="en-US" sz="2400" dirty="0"/>
              <a:t> </a:t>
            </a:r>
            <a:r>
              <a:rPr lang="en-US" sz="2400" dirty="0" err="1"/>
              <a:t>puls</a:t>
            </a:r>
            <a:r>
              <a:rPr lang="en-US" sz="2400" dirty="0"/>
              <a:t>-amplitude-</a:t>
            </a:r>
            <a:r>
              <a:rPr lang="en-US" sz="2400" dirty="0" err="1"/>
              <a:t>modulering</a:t>
            </a:r>
            <a:r>
              <a:rPr lang="en-US" sz="2400" dirty="0"/>
              <a:t> </a:t>
            </a:r>
            <a:r>
              <a:rPr lang="en-US" sz="2400" dirty="0" err="1"/>
              <a:t>m.fl</a:t>
            </a:r>
            <a:r>
              <a:rPr lang="en-US" sz="2400" dirty="0"/>
              <a:t>.</a:t>
            </a:r>
          </a:p>
          <a:p>
            <a:r>
              <a:rPr lang="en-US" sz="2400" dirty="0"/>
              <a:t>Full-</a:t>
            </a:r>
            <a:r>
              <a:rPr lang="en-US" sz="2400" dirty="0" err="1"/>
              <a:t>dupleks</a:t>
            </a:r>
            <a:r>
              <a:rPr lang="en-US" sz="2400" dirty="0"/>
              <a:t> </a:t>
            </a:r>
            <a:r>
              <a:rPr lang="en-US" sz="2400" dirty="0" err="1"/>
              <a:t>ved</a:t>
            </a:r>
            <a:r>
              <a:rPr lang="en-US" sz="2400" dirty="0"/>
              <a:t> 1 Gb/s for </a:t>
            </a:r>
            <a:r>
              <a:rPr lang="en-US" sz="2400" dirty="0" err="1"/>
              <a:t>punkt-til-punkt</a:t>
            </a:r>
            <a:r>
              <a:rPr lang="en-US" sz="2400" dirty="0"/>
              <a:t> linker</a:t>
            </a:r>
          </a:p>
          <a:p>
            <a:r>
              <a:rPr lang="en-US" sz="2400" dirty="0" err="1"/>
              <a:t>Finnes</a:t>
            </a:r>
            <a:r>
              <a:rPr lang="en-US" sz="2400" dirty="0"/>
              <a:t> </a:t>
            </a:r>
            <a:r>
              <a:rPr lang="en-US" sz="2400" dirty="0" err="1"/>
              <a:t>også</a:t>
            </a:r>
            <a:r>
              <a:rPr lang="en-US" sz="2400" dirty="0"/>
              <a:t> for fiber mm</a:t>
            </a:r>
            <a:endParaRPr lang="en-US" sz="2000" dirty="0"/>
          </a:p>
          <a:p>
            <a:r>
              <a:rPr lang="en-US" sz="2400" dirty="0"/>
              <a:t>10 </a:t>
            </a:r>
            <a:r>
              <a:rPr lang="en-US" sz="2400" dirty="0" err="1"/>
              <a:t>Gbps</a:t>
            </a:r>
            <a:r>
              <a:rPr lang="en-US" sz="2400" dirty="0"/>
              <a:t> </a:t>
            </a:r>
            <a:r>
              <a:rPr lang="en-US" sz="2400" dirty="0" err="1"/>
              <a:t>finnes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vinner</a:t>
            </a:r>
            <a:r>
              <a:rPr lang="en-US" sz="2400" dirty="0"/>
              <a:t> </a:t>
            </a:r>
            <a:r>
              <a:rPr lang="en-US" sz="2400" dirty="0" err="1"/>
              <a:t>stadig</a:t>
            </a:r>
            <a:r>
              <a:rPr lang="en-US" sz="2400" dirty="0"/>
              <a:t> </a:t>
            </a:r>
            <a:r>
              <a:rPr lang="en-US" sz="2400" dirty="0" err="1"/>
              <a:t>terreng</a:t>
            </a:r>
            <a:endParaRPr lang="en-US" sz="2400" dirty="0"/>
          </a:p>
          <a:p>
            <a:pPr lvl="1"/>
            <a:r>
              <a:rPr lang="en-US" sz="2000" dirty="0"/>
              <a:t>Mange </a:t>
            </a:r>
            <a:r>
              <a:rPr lang="en-US" sz="2000" dirty="0" err="1"/>
              <a:t>ulike</a:t>
            </a:r>
            <a:r>
              <a:rPr lang="en-US" sz="2000" dirty="0"/>
              <a:t> </a:t>
            </a:r>
            <a:r>
              <a:rPr lang="en-US" sz="2000" dirty="0" err="1"/>
              <a:t>fysiske</a:t>
            </a:r>
            <a:r>
              <a:rPr lang="en-US" sz="2000" dirty="0"/>
              <a:t> </a:t>
            </a:r>
            <a:r>
              <a:rPr lang="en-US" sz="2000" dirty="0" err="1"/>
              <a:t>standarder</a:t>
            </a:r>
            <a:r>
              <a:rPr lang="en-US" sz="2000" dirty="0"/>
              <a:t> (PHY)</a:t>
            </a:r>
          </a:p>
          <a:p>
            <a:pPr lvl="1"/>
            <a:r>
              <a:rPr lang="en-US" sz="2000" dirty="0"/>
              <a:t>10GBASE-T for Cat 6, 6A </a:t>
            </a:r>
            <a:r>
              <a:rPr lang="en-US" sz="2000" dirty="0" err="1"/>
              <a:t>eller</a:t>
            </a:r>
            <a:r>
              <a:rPr lang="en-US" sz="2000" dirty="0"/>
              <a:t> 7 UTP med RJ45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3052" y="4083212"/>
            <a:ext cx="7772400" cy="1362075"/>
          </a:xfrm>
        </p:spPr>
        <p:txBody>
          <a:bodyPr>
            <a:noAutofit/>
          </a:bodyPr>
          <a:lstStyle/>
          <a:p>
            <a:r>
              <a:rPr lang="nb-NO" sz="11500" dirty="0">
                <a:solidFill>
                  <a:srgbClr val="FF0000"/>
                </a:solidFill>
              </a:rPr>
              <a:t>Switch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  <p:custDataLst>
              <p:tags r:id="rId3"/>
            </p:custDataLst>
          </p:nvPr>
        </p:nvSpPr>
        <p:spPr>
          <a:xfrm>
            <a:off x="2514600" y="6477000"/>
            <a:ext cx="2895600" cy="365125"/>
          </a:xfrm>
        </p:spPr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6890731" y="6450787"/>
            <a:ext cx="21336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68994" name="Picture 2" descr="http://webpage.pace.edu/ms16182p/networking/switch.jp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433513"/>
            <a:ext cx="71437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1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5.55556E-7 4.07407E-6 L -5.55556E-7 -0.07223 " pathEditMode="relative" rAng="0" ptsTypes="AA">
                                      <p:cBhvr>
                                        <p:cTn id="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08000" y="0"/>
            <a:ext cx="7772400" cy="1143000"/>
          </a:xfrm>
        </p:spPr>
        <p:txBody>
          <a:bodyPr/>
          <a:lstStyle/>
          <a:p>
            <a:r>
              <a:rPr lang="en-US" dirty="0" err="1"/>
              <a:t>Sammenkopling</a:t>
            </a:r>
            <a:r>
              <a:rPr lang="en-US" dirty="0"/>
              <a:t> med </a:t>
            </a:r>
            <a:r>
              <a:rPr lang="en-US" dirty="0" err="1"/>
              <a:t>huber</a:t>
            </a:r>
            <a:endParaRPr lang="en-US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201613" y="1104900"/>
            <a:ext cx="8383587" cy="18288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/>
              <a:t>Ryggradshub</a:t>
            </a:r>
            <a:r>
              <a:rPr lang="en-US" sz="2400" dirty="0"/>
              <a:t> </a:t>
            </a:r>
            <a:r>
              <a:rPr lang="en-US" sz="2400" dirty="0" err="1"/>
              <a:t>sammenkobler</a:t>
            </a:r>
            <a:r>
              <a:rPr lang="en-US" sz="2400" dirty="0"/>
              <a:t> LAN-</a:t>
            </a:r>
            <a:r>
              <a:rPr lang="en-US" sz="2400" dirty="0" err="1"/>
              <a:t>segmenter</a:t>
            </a:r>
            <a:endParaRPr lang="en-US" sz="2400" dirty="0"/>
          </a:p>
          <a:p>
            <a:r>
              <a:rPr lang="en-US" sz="2400" dirty="0" err="1"/>
              <a:t>Utvider</a:t>
            </a:r>
            <a:r>
              <a:rPr lang="en-US" sz="2400" dirty="0"/>
              <a:t> </a:t>
            </a:r>
            <a:r>
              <a:rPr lang="en-US" sz="2400" dirty="0" err="1"/>
              <a:t>maks</a:t>
            </a:r>
            <a:r>
              <a:rPr lang="en-US" sz="2400" dirty="0"/>
              <a:t> </a:t>
            </a:r>
            <a:r>
              <a:rPr lang="en-US" sz="2400" dirty="0" err="1"/>
              <a:t>avstand</a:t>
            </a:r>
            <a:r>
              <a:rPr lang="en-US" sz="2400" dirty="0"/>
              <a:t> </a:t>
            </a:r>
            <a:r>
              <a:rPr lang="en-US" sz="2400" dirty="0" err="1"/>
              <a:t>mellom</a:t>
            </a:r>
            <a:r>
              <a:rPr lang="en-US" sz="2400" dirty="0"/>
              <a:t> </a:t>
            </a:r>
            <a:r>
              <a:rPr lang="en-US" sz="2400" dirty="0" err="1"/>
              <a:t>noder</a:t>
            </a:r>
            <a:endParaRPr lang="en-US" sz="2400" dirty="0"/>
          </a:p>
          <a:p>
            <a:r>
              <a:rPr lang="en-US" sz="2400" dirty="0" err="1"/>
              <a:t>Gir</a:t>
            </a:r>
            <a:r>
              <a:rPr lang="en-US" sz="2400" dirty="0"/>
              <a:t> </a:t>
            </a:r>
            <a:r>
              <a:rPr lang="en-US" sz="2400" dirty="0" err="1"/>
              <a:t>ett</a:t>
            </a:r>
            <a:r>
              <a:rPr lang="en-US" sz="2400" dirty="0"/>
              <a:t> </a:t>
            </a:r>
            <a:r>
              <a:rPr lang="en-US" sz="2400" dirty="0" err="1"/>
              <a:t>stort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kollisjonsdomene</a:t>
            </a:r>
            <a:r>
              <a:rPr lang="en-US" sz="2400" dirty="0"/>
              <a:t> (</a:t>
            </a:r>
            <a:r>
              <a:rPr lang="en-US" sz="2400" dirty="0" err="1"/>
              <a:t>ulempe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ikke</a:t>
            </a:r>
            <a:r>
              <a:rPr lang="en-US" sz="2400" dirty="0"/>
              <a:t> </a:t>
            </a:r>
            <a:r>
              <a:rPr lang="en-US" sz="2400" dirty="0" err="1"/>
              <a:t>koble</a:t>
            </a:r>
            <a:r>
              <a:rPr lang="en-US" sz="2400" dirty="0"/>
              <a:t> </a:t>
            </a:r>
            <a:r>
              <a:rPr lang="en-US" sz="2400" dirty="0" err="1"/>
              <a:t>sammen</a:t>
            </a:r>
            <a:r>
              <a:rPr lang="en-US" sz="2400" dirty="0"/>
              <a:t> 10BaseT </a:t>
            </a:r>
            <a:r>
              <a:rPr lang="en-US" sz="2400" dirty="0" err="1"/>
              <a:t>og</a:t>
            </a:r>
            <a:r>
              <a:rPr lang="en-US" sz="2400" dirty="0"/>
              <a:t> 100BaseT</a:t>
            </a:r>
          </a:p>
          <a:p>
            <a:pPr lvl="1"/>
            <a:r>
              <a:rPr lang="en-US" dirty="0"/>
              <a:t>For å </a:t>
            </a:r>
            <a:r>
              <a:rPr lang="en-US" dirty="0" err="1"/>
              <a:t>kople</a:t>
            </a:r>
            <a:r>
              <a:rPr lang="en-US" dirty="0"/>
              <a:t>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 err="1"/>
              <a:t>ulike</a:t>
            </a:r>
            <a:r>
              <a:rPr lang="en-US" dirty="0"/>
              <a:t> </a:t>
            </a:r>
            <a:r>
              <a:rPr lang="en-US" dirty="0" err="1"/>
              <a:t>fysiske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lag2-teknologier </a:t>
            </a:r>
            <a:r>
              <a:rPr lang="en-US" dirty="0" err="1"/>
              <a:t>trenger</a:t>
            </a:r>
            <a:r>
              <a:rPr lang="en-US" dirty="0"/>
              <a:t> man en </a:t>
            </a:r>
            <a:r>
              <a:rPr lang="en-US" dirty="0">
                <a:solidFill>
                  <a:srgbClr val="FF0000"/>
                </a:solidFill>
              </a:rPr>
              <a:t>bridge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14724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92525" y="5334000"/>
            <a:ext cx="361950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nb-NO"/>
          </a:p>
        </p:txBody>
      </p:sp>
      <p:graphicFrame>
        <p:nvGraphicFramePr>
          <p:cNvPr id="414725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082675" y="5684838"/>
          <a:ext cx="5207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59" name="Clip" r:id="rId37" imgW="1305000" imgH="1085760" progId="">
                  <p:embed/>
                </p:oleObj>
              </mc:Choice>
              <mc:Fallback>
                <p:oleObj name="Clip" r:id="rId37" imgW="1305000" imgH="1085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5684838"/>
                        <a:ext cx="5207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6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168775" y="5699125"/>
          <a:ext cx="522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0" name="Clip" r:id="rId39" imgW="1305000" imgH="1085760" progId="">
                  <p:embed/>
                </p:oleObj>
              </mc:Choice>
              <mc:Fallback>
                <p:oleObj name="Clip" r:id="rId39" imgW="1305000" imgH="1085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5699125"/>
                        <a:ext cx="52228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7" name="Object 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097463" y="5648325"/>
          <a:ext cx="520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1" name="Clip" r:id="rId40" imgW="1305000" imgH="1085760" progId="">
                  <p:embed/>
                </p:oleObj>
              </mc:Choice>
              <mc:Fallback>
                <p:oleObj name="Clip" r:id="rId40" imgW="1305000" imgH="10857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5648325"/>
                        <a:ext cx="5207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8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835150" y="5711825"/>
          <a:ext cx="522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2" name="Clip" r:id="rId41" imgW="1305000" imgH="1085760" progId="">
                  <p:embed/>
                </p:oleObj>
              </mc:Choice>
              <mc:Fallback>
                <p:oleObj name="Clip" r:id="rId41" imgW="1305000" imgH="10857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11825"/>
                        <a:ext cx="52228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9" name="Rectangle 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94375" y="5343525"/>
            <a:ext cx="360363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nb-NO"/>
          </a:p>
        </p:txBody>
      </p:sp>
      <p:sp>
        <p:nvSpPr>
          <p:cNvPr id="414730" name="Rectangle 1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46238" y="5330825"/>
            <a:ext cx="361950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nb-NO"/>
          </a:p>
        </p:txBody>
      </p:sp>
      <p:graphicFrame>
        <p:nvGraphicFramePr>
          <p:cNvPr id="414731" name="Object 1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908300" y="5529263"/>
          <a:ext cx="5222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3" name="Clip" r:id="rId42" imgW="1305000" imgH="1085760" progId="">
                  <p:embed/>
                </p:oleObj>
              </mc:Choice>
              <mc:Fallback>
                <p:oleObj name="Clip" r:id="rId42" imgW="1305000" imgH="10857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529263"/>
                        <a:ext cx="522288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2" name="Object 1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408363" y="6059488"/>
          <a:ext cx="5222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4" name="Clip" r:id="rId43" imgW="1305000" imgH="1085760" progId="">
                  <p:embed/>
                </p:oleObj>
              </mc:Choice>
              <mc:Fallback>
                <p:oleObj name="Clip" r:id="rId43" imgW="1305000" imgH="108576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6059488"/>
                        <a:ext cx="522287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3" name="Object 13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762750" y="5494338"/>
          <a:ext cx="5222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5" name="Clip" r:id="rId44" imgW="1305000" imgH="1085760" progId="">
                  <p:embed/>
                </p:oleObj>
              </mc:Choice>
              <mc:Fallback>
                <p:oleObj name="Clip" r:id="rId44" imgW="1305000" imgH="108576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5494338"/>
                        <a:ext cx="522288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4" name="Object 14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902325" y="5905500"/>
          <a:ext cx="522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6" name="Clip" r:id="rId45" imgW="1305000" imgH="1085760" progId="">
                  <p:embed/>
                </p:oleObj>
              </mc:Choice>
              <mc:Fallback>
                <p:oleObj name="Clip" r:id="rId45" imgW="1305000" imgH="108576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5905500"/>
                        <a:ext cx="52228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5" name="Object 15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581025" y="5153025"/>
          <a:ext cx="522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7" name="Clip" r:id="rId46" imgW="1305000" imgH="1085760" progId="">
                  <p:embed/>
                </p:oleObj>
              </mc:Choice>
              <mc:Fallback>
                <p:oleObj name="Clip" r:id="rId46" imgW="1305000" imgH="108576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5153025"/>
                        <a:ext cx="52228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6" name="Line 1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1009650" y="5335588"/>
            <a:ext cx="6937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4737" name="Line 1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1450975" y="5387975"/>
            <a:ext cx="341313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4738" name="Line 1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930400" y="5419725"/>
            <a:ext cx="90488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4739" name="Line 1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3352800" y="5378450"/>
            <a:ext cx="4318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4740" name="Line 20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3709988" y="5399088"/>
            <a:ext cx="15875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4741" name="Line 2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4057650" y="5335588"/>
            <a:ext cx="287338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4742" name="Line 22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5516563" y="5419725"/>
            <a:ext cx="5365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4743" name="Line 23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6089650" y="5387975"/>
            <a:ext cx="14288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4744" name="Line 24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6232525" y="5302250"/>
            <a:ext cx="6413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4745" name="Line 25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1919288" y="3992563"/>
            <a:ext cx="208280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4746" name="Line 26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997325" y="3981450"/>
            <a:ext cx="0" cy="123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4747" name="Line 27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 flipV="1">
            <a:off x="4176713" y="3927475"/>
            <a:ext cx="1873250" cy="136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14748" name="Text Box 28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120900" y="5113338"/>
            <a:ext cx="579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14749" name="Text Box 29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176713" y="5122863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14750" name="Text Box 30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65863" y="4983163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14751" name="Text Box 31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330700" y="3651250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14752" name="Rectangle 32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795713" y="3944938"/>
            <a:ext cx="361950" cy="746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3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Linklagstjenester</a:t>
            </a:r>
            <a:r>
              <a:rPr lang="en-US"/>
              <a:t> (1)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00050" y="1069145"/>
            <a:ext cx="8350055" cy="5364993"/>
          </a:xfrm>
        </p:spPr>
        <p:txBody>
          <a:bodyPr>
            <a:normAutofit fontScale="92500"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Omramming</a:t>
            </a:r>
            <a:r>
              <a:rPr lang="en-US" sz="2800" dirty="0">
                <a:solidFill>
                  <a:srgbClr val="FF0000"/>
                </a:solidFill>
              </a:rPr>
              <a:t> (framing) </a:t>
            </a:r>
            <a:r>
              <a:rPr lang="en-US" sz="2800" dirty="0" err="1">
                <a:solidFill>
                  <a:srgbClr val="FF0000"/>
                </a:solidFill>
              </a:rPr>
              <a:t>og</a:t>
            </a:r>
            <a:r>
              <a:rPr lang="en-US" sz="2800" dirty="0">
                <a:solidFill>
                  <a:srgbClr val="FF0000"/>
                </a:solidFill>
              </a:rPr>
              <a:t> link-</a:t>
            </a:r>
            <a:r>
              <a:rPr lang="en-US" sz="2800" dirty="0" err="1">
                <a:solidFill>
                  <a:srgbClr val="FF0000"/>
                </a:solidFill>
              </a:rPr>
              <a:t>aksess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3600" dirty="0"/>
              <a:t> </a:t>
            </a:r>
          </a:p>
          <a:p>
            <a:pPr lvl="1"/>
            <a:r>
              <a:rPr lang="en-US" sz="2400" dirty="0" err="1"/>
              <a:t>innkapsling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datagram </a:t>
            </a:r>
            <a:r>
              <a:rPr lang="en-US" sz="2400" dirty="0" err="1"/>
              <a:t>i</a:t>
            </a:r>
            <a:r>
              <a:rPr lang="en-US" sz="2400" dirty="0"/>
              <a:t> rammer, </a:t>
            </a:r>
            <a:r>
              <a:rPr lang="en-US" sz="2400" dirty="0" err="1"/>
              <a:t>legger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header </a:t>
            </a:r>
            <a:r>
              <a:rPr lang="en-US" sz="2400" dirty="0" err="1"/>
              <a:t>og</a:t>
            </a:r>
            <a:r>
              <a:rPr lang="en-US" sz="2400" dirty="0"/>
              <a:t>  trailer</a:t>
            </a:r>
          </a:p>
          <a:p>
            <a:pPr lvl="1"/>
            <a:r>
              <a:rPr lang="en-US" sz="2400" dirty="0" err="1"/>
              <a:t>kanaltilgang</a:t>
            </a:r>
            <a:r>
              <a:rPr lang="en-US" sz="2400" dirty="0"/>
              <a:t> </a:t>
            </a:r>
            <a:r>
              <a:rPr lang="en-US" sz="2400" dirty="0" err="1"/>
              <a:t>hvis</a:t>
            </a:r>
            <a:r>
              <a:rPr lang="en-US" sz="2400" dirty="0"/>
              <a:t> </a:t>
            </a:r>
            <a:r>
              <a:rPr lang="en-US" sz="2400" dirty="0" err="1"/>
              <a:t>delt</a:t>
            </a:r>
            <a:r>
              <a:rPr lang="en-US" sz="2400" dirty="0"/>
              <a:t> medium (MAC = medium access control)</a:t>
            </a:r>
          </a:p>
          <a:p>
            <a:pPr lvl="1"/>
            <a:r>
              <a:rPr lang="en-US" sz="2400" b="1" dirty="0"/>
              <a:t>MAC-</a:t>
            </a:r>
            <a:r>
              <a:rPr lang="en-US" sz="2400" b="1" dirty="0" err="1"/>
              <a:t>adresser</a:t>
            </a:r>
            <a:r>
              <a:rPr lang="en-US" sz="2400" dirty="0"/>
              <a:t> </a:t>
            </a:r>
            <a:r>
              <a:rPr lang="en-US" sz="2400" dirty="0" err="1"/>
              <a:t>benyttes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rammeheader</a:t>
            </a:r>
            <a:r>
              <a:rPr lang="en-US" sz="2400" dirty="0"/>
              <a:t> for å </a:t>
            </a:r>
            <a:r>
              <a:rPr lang="en-US" sz="2400" dirty="0" err="1"/>
              <a:t>identifisere</a:t>
            </a:r>
            <a:r>
              <a:rPr lang="en-US" sz="2400" dirty="0"/>
              <a:t> </a:t>
            </a:r>
            <a:r>
              <a:rPr lang="en-US" sz="2400" dirty="0" err="1"/>
              <a:t>avsender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mottager</a:t>
            </a:r>
            <a:r>
              <a:rPr lang="en-US" sz="2400" dirty="0"/>
              <a:t>  </a:t>
            </a:r>
          </a:p>
          <a:p>
            <a:pPr lvl="2"/>
            <a:r>
              <a:rPr lang="en-US" sz="2800" dirty="0" err="1"/>
              <a:t>forskjellig</a:t>
            </a:r>
            <a:r>
              <a:rPr lang="en-US" sz="2800" dirty="0"/>
              <a:t> </a:t>
            </a:r>
            <a:r>
              <a:rPr lang="en-US" sz="2800" dirty="0" err="1"/>
              <a:t>fra</a:t>
            </a:r>
            <a:r>
              <a:rPr lang="en-US" sz="2800" dirty="0"/>
              <a:t> IP-</a:t>
            </a:r>
            <a:r>
              <a:rPr lang="en-US" sz="2800" dirty="0" err="1"/>
              <a:t>adresser</a:t>
            </a:r>
            <a:r>
              <a:rPr lang="en-US" sz="2800" dirty="0"/>
              <a:t>!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Pålitelig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leveranse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mellom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nabonoder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vi </a:t>
            </a:r>
            <a:r>
              <a:rPr lang="en-US" sz="2400" dirty="0" err="1"/>
              <a:t>har</a:t>
            </a:r>
            <a:r>
              <a:rPr lang="en-US" sz="2400" dirty="0"/>
              <a:t> alt sett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hvordan</a:t>
            </a:r>
            <a:r>
              <a:rPr lang="en-US" sz="2400" dirty="0"/>
              <a:t> </a:t>
            </a:r>
            <a:r>
              <a:rPr lang="en-US" sz="2400" dirty="0" err="1"/>
              <a:t>dette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gjøres</a:t>
            </a:r>
            <a:r>
              <a:rPr lang="en-US" sz="2400" dirty="0"/>
              <a:t> (</a:t>
            </a:r>
            <a:r>
              <a:rPr lang="en-US" sz="2400" dirty="0" err="1"/>
              <a:t>Forelesning</a:t>
            </a:r>
            <a:r>
              <a:rPr lang="en-US" sz="2400" dirty="0"/>
              <a:t> 08)!</a:t>
            </a:r>
          </a:p>
          <a:p>
            <a:pPr lvl="1"/>
            <a:r>
              <a:rPr lang="en-US" sz="2400" dirty="0"/>
              <a:t>lite </a:t>
            </a:r>
            <a:r>
              <a:rPr lang="en-US" sz="2400" dirty="0" err="1"/>
              <a:t>nødvendig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link med </a:t>
            </a:r>
            <a:r>
              <a:rPr lang="en-US" sz="2400" dirty="0" err="1"/>
              <a:t>lav</a:t>
            </a:r>
            <a:r>
              <a:rPr lang="en-US" sz="2400" dirty="0"/>
              <a:t> </a:t>
            </a:r>
            <a:r>
              <a:rPr lang="en-US" sz="2400" dirty="0" err="1"/>
              <a:t>bitfeilrate</a:t>
            </a:r>
            <a:r>
              <a:rPr lang="en-US" sz="2400" dirty="0"/>
              <a:t> (fiber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noen</a:t>
            </a:r>
            <a:r>
              <a:rPr lang="en-US" sz="2400" dirty="0"/>
              <a:t> </a:t>
            </a:r>
            <a:r>
              <a:rPr lang="en-US" sz="2400" dirty="0" err="1"/>
              <a:t>typer</a:t>
            </a:r>
            <a:r>
              <a:rPr lang="en-US" sz="2400" dirty="0"/>
              <a:t> </a:t>
            </a:r>
            <a:r>
              <a:rPr lang="en-US" sz="2400" dirty="0" err="1"/>
              <a:t>kobberkabel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trådløse</a:t>
            </a:r>
            <a:r>
              <a:rPr lang="en-US" sz="2400" dirty="0"/>
              <a:t> linker: </a:t>
            </a:r>
            <a:r>
              <a:rPr lang="en-US" sz="2400" dirty="0" err="1"/>
              <a:t>høy</a:t>
            </a:r>
            <a:r>
              <a:rPr lang="en-US" sz="2400" dirty="0"/>
              <a:t> </a:t>
            </a:r>
            <a:r>
              <a:rPr lang="en-US" sz="2400" dirty="0" err="1"/>
              <a:t>bitfeilrate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/>
              <a:t>Switch/</a:t>
            </a:r>
            <a:r>
              <a:rPr lang="en-US" err="1"/>
              <a:t>Svitsj</a:t>
            </a:r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76225" y="1231899"/>
            <a:ext cx="8421688" cy="5045075"/>
          </a:xfrm>
        </p:spPr>
        <p:txBody>
          <a:bodyPr>
            <a:normAutofit fontScale="92500"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Linklags-boks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mellomlagrer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videresender</a:t>
            </a:r>
            <a:r>
              <a:rPr lang="en-US" dirty="0"/>
              <a:t> </a:t>
            </a:r>
            <a:r>
              <a:rPr lang="en-US" dirty="0" err="1"/>
              <a:t>ethernetrammer</a:t>
            </a:r>
            <a:endParaRPr lang="en-US" dirty="0"/>
          </a:p>
          <a:p>
            <a:pPr lvl="1"/>
            <a:r>
              <a:rPr lang="en-US" dirty="0" err="1"/>
              <a:t>sjekker</a:t>
            </a:r>
            <a:r>
              <a:rPr lang="en-US" dirty="0"/>
              <a:t> </a:t>
            </a:r>
            <a:r>
              <a:rPr lang="en-US" dirty="0" err="1"/>
              <a:t>rammeheader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videresender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når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behov</a:t>
            </a:r>
            <a:r>
              <a:rPr lang="en-US" dirty="0">
                <a:solidFill>
                  <a:srgbClr val="FF0000"/>
                </a:solidFill>
              </a:rPr>
              <a:t> for </a:t>
            </a:r>
            <a:r>
              <a:rPr lang="en-US" dirty="0" err="1">
                <a:solidFill>
                  <a:srgbClr val="FF0000"/>
                </a:solidFill>
              </a:rPr>
              <a:t>det</a:t>
            </a:r>
            <a:r>
              <a:rPr lang="en-US" dirty="0"/>
              <a:t> – </a:t>
            </a:r>
            <a:r>
              <a:rPr lang="en-US" dirty="0" err="1"/>
              <a:t>basert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mottagers</a:t>
            </a:r>
            <a:r>
              <a:rPr lang="en-US" dirty="0"/>
              <a:t> MAC-</a:t>
            </a:r>
            <a:r>
              <a:rPr lang="en-US" dirty="0" err="1"/>
              <a:t>adresse</a:t>
            </a:r>
            <a:endParaRPr lang="en-US" dirty="0"/>
          </a:p>
          <a:p>
            <a:pPr lvl="1"/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rammen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videresendes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et segment, </a:t>
            </a:r>
            <a:r>
              <a:rPr lang="en-US" dirty="0" err="1"/>
              <a:t>benyttes</a:t>
            </a:r>
            <a:r>
              <a:rPr lang="en-US" dirty="0"/>
              <a:t> CSMA/CD </a:t>
            </a:r>
            <a:endParaRPr lang="en-US" sz="2000" dirty="0"/>
          </a:p>
          <a:p>
            <a:r>
              <a:rPr lang="en-US" sz="2400" dirty="0">
                <a:solidFill>
                  <a:schemeClr val="tx2"/>
                </a:solidFill>
              </a:rPr>
              <a:t>transparent</a:t>
            </a:r>
          </a:p>
          <a:p>
            <a:pPr lvl="1"/>
            <a:r>
              <a:rPr lang="en-US" dirty="0" err="1"/>
              <a:t>maskiner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uvitende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svitsjens</a:t>
            </a:r>
            <a:r>
              <a:rPr lang="en-US" dirty="0"/>
              <a:t> </a:t>
            </a:r>
            <a:r>
              <a:rPr lang="en-US" dirty="0" err="1"/>
              <a:t>tilstedeværelse</a:t>
            </a:r>
            <a:r>
              <a:rPr lang="en-US" dirty="0"/>
              <a:t> </a:t>
            </a:r>
            <a:endParaRPr lang="en-US" sz="2000" dirty="0"/>
          </a:p>
          <a:p>
            <a:r>
              <a:rPr lang="en-US" sz="2400" dirty="0">
                <a:solidFill>
                  <a:schemeClr val="tx2"/>
                </a:solidFill>
              </a:rPr>
              <a:t>plug-and-play, </a:t>
            </a:r>
            <a:r>
              <a:rPr lang="en-US" sz="2400" dirty="0" err="1">
                <a:solidFill>
                  <a:schemeClr val="tx2"/>
                </a:solidFill>
              </a:rPr>
              <a:t>selvlæring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dirty="0" err="1"/>
              <a:t>svitsjer</a:t>
            </a:r>
            <a:r>
              <a:rPr lang="en-US" dirty="0"/>
              <a:t> </a:t>
            </a:r>
            <a:r>
              <a:rPr lang="en-US" dirty="0" err="1"/>
              <a:t>trenger</a:t>
            </a:r>
            <a:r>
              <a:rPr lang="en-US" dirty="0"/>
              <a:t> man </a:t>
            </a:r>
            <a:r>
              <a:rPr lang="en-US" dirty="0" err="1"/>
              <a:t>ikke</a:t>
            </a:r>
            <a:r>
              <a:rPr lang="en-US" dirty="0"/>
              <a:t> å </a:t>
            </a:r>
            <a:r>
              <a:rPr lang="en-US" dirty="0" err="1"/>
              <a:t>konfigurere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Videresending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16771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9775" y="5194300"/>
            <a:ext cx="7712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</a:t>
            </a:r>
            <a:r>
              <a:rPr lang="en-US" sz="2400" err="1"/>
              <a:t>Hvordan</a:t>
            </a:r>
            <a:r>
              <a:rPr lang="en-US" sz="2400"/>
              <a:t> </a:t>
            </a:r>
            <a:r>
              <a:rPr lang="en-US" sz="2400" err="1"/>
              <a:t>bestemme</a:t>
            </a:r>
            <a:r>
              <a:rPr lang="en-US" sz="2400"/>
              <a:t> </a:t>
            </a:r>
            <a:r>
              <a:rPr lang="en-US" sz="2400" err="1"/>
              <a:t>hvilket</a:t>
            </a:r>
            <a:r>
              <a:rPr lang="en-US" sz="2400"/>
              <a:t> LAN-segment </a:t>
            </a:r>
            <a:r>
              <a:rPr lang="en-US" sz="2400" err="1"/>
              <a:t>rammen</a:t>
            </a:r>
            <a:r>
              <a:rPr lang="en-US" sz="2400"/>
              <a:t> </a:t>
            </a:r>
            <a:r>
              <a:rPr lang="en-US" sz="2400" err="1"/>
              <a:t>skal</a:t>
            </a:r>
            <a:r>
              <a:rPr lang="en-US" sz="2400"/>
              <a:t> </a:t>
            </a:r>
            <a:r>
              <a:rPr lang="en-US" sz="2400" err="1"/>
              <a:t>sendes</a:t>
            </a:r>
            <a:r>
              <a:rPr lang="en-US" sz="2400"/>
              <a:t> </a:t>
            </a:r>
            <a:r>
              <a:rPr lang="en-US" sz="2400" err="1"/>
              <a:t>ut</a:t>
            </a:r>
            <a:r>
              <a:rPr lang="en-US" sz="2400"/>
              <a:t> </a:t>
            </a:r>
            <a:r>
              <a:rPr lang="en-US" sz="2400" err="1"/>
              <a:t>på</a:t>
            </a:r>
            <a:r>
              <a:rPr lang="en-US" sz="2400"/>
              <a:t>?</a:t>
            </a:r>
          </a:p>
          <a:p>
            <a:pPr>
              <a:buFontTx/>
              <a:buChar char="•"/>
            </a:pPr>
            <a:r>
              <a:rPr lang="en-US" sz="2400"/>
              <a:t> </a:t>
            </a:r>
            <a:r>
              <a:rPr lang="en-US" sz="2400" err="1"/>
              <a:t>Ser</a:t>
            </a:r>
            <a:r>
              <a:rPr lang="en-US" sz="2400"/>
              <a:t> </a:t>
            </a:r>
            <a:r>
              <a:rPr lang="en-US" sz="2400" err="1"/>
              <a:t>ut</a:t>
            </a:r>
            <a:r>
              <a:rPr lang="en-US" sz="2400"/>
              <a:t> </a:t>
            </a:r>
            <a:r>
              <a:rPr lang="en-US" sz="2400" err="1"/>
              <a:t>som</a:t>
            </a:r>
            <a:r>
              <a:rPr lang="en-US" sz="2400"/>
              <a:t> et </a:t>
            </a:r>
            <a:r>
              <a:rPr lang="en-US" sz="2400" err="1"/>
              <a:t>routingproblem</a:t>
            </a:r>
            <a:r>
              <a:rPr lang="en-US" sz="2400"/>
              <a:t>...</a:t>
            </a:r>
          </a:p>
        </p:txBody>
      </p:sp>
      <p:grpSp>
        <p:nvGrpSpPr>
          <p:cNvPr id="416772" name="Group 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58813" y="1125538"/>
            <a:ext cx="7173912" cy="3313112"/>
            <a:chOff x="431" y="653"/>
            <a:chExt cx="4519" cy="2087"/>
          </a:xfrm>
        </p:grpSpPr>
        <p:sp>
          <p:nvSpPr>
            <p:cNvPr id="416773" name="Rectangle 5"/>
            <p:cNvSpPr>
              <a:spLocks noChangeArrowheads="1"/>
            </p:cNvSpPr>
            <p:nvPr/>
          </p:nvSpPr>
          <p:spPr bwMode="auto">
            <a:xfrm>
              <a:off x="2543" y="1914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nb-NO"/>
            </a:p>
          </p:txBody>
        </p:sp>
        <p:graphicFrame>
          <p:nvGraphicFramePr>
            <p:cNvPr id="416774" name="Object 6"/>
            <p:cNvGraphicFramePr>
              <a:graphicFrameLocks noChangeAspect="1"/>
            </p:cNvGraphicFramePr>
            <p:nvPr/>
          </p:nvGraphicFramePr>
          <p:xfrm>
            <a:off x="771" y="2177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17" name="Clip" r:id="rId18" imgW="1305000" imgH="1085760" progId="">
                    <p:embed/>
                  </p:oleObj>
                </mc:Choice>
                <mc:Fallback>
                  <p:oleObj name="Clip" r:id="rId18" imgW="1305000" imgH="108576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2177"/>
                          <a:ext cx="32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775" name="Object 7"/>
            <p:cNvGraphicFramePr>
              <a:graphicFrameLocks noChangeAspect="1"/>
            </p:cNvGraphicFramePr>
            <p:nvPr/>
          </p:nvGraphicFramePr>
          <p:xfrm>
            <a:off x="2866" y="2188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18" name="Clip" r:id="rId20" imgW="1305000" imgH="1085760" progId="">
                    <p:embed/>
                  </p:oleObj>
                </mc:Choice>
                <mc:Fallback>
                  <p:oleObj name="Clip" r:id="rId20" imgW="1305000" imgH="108576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2188"/>
                          <a:ext cx="32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776" name="Object 8"/>
            <p:cNvGraphicFramePr>
              <a:graphicFrameLocks noChangeAspect="1"/>
            </p:cNvGraphicFramePr>
            <p:nvPr/>
          </p:nvGraphicFramePr>
          <p:xfrm>
            <a:off x="3496" y="2150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19" name="Clip" r:id="rId21" imgW="1305000" imgH="1085760" progId="">
                    <p:embed/>
                  </p:oleObj>
                </mc:Choice>
                <mc:Fallback>
                  <p:oleObj name="Clip" r:id="rId21" imgW="1305000" imgH="108576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2150"/>
                          <a:ext cx="32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777" name="Object 9"/>
            <p:cNvGraphicFramePr>
              <a:graphicFrameLocks noChangeAspect="1"/>
            </p:cNvGraphicFramePr>
            <p:nvPr/>
          </p:nvGraphicFramePr>
          <p:xfrm>
            <a:off x="1282" y="2198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20" name="Clip" r:id="rId22" imgW="1305000" imgH="1085760" progId="">
                    <p:embed/>
                  </p:oleObj>
                </mc:Choice>
                <mc:Fallback>
                  <p:oleObj name="Clip" r:id="rId22" imgW="1305000" imgH="108576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198"/>
                          <a:ext cx="32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778" name="Rectangle 10"/>
            <p:cNvSpPr>
              <a:spLocks noChangeArrowheads="1"/>
            </p:cNvSpPr>
            <p:nvPr/>
          </p:nvSpPr>
          <p:spPr bwMode="auto">
            <a:xfrm>
              <a:off x="3969" y="1921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nb-NO"/>
            </a:p>
          </p:txBody>
        </p:sp>
        <p:sp>
          <p:nvSpPr>
            <p:cNvPr id="416779" name="Rectangle 11"/>
            <p:cNvSpPr>
              <a:spLocks noChangeArrowheads="1"/>
            </p:cNvSpPr>
            <p:nvPr/>
          </p:nvSpPr>
          <p:spPr bwMode="auto">
            <a:xfrm>
              <a:off x="1154" y="1912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nb-NO"/>
            </a:p>
          </p:txBody>
        </p:sp>
        <p:graphicFrame>
          <p:nvGraphicFramePr>
            <p:cNvPr id="416780" name="Object 12"/>
            <p:cNvGraphicFramePr>
              <a:graphicFrameLocks noChangeAspect="1"/>
            </p:cNvGraphicFramePr>
            <p:nvPr/>
          </p:nvGraphicFramePr>
          <p:xfrm>
            <a:off x="2011" y="2061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21" name="Clip" r:id="rId23" imgW="1305000" imgH="1085760" progId="">
                    <p:embed/>
                  </p:oleObj>
                </mc:Choice>
                <mc:Fallback>
                  <p:oleObj name="Clip" r:id="rId23" imgW="1305000" imgH="108576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1" y="2061"/>
                          <a:ext cx="32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781" name="Object 13"/>
            <p:cNvGraphicFramePr>
              <a:graphicFrameLocks noChangeAspect="1"/>
            </p:cNvGraphicFramePr>
            <p:nvPr/>
          </p:nvGraphicFramePr>
          <p:xfrm>
            <a:off x="2350" y="2458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22" name="Clip" r:id="rId24" imgW="1305000" imgH="1085760" progId="">
                    <p:embed/>
                  </p:oleObj>
                </mc:Choice>
                <mc:Fallback>
                  <p:oleObj name="Clip" r:id="rId24" imgW="1305000" imgH="108576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2458"/>
                          <a:ext cx="32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782" name="Object 14"/>
            <p:cNvGraphicFramePr>
              <a:graphicFrameLocks noChangeAspect="1"/>
            </p:cNvGraphicFramePr>
            <p:nvPr/>
          </p:nvGraphicFramePr>
          <p:xfrm>
            <a:off x="4627" y="2035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23" name="Clip" r:id="rId25" imgW="1305000" imgH="1085760" progId="">
                    <p:embed/>
                  </p:oleObj>
                </mc:Choice>
                <mc:Fallback>
                  <p:oleObj name="Clip" r:id="rId25" imgW="1305000" imgH="108576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" y="2035"/>
                          <a:ext cx="32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783" name="Object 15"/>
            <p:cNvGraphicFramePr>
              <a:graphicFrameLocks noChangeAspect="1"/>
            </p:cNvGraphicFramePr>
            <p:nvPr/>
          </p:nvGraphicFramePr>
          <p:xfrm>
            <a:off x="4043" y="2342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24" name="Clip" r:id="rId26" imgW="1305000" imgH="1085760" progId="">
                    <p:embed/>
                  </p:oleObj>
                </mc:Choice>
                <mc:Fallback>
                  <p:oleObj name="Clip" r:id="rId26" imgW="1305000" imgH="108576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" y="2342"/>
                          <a:ext cx="32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784" name="Object 16"/>
            <p:cNvGraphicFramePr>
              <a:graphicFrameLocks noChangeAspect="1"/>
            </p:cNvGraphicFramePr>
            <p:nvPr/>
          </p:nvGraphicFramePr>
          <p:xfrm>
            <a:off x="431" y="1779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25" name="Clip" r:id="rId27" imgW="1305000" imgH="1085760" progId="">
                    <p:embed/>
                  </p:oleObj>
                </mc:Choice>
                <mc:Fallback>
                  <p:oleObj name="Clip" r:id="rId27" imgW="1305000" imgH="108576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79"/>
                          <a:ext cx="32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785" name="Line 17"/>
            <p:cNvSpPr>
              <a:spLocks noChangeShapeType="1"/>
            </p:cNvSpPr>
            <p:nvPr/>
          </p:nvSpPr>
          <p:spPr bwMode="auto">
            <a:xfrm flipH="1">
              <a:off x="722" y="191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6786" name="Line 18"/>
            <p:cNvSpPr>
              <a:spLocks noChangeShapeType="1"/>
            </p:cNvSpPr>
            <p:nvPr/>
          </p:nvSpPr>
          <p:spPr bwMode="auto">
            <a:xfrm flipH="1">
              <a:off x="1022" y="1955"/>
              <a:ext cx="21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6787" name="Line 19"/>
            <p:cNvSpPr>
              <a:spLocks noChangeShapeType="1"/>
            </p:cNvSpPr>
            <p:nvPr/>
          </p:nvSpPr>
          <p:spPr bwMode="auto">
            <a:xfrm>
              <a:off x="1347" y="1979"/>
              <a:ext cx="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6788" name="Line 20"/>
            <p:cNvSpPr>
              <a:spLocks noChangeShapeType="1"/>
            </p:cNvSpPr>
            <p:nvPr/>
          </p:nvSpPr>
          <p:spPr bwMode="auto">
            <a:xfrm flipH="1">
              <a:off x="2312" y="1947"/>
              <a:ext cx="26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6789" name="Line 21"/>
            <p:cNvSpPr>
              <a:spLocks noChangeShapeType="1"/>
            </p:cNvSpPr>
            <p:nvPr/>
          </p:nvSpPr>
          <p:spPr bwMode="auto">
            <a:xfrm flipH="1">
              <a:off x="2555" y="1963"/>
              <a:ext cx="98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6790" name="Line 22"/>
            <p:cNvSpPr>
              <a:spLocks noChangeShapeType="1"/>
            </p:cNvSpPr>
            <p:nvPr/>
          </p:nvSpPr>
          <p:spPr bwMode="auto">
            <a:xfrm>
              <a:off x="2791" y="1915"/>
              <a:ext cx="17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6791" name="Line 23"/>
            <p:cNvSpPr>
              <a:spLocks noChangeShapeType="1"/>
            </p:cNvSpPr>
            <p:nvPr/>
          </p:nvSpPr>
          <p:spPr bwMode="auto">
            <a:xfrm flipH="1">
              <a:off x="3781" y="1979"/>
              <a:ext cx="332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6792" name="Line 24"/>
            <p:cNvSpPr>
              <a:spLocks noChangeShapeType="1"/>
            </p:cNvSpPr>
            <p:nvPr/>
          </p:nvSpPr>
          <p:spPr bwMode="auto">
            <a:xfrm flipH="1">
              <a:off x="4170" y="1955"/>
              <a:ext cx="8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6793" name="Line 25"/>
            <p:cNvSpPr>
              <a:spLocks noChangeShapeType="1"/>
            </p:cNvSpPr>
            <p:nvPr/>
          </p:nvSpPr>
          <p:spPr bwMode="auto">
            <a:xfrm>
              <a:off x="4267" y="1890"/>
              <a:ext cx="39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grpSp>
          <p:nvGrpSpPr>
            <p:cNvPr id="416794" name="Group 26"/>
            <p:cNvGrpSpPr>
              <a:grpSpLocks/>
            </p:cNvGrpSpPr>
            <p:nvPr/>
          </p:nvGrpSpPr>
          <p:grpSpPr bwMode="auto">
            <a:xfrm>
              <a:off x="2583" y="698"/>
              <a:ext cx="288" cy="209"/>
              <a:chOff x="620" y="1640"/>
              <a:chExt cx="288" cy="209"/>
            </a:xfrm>
          </p:grpSpPr>
          <p:sp>
            <p:nvSpPr>
              <p:cNvPr id="416795" name="Line 27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416796" name="Rectangle 28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nb-NO"/>
              </a:p>
            </p:txBody>
          </p:sp>
          <p:grpSp>
            <p:nvGrpSpPr>
              <p:cNvPr id="416797" name="Group 29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416798" name="Line 30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nb-NO"/>
                </a:p>
              </p:txBody>
            </p:sp>
            <p:sp>
              <p:nvSpPr>
                <p:cNvPr id="41679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nb-NO"/>
                </a:p>
              </p:txBody>
            </p:sp>
          </p:grpSp>
        </p:grpSp>
        <p:sp>
          <p:nvSpPr>
            <p:cNvPr id="416800" name="Line 32"/>
            <p:cNvSpPr>
              <a:spLocks noChangeShapeType="1"/>
            </p:cNvSpPr>
            <p:nvPr/>
          </p:nvSpPr>
          <p:spPr bwMode="auto">
            <a:xfrm flipH="1">
              <a:off x="1339" y="909"/>
              <a:ext cx="129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6801" name="Line 33"/>
            <p:cNvSpPr>
              <a:spLocks noChangeShapeType="1"/>
            </p:cNvSpPr>
            <p:nvPr/>
          </p:nvSpPr>
          <p:spPr bwMode="auto">
            <a:xfrm>
              <a:off x="2750" y="901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6802" name="Line 34"/>
            <p:cNvSpPr>
              <a:spLocks noChangeShapeType="1"/>
            </p:cNvSpPr>
            <p:nvPr/>
          </p:nvSpPr>
          <p:spPr bwMode="auto">
            <a:xfrm flipH="1" flipV="1">
              <a:off x="2872" y="860"/>
              <a:ext cx="1160" cy="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6803" name="Text Box 35"/>
            <p:cNvSpPr txBox="1">
              <a:spLocks noChangeArrowheads="1"/>
            </p:cNvSpPr>
            <p:nvPr/>
          </p:nvSpPr>
          <p:spPr bwMode="auto">
            <a:xfrm>
              <a:off x="1476" y="1749"/>
              <a:ext cx="64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sprede</a:t>
              </a:r>
              <a:br>
                <a:rPr lang="en-US" dirty="0"/>
              </a:br>
              <a:r>
                <a:rPr lang="en-US" dirty="0"/>
                <a:t>switch</a:t>
              </a:r>
            </a:p>
          </p:txBody>
        </p:sp>
        <p:sp>
          <p:nvSpPr>
            <p:cNvPr id="416806" name="Text Box 38"/>
            <p:cNvSpPr txBox="1">
              <a:spLocks noChangeArrowheads="1"/>
            </p:cNvSpPr>
            <p:nvPr/>
          </p:nvSpPr>
          <p:spPr bwMode="auto">
            <a:xfrm>
              <a:off x="2976" y="653"/>
              <a:ext cx="55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stige</a:t>
              </a:r>
              <a:br>
                <a:rPr lang="en-US" dirty="0"/>
              </a:br>
              <a:r>
                <a:rPr lang="en-US" dirty="0"/>
                <a:t>switch</a:t>
              </a:r>
            </a:p>
          </p:txBody>
        </p:sp>
      </p:grpSp>
      <p:sp>
        <p:nvSpPr>
          <p:cNvPr id="416807" name="Text Box 3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46500" y="13589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6808" name="Text Box 4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79875" y="16811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16809" name="Text Box 4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45013" y="1617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4" name="Line 3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992577" y="2986088"/>
            <a:ext cx="115359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5" name="Line 3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1963737" y="2986088"/>
            <a:ext cx="173038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6" name="Line 3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229365" y="2994026"/>
            <a:ext cx="115359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7" name="Line 31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4200525" y="2994026"/>
            <a:ext cx="173038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8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486790" y="3024188"/>
            <a:ext cx="115359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9" name="Line 3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6457950" y="3024188"/>
            <a:ext cx="173038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01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51" y="86751"/>
            <a:ext cx="46291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77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Selvlæring</a:t>
            </a:r>
            <a:endParaRPr lang="en-US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450850" y="1188720"/>
            <a:ext cx="8420100" cy="49898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En switch </a:t>
            </a:r>
            <a:r>
              <a:rPr lang="en-US" sz="2400" dirty="0" err="1"/>
              <a:t>har</a:t>
            </a:r>
            <a:r>
              <a:rPr lang="en-US" sz="2400" dirty="0"/>
              <a:t> en </a:t>
            </a:r>
            <a:br>
              <a:rPr lang="en-US" sz="2400" dirty="0"/>
            </a:br>
            <a:r>
              <a:rPr lang="en-US" sz="2400" dirty="0" err="1">
                <a:solidFill>
                  <a:srgbClr val="FF0000"/>
                </a:solidFill>
              </a:rPr>
              <a:t>switche-tabell</a:t>
            </a:r>
            <a:endParaRPr lang="en-US" sz="2400" dirty="0"/>
          </a:p>
          <a:p>
            <a:r>
              <a:rPr lang="en-US" sz="2400" dirty="0" err="1"/>
              <a:t>rader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svitsjetabellen</a:t>
            </a:r>
            <a:r>
              <a:rPr lang="en-US" sz="2400" dirty="0"/>
              <a:t>: </a:t>
            </a:r>
          </a:p>
          <a:p>
            <a:pPr lvl="1"/>
            <a:r>
              <a:rPr lang="en-US" dirty="0"/>
              <a:t>(MAC-</a:t>
            </a:r>
            <a:r>
              <a:rPr lang="en-US" dirty="0" err="1"/>
              <a:t>adresse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interface, </a:t>
            </a:r>
            <a:r>
              <a:rPr lang="en-US" dirty="0" err="1"/>
              <a:t>tidsstempel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foreldede</a:t>
            </a:r>
            <a:r>
              <a:rPr lang="en-US" dirty="0"/>
              <a:t> </a:t>
            </a:r>
            <a:r>
              <a:rPr lang="en-US" dirty="0" err="1"/>
              <a:t>innslag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slettes</a:t>
            </a:r>
            <a:r>
              <a:rPr lang="en-US" dirty="0"/>
              <a:t> (TTL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60 min) </a:t>
            </a:r>
          </a:p>
          <a:p>
            <a:r>
              <a:rPr lang="en-US" sz="2400" dirty="0" err="1"/>
              <a:t>Switch’en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lærer</a:t>
            </a:r>
            <a:r>
              <a:rPr lang="en-US" sz="2400" dirty="0"/>
              <a:t> </a:t>
            </a:r>
            <a:r>
              <a:rPr lang="en-US" sz="2400" dirty="0" err="1"/>
              <a:t>hvilke</a:t>
            </a:r>
            <a:r>
              <a:rPr lang="en-US" sz="2400" dirty="0"/>
              <a:t> </a:t>
            </a:r>
            <a:r>
              <a:rPr lang="en-US" sz="2400" dirty="0" err="1"/>
              <a:t>maskiner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nås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de </a:t>
            </a:r>
            <a:r>
              <a:rPr lang="en-US" sz="2400" dirty="0" err="1"/>
              <a:t>ulike</a:t>
            </a:r>
            <a:r>
              <a:rPr lang="en-US" sz="2400" dirty="0"/>
              <a:t> interface</a:t>
            </a:r>
          </a:p>
          <a:p>
            <a:pPr lvl="1"/>
            <a:r>
              <a:rPr lang="en-US" dirty="0" err="1"/>
              <a:t>når</a:t>
            </a:r>
            <a:r>
              <a:rPr lang="en-US" dirty="0"/>
              <a:t> den </a:t>
            </a:r>
            <a:r>
              <a:rPr lang="en-US" b="1" dirty="0" err="1"/>
              <a:t>mottar</a:t>
            </a:r>
            <a:r>
              <a:rPr lang="en-US" dirty="0"/>
              <a:t> en </a:t>
            </a:r>
            <a:r>
              <a:rPr lang="en-US" dirty="0" err="1"/>
              <a:t>ramme</a:t>
            </a:r>
            <a:r>
              <a:rPr lang="en-US" dirty="0"/>
              <a:t>,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svitsjen</a:t>
            </a:r>
            <a:r>
              <a:rPr lang="en-US" dirty="0"/>
              <a:t> “</a:t>
            </a:r>
            <a:r>
              <a:rPr lang="en-US" dirty="0" err="1"/>
              <a:t>huske</a:t>
            </a:r>
            <a:r>
              <a:rPr lang="en-US" dirty="0"/>
              <a:t>” </a:t>
            </a:r>
            <a:r>
              <a:rPr lang="en-US" dirty="0" err="1"/>
              <a:t>hvilket</a:t>
            </a:r>
            <a:r>
              <a:rPr lang="en-US" dirty="0"/>
              <a:t> segment </a:t>
            </a:r>
            <a:r>
              <a:rPr lang="en-US" dirty="0" err="1"/>
              <a:t>rammen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kombinert</a:t>
            </a:r>
            <a:r>
              <a:rPr lang="en-US" dirty="0"/>
              <a:t> med </a:t>
            </a:r>
            <a:r>
              <a:rPr lang="en-US" dirty="0" err="1"/>
              <a:t>avsenders</a:t>
            </a:r>
            <a:r>
              <a:rPr lang="en-US" dirty="0"/>
              <a:t> MAC-</a:t>
            </a:r>
            <a:r>
              <a:rPr lang="en-US" dirty="0" err="1"/>
              <a:t>adresse</a:t>
            </a:r>
            <a:endParaRPr lang="en-US" dirty="0"/>
          </a:p>
          <a:p>
            <a:pPr lvl="1"/>
            <a:r>
              <a:rPr lang="en-US" dirty="0" err="1"/>
              <a:t>lagrer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sin </a:t>
            </a:r>
            <a:r>
              <a:rPr lang="en-US" dirty="0" err="1"/>
              <a:t>svitsjetabell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06" name="Rectangle 4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59201" y="5624513"/>
            <a:ext cx="1614487" cy="522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24962" name="Freeform 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572001" y="3281363"/>
            <a:ext cx="2781300" cy="257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" y="227"/>
              </a:cxn>
              <a:cxn ang="0">
                <a:pos x="227" y="333"/>
              </a:cxn>
              <a:cxn ang="0">
                <a:pos x="316" y="470"/>
              </a:cxn>
              <a:cxn ang="0">
                <a:pos x="349" y="519"/>
              </a:cxn>
              <a:cxn ang="0">
                <a:pos x="405" y="641"/>
              </a:cxn>
              <a:cxn ang="0">
                <a:pos x="446" y="714"/>
              </a:cxn>
              <a:cxn ang="0">
                <a:pos x="487" y="860"/>
              </a:cxn>
              <a:cxn ang="0">
                <a:pos x="495" y="1030"/>
              </a:cxn>
              <a:cxn ang="0">
                <a:pos x="543" y="1176"/>
              </a:cxn>
              <a:cxn ang="0">
                <a:pos x="592" y="1330"/>
              </a:cxn>
              <a:cxn ang="0">
                <a:pos x="657" y="1371"/>
              </a:cxn>
              <a:cxn ang="0">
                <a:pos x="681" y="1395"/>
              </a:cxn>
              <a:cxn ang="0">
                <a:pos x="892" y="1485"/>
              </a:cxn>
              <a:cxn ang="0">
                <a:pos x="1014" y="1590"/>
              </a:cxn>
              <a:cxn ang="0">
                <a:pos x="1111" y="1622"/>
              </a:cxn>
              <a:cxn ang="0">
                <a:pos x="1209" y="1614"/>
              </a:cxn>
              <a:cxn ang="0">
                <a:pos x="1233" y="1590"/>
              </a:cxn>
              <a:cxn ang="0">
                <a:pos x="1322" y="1533"/>
              </a:cxn>
              <a:cxn ang="0">
                <a:pos x="1566" y="1266"/>
              </a:cxn>
              <a:cxn ang="0">
                <a:pos x="1752" y="990"/>
              </a:cxn>
              <a:cxn ang="0">
                <a:pos x="1736" y="876"/>
              </a:cxn>
              <a:cxn ang="0">
                <a:pos x="1687" y="779"/>
              </a:cxn>
              <a:cxn ang="0">
                <a:pos x="1630" y="681"/>
              </a:cxn>
              <a:cxn ang="0">
                <a:pos x="1517" y="568"/>
              </a:cxn>
              <a:cxn ang="0">
                <a:pos x="1347" y="365"/>
              </a:cxn>
              <a:cxn ang="0">
                <a:pos x="1249" y="243"/>
              </a:cxn>
              <a:cxn ang="0">
                <a:pos x="1160" y="219"/>
              </a:cxn>
              <a:cxn ang="0">
                <a:pos x="973" y="187"/>
              </a:cxn>
              <a:cxn ang="0">
                <a:pos x="616" y="130"/>
              </a:cxn>
              <a:cxn ang="0">
                <a:pos x="324" y="16"/>
              </a:cxn>
              <a:cxn ang="0">
                <a:pos x="0" y="0"/>
              </a:cxn>
            </a:cxnLst>
            <a:rect l="0" t="0" r="r" b="b"/>
            <a:pathLst>
              <a:path w="1752" h="1622">
                <a:moveTo>
                  <a:pt x="0" y="0"/>
                </a:moveTo>
                <a:cubicBezTo>
                  <a:pt x="66" y="66"/>
                  <a:pt x="98" y="149"/>
                  <a:pt x="146" y="227"/>
                </a:cubicBezTo>
                <a:cubicBezTo>
                  <a:pt x="170" y="265"/>
                  <a:pt x="202" y="295"/>
                  <a:pt x="227" y="333"/>
                </a:cubicBezTo>
                <a:cubicBezTo>
                  <a:pt x="257" y="379"/>
                  <a:pt x="287" y="424"/>
                  <a:pt x="316" y="470"/>
                </a:cubicBezTo>
                <a:cubicBezTo>
                  <a:pt x="326" y="487"/>
                  <a:pt x="349" y="519"/>
                  <a:pt x="349" y="519"/>
                </a:cubicBezTo>
                <a:cubicBezTo>
                  <a:pt x="363" y="561"/>
                  <a:pt x="385" y="601"/>
                  <a:pt x="405" y="641"/>
                </a:cubicBezTo>
                <a:cubicBezTo>
                  <a:pt x="421" y="673"/>
                  <a:pt x="419" y="687"/>
                  <a:pt x="446" y="714"/>
                </a:cubicBezTo>
                <a:cubicBezTo>
                  <a:pt x="454" y="764"/>
                  <a:pt x="469" y="813"/>
                  <a:pt x="487" y="860"/>
                </a:cubicBezTo>
                <a:cubicBezTo>
                  <a:pt x="490" y="917"/>
                  <a:pt x="489" y="974"/>
                  <a:pt x="495" y="1030"/>
                </a:cubicBezTo>
                <a:cubicBezTo>
                  <a:pt x="500" y="1075"/>
                  <a:pt x="529" y="1134"/>
                  <a:pt x="543" y="1176"/>
                </a:cubicBezTo>
                <a:cubicBezTo>
                  <a:pt x="557" y="1219"/>
                  <a:pt x="563" y="1295"/>
                  <a:pt x="592" y="1330"/>
                </a:cubicBezTo>
                <a:cubicBezTo>
                  <a:pt x="619" y="1362"/>
                  <a:pt x="626" y="1349"/>
                  <a:pt x="657" y="1371"/>
                </a:cubicBezTo>
                <a:cubicBezTo>
                  <a:pt x="666" y="1378"/>
                  <a:pt x="671" y="1389"/>
                  <a:pt x="681" y="1395"/>
                </a:cubicBezTo>
                <a:cubicBezTo>
                  <a:pt x="745" y="1435"/>
                  <a:pt x="821" y="1458"/>
                  <a:pt x="892" y="1485"/>
                </a:cubicBezTo>
                <a:cubicBezTo>
                  <a:pt x="926" y="1519"/>
                  <a:pt x="966" y="1569"/>
                  <a:pt x="1014" y="1590"/>
                </a:cubicBezTo>
                <a:cubicBezTo>
                  <a:pt x="1045" y="1604"/>
                  <a:pt x="1111" y="1622"/>
                  <a:pt x="1111" y="1622"/>
                </a:cubicBezTo>
                <a:cubicBezTo>
                  <a:pt x="1144" y="1619"/>
                  <a:pt x="1177" y="1622"/>
                  <a:pt x="1209" y="1614"/>
                </a:cubicBezTo>
                <a:cubicBezTo>
                  <a:pt x="1220" y="1611"/>
                  <a:pt x="1224" y="1596"/>
                  <a:pt x="1233" y="1590"/>
                </a:cubicBezTo>
                <a:cubicBezTo>
                  <a:pt x="1263" y="1570"/>
                  <a:pt x="1291" y="1556"/>
                  <a:pt x="1322" y="1533"/>
                </a:cubicBezTo>
                <a:cubicBezTo>
                  <a:pt x="1422" y="1458"/>
                  <a:pt x="1496" y="1368"/>
                  <a:pt x="1566" y="1266"/>
                </a:cubicBezTo>
                <a:cubicBezTo>
                  <a:pt x="1631" y="1172"/>
                  <a:pt x="1715" y="1101"/>
                  <a:pt x="1752" y="990"/>
                </a:cubicBezTo>
                <a:cubicBezTo>
                  <a:pt x="1751" y="981"/>
                  <a:pt x="1744" y="897"/>
                  <a:pt x="1736" y="876"/>
                </a:cubicBezTo>
                <a:cubicBezTo>
                  <a:pt x="1723" y="842"/>
                  <a:pt x="1698" y="814"/>
                  <a:pt x="1687" y="779"/>
                </a:cubicBezTo>
                <a:cubicBezTo>
                  <a:pt x="1675" y="742"/>
                  <a:pt x="1667" y="709"/>
                  <a:pt x="1630" y="681"/>
                </a:cubicBezTo>
                <a:cubicBezTo>
                  <a:pt x="1594" y="654"/>
                  <a:pt x="1540" y="603"/>
                  <a:pt x="1517" y="568"/>
                </a:cubicBezTo>
                <a:cubicBezTo>
                  <a:pt x="1469" y="497"/>
                  <a:pt x="1420" y="413"/>
                  <a:pt x="1347" y="365"/>
                </a:cubicBezTo>
                <a:cubicBezTo>
                  <a:pt x="1325" y="324"/>
                  <a:pt x="1289" y="268"/>
                  <a:pt x="1249" y="243"/>
                </a:cubicBezTo>
                <a:cubicBezTo>
                  <a:pt x="1223" y="227"/>
                  <a:pt x="1190" y="226"/>
                  <a:pt x="1160" y="219"/>
                </a:cubicBezTo>
                <a:cubicBezTo>
                  <a:pt x="1098" y="204"/>
                  <a:pt x="1037" y="194"/>
                  <a:pt x="973" y="187"/>
                </a:cubicBezTo>
                <a:cubicBezTo>
                  <a:pt x="851" y="141"/>
                  <a:pt x="749" y="136"/>
                  <a:pt x="616" y="130"/>
                </a:cubicBezTo>
                <a:cubicBezTo>
                  <a:pt x="516" y="97"/>
                  <a:pt x="434" y="23"/>
                  <a:pt x="324" y="16"/>
                </a:cubicBezTo>
                <a:cubicBezTo>
                  <a:pt x="216" y="9"/>
                  <a:pt x="108" y="5"/>
                  <a:pt x="0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4963" name="Freeform 3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359151" y="3319463"/>
            <a:ext cx="1779587" cy="2370137"/>
          </a:xfrm>
          <a:custGeom>
            <a:avLst/>
            <a:gdLst/>
            <a:ahLst/>
            <a:cxnLst>
              <a:cxn ang="0">
                <a:pos x="642" y="0"/>
              </a:cxn>
              <a:cxn ang="0">
                <a:pos x="610" y="81"/>
              </a:cxn>
              <a:cxn ang="0">
                <a:pos x="561" y="187"/>
              </a:cxn>
              <a:cxn ang="0">
                <a:pos x="488" y="398"/>
              </a:cxn>
              <a:cxn ang="0">
                <a:pos x="456" y="455"/>
              </a:cxn>
              <a:cxn ang="0">
                <a:pos x="423" y="479"/>
              </a:cxn>
              <a:cxn ang="0">
                <a:pos x="350" y="568"/>
              </a:cxn>
              <a:cxn ang="0">
                <a:pos x="261" y="698"/>
              </a:cxn>
              <a:cxn ang="0">
                <a:pos x="220" y="730"/>
              </a:cxn>
              <a:cxn ang="0">
                <a:pos x="115" y="844"/>
              </a:cxn>
              <a:cxn ang="0">
                <a:pos x="99" y="868"/>
              </a:cxn>
              <a:cxn ang="0">
                <a:pos x="50" y="901"/>
              </a:cxn>
              <a:cxn ang="0">
                <a:pos x="9" y="966"/>
              </a:cxn>
              <a:cxn ang="0">
                <a:pos x="1" y="1022"/>
              </a:cxn>
              <a:cxn ang="0">
                <a:pos x="17" y="1177"/>
              </a:cxn>
              <a:cxn ang="0">
                <a:pos x="42" y="1217"/>
              </a:cxn>
              <a:cxn ang="0">
                <a:pos x="172" y="1371"/>
              </a:cxn>
              <a:cxn ang="0">
                <a:pos x="285" y="1461"/>
              </a:cxn>
              <a:cxn ang="0">
                <a:pos x="415" y="1493"/>
              </a:cxn>
              <a:cxn ang="0">
                <a:pos x="756" y="1461"/>
              </a:cxn>
              <a:cxn ang="0">
                <a:pos x="894" y="1404"/>
              </a:cxn>
              <a:cxn ang="0">
                <a:pos x="959" y="1363"/>
              </a:cxn>
              <a:cxn ang="0">
                <a:pos x="1007" y="1306"/>
              </a:cxn>
              <a:cxn ang="0">
                <a:pos x="1096" y="1217"/>
              </a:cxn>
              <a:cxn ang="0">
                <a:pos x="1121" y="739"/>
              </a:cxn>
              <a:cxn ang="0">
                <a:pos x="1048" y="528"/>
              </a:cxn>
              <a:cxn ang="0">
                <a:pos x="967" y="373"/>
              </a:cxn>
              <a:cxn ang="0">
                <a:pos x="845" y="187"/>
              </a:cxn>
              <a:cxn ang="0">
                <a:pos x="837" y="163"/>
              </a:cxn>
              <a:cxn ang="0">
                <a:pos x="813" y="154"/>
              </a:cxn>
              <a:cxn ang="0">
                <a:pos x="772" y="122"/>
              </a:cxn>
              <a:cxn ang="0">
                <a:pos x="683" y="33"/>
              </a:cxn>
              <a:cxn ang="0">
                <a:pos x="642" y="0"/>
              </a:cxn>
            </a:cxnLst>
            <a:rect l="0" t="0" r="r" b="b"/>
            <a:pathLst>
              <a:path w="1121" h="1493">
                <a:moveTo>
                  <a:pt x="642" y="0"/>
                </a:moveTo>
                <a:cubicBezTo>
                  <a:pt x="632" y="30"/>
                  <a:pt x="628" y="55"/>
                  <a:pt x="610" y="81"/>
                </a:cubicBezTo>
                <a:cubicBezTo>
                  <a:pt x="601" y="118"/>
                  <a:pt x="582" y="155"/>
                  <a:pt x="561" y="187"/>
                </a:cubicBezTo>
                <a:cubicBezTo>
                  <a:pt x="543" y="261"/>
                  <a:pt x="522" y="330"/>
                  <a:pt x="488" y="398"/>
                </a:cubicBezTo>
                <a:cubicBezTo>
                  <a:pt x="483" y="408"/>
                  <a:pt x="466" y="445"/>
                  <a:pt x="456" y="455"/>
                </a:cubicBezTo>
                <a:cubicBezTo>
                  <a:pt x="446" y="465"/>
                  <a:pt x="433" y="470"/>
                  <a:pt x="423" y="479"/>
                </a:cubicBezTo>
                <a:cubicBezTo>
                  <a:pt x="394" y="504"/>
                  <a:pt x="372" y="539"/>
                  <a:pt x="350" y="568"/>
                </a:cubicBezTo>
                <a:cubicBezTo>
                  <a:pt x="319" y="609"/>
                  <a:pt x="298" y="661"/>
                  <a:pt x="261" y="698"/>
                </a:cubicBezTo>
                <a:cubicBezTo>
                  <a:pt x="249" y="710"/>
                  <a:pt x="233" y="718"/>
                  <a:pt x="220" y="730"/>
                </a:cubicBezTo>
                <a:cubicBezTo>
                  <a:pt x="201" y="788"/>
                  <a:pt x="151" y="801"/>
                  <a:pt x="115" y="844"/>
                </a:cubicBezTo>
                <a:cubicBezTo>
                  <a:pt x="109" y="851"/>
                  <a:pt x="106" y="862"/>
                  <a:pt x="99" y="868"/>
                </a:cubicBezTo>
                <a:cubicBezTo>
                  <a:pt x="84" y="881"/>
                  <a:pt x="50" y="901"/>
                  <a:pt x="50" y="901"/>
                </a:cubicBezTo>
                <a:cubicBezTo>
                  <a:pt x="34" y="926"/>
                  <a:pt x="18" y="938"/>
                  <a:pt x="9" y="966"/>
                </a:cubicBezTo>
                <a:cubicBezTo>
                  <a:pt x="6" y="985"/>
                  <a:pt x="0" y="1003"/>
                  <a:pt x="1" y="1022"/>
                </a:cubicBezTo>
                <a:cubicBezTo>
                  <a:pt x="3" y="1074"/>
                  <a:pt x="6" y="1126"/>
                  <a:pt x="17" y="1177"/>
                </a:cubicBezTo>
                <a:cubicBezTo>
                  <a:pt x="20" y="1192"/>
                  <a:pt x="34" y="1203"/>
                  <a:pt x="42" y="1217"/>
                </a:cubicBezTo>
                <a:cubicBezTo>
                  <a:pt x="77" y="1279"/>
                  <a:pt x="121" y="1320"/>
                  <a:pt x="172" y="1371"/>
                </a:cubicBezTo>
                <a:cubicBezTo>
                  <a:pt x="204" y="1403"/>
                  <a:pt x="242" y="1447"/>
                  <a:pt x="285" y="1461"/>
                </a:cubicBezTo>
                <a:cubicBezTo>
                  <a:pt x="328" y="1475"/>
                  <a:pt x="372" y="1479"/>
                  <a:pt x="415" y="1493"/>
                </a:cubicBezTo>
                <a:cubicBezTo>
                  <a:pt x="528" y="1482"/>
                  <a:pt x="644" y="1479"/>
                  <a:pt x="756" y="1461"/>
                </a:cubicBezTo>
                <a:cubicBezTo>
                  <a:pt x="803" y="1444"/>
                  <a:pt x="847" y="1422"/>
                  <a:pt x="894" y="1404"/>
                </a:cubicBezTo>
                <a:cubicBezTo>
                  <a:pt x="914" y="1388"/>
                  <a:pt x="939" y="1379"/>
                  <a:pt x="959" y="1363"/>
                </a:cubicBezTo>
                <a:cubicBezTo>
                  <a:pt x="978" y="1347"/>
                  <a:pt x="988" y="1322"/>
                  <a:pt x="1007" y="1306"/>
                </a:cubicBezTo>
                <a:cubicBezTo>
                  <a:pt x="1040" y="1277"/>
                  <a:pt x="1070" y="1253"/>
                  <a:pt x="1096" y="1217"/>
                </a:cubicBezTo>
                <a:cubicBezTo>
                  <a:pt x="1107" y="1057"/>
                  <a:pt x="1115" y="899"/>
                  <a:pt x="1121" y="739"/>
                </a:cubicBezTo>
                <a:cubicBezTo>
                  <a:pt x="1112" y="665"/>
                  <a:pt x="1093" y="588"/>
                  <a:pt x="1048" y="528"/>
                </a:cubicBezTo>
                <a:cubicBezTo>
                  <a:pt x="1028" y="468"/>
                  <a:pt x="1000" y="425"/>
                  <a:pt x="967" y="373"/>
                </a:cubicBezTo>
                <a:cubicBezTo>
                  <a:pt x="922" y="303"/>
                  <a:pt x="907" y="249"/>
                  <a:pt x="845" y="187"/>
                </a:cubicBezTo>
                <a:cubicBezTo>
                  <a:pt x="842" y="179"/>
                  <a:pt x="843" y="169"/>
                  <a:pt x="837" y="163"/>
                </a:cubicBezTo>
                <a:cubicBezTo>
                  <a:pt x="831" y="157"/>
                  <a:pt x="820" y="158"/>
                  <a:pt x="813" y="154"/>
                </a:cubicBezTo>
                <a:cubicBezTo>
                  <a:pt x="798" y="145"/>
                  <a:pt x="786" y="132"/>
                  <a:pt x="772" y="122"/>
                </a:cubicBezTo>
                <a:cubicBezTo>
                  <a:pt x="750" y="90"/>
                  <a:pt x="719" y="45"/>
                  <a:pt x="683" y="33"/>
                </a:cubicBezTo>
                <a:cubicBezTo>
                  <a:pt x="652" y="12"/>
                  <a:pt x="665" y="23"/>
                  <a:pt x="642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4964" name="Freeform 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146176" y="3078163"/>
            <a:ext cx="3128962" cy="2560637"/>
          </a:xfrm>
          <a:custGeom>
            <a:avLst/>
            <a:gdLst/>
            <a:ahLst/>
            <a:cxnLst>
              <a:cxn ang="0">
                <a:pos x="1947" y="71"/>
              </a:cxn>
              <a:cxn ang="0">
                <a:pos x="1614" y="71"/>
              </a:cxn>
              <a:cxn ang="0">
                <a:pos x="1249" y="87"/>
              </a:cxn>
              <a:cxn ang="0">
                <a:pos x="1095" y="136"/>
              </a:cxn>
              <a:cxn ang="0">
                <a:pos x="982" y="168"/>
              </a:cxn>
              <a:cxn ang="0">
                <a:pos x="949" y="185"/>
              </a:cxn>
              <a:cxn ang="0">
                <a:pos x="900" y="201"/>
              </a:cxn>
              <a:cxn ang="0">
                <a:pos x="835" y="250"/>
              </a:cxn>
              <a:cxn ang="0">
                <a:pos x="803" y="298"/>
              </a:cxn>
              <a:cxn ang="0">
                <a:pos x="681" y="306"/>
              </a:cxn>
              <a:cxn ang="0">
                <a:pos x="600" y="331"/>
              </a:cxn>
              <a:cxn ang="0">
                <a:pos x="511" y="379"/>
              </a:cxn>
              <a:cxn ang="0">
                <a:pos x="479" y="404"/>
              </a:cxn>
              <a:cxn ang="0">
                <a:pos x="406" y="420"/>
              </a:cxn>
              <a:cxn ang="0">
                <a:pos x="357" y="436"/>
              </a:cxn>
              <a:cxn ang="0">
                <a:pos x="332" y="444"/>
              </a:cxn>
              <a:cxn ang="0">
                <a:pos x="292" y="469"/>
              </a:cxn>
              <a:cxn ang="0">
                <a:pos x="178" y="590"/>
              </a:cxn>
              <a:cxn ang="0">
                <a:pos x="73" y="736"/>
              </a:cxn>
              <a:cxn ang="0">
                <a:pos x="40" y="785"/>
              </a:cxn>
              <a:cxn ang="0">
                <a:pos x="0" y="915"/>
              </a:cxn>
              <a:cxn ang="0">
                <a:pos x="8" y="1158"/>
              </a:cxn>
              <a:cxn ang="0">
                <a:pos x="97" y="1288"/>
              </a:cxn>
              <a:cxn ang="0">
                <a:pos x="162" y="1369"/>
              </a:cxn>
              <a:cxn ang="0">
                <a:pos x="332" y="1475"/>
              </a:cxn>
              <a:cxn ang="0">
                <a:pos x="389" y="1499"/>
              </a:cxn>
              <a:cxn ang="0">
                <a:pos x="519" y="1580"/>
              </a:cxn>
              <a:cxn ang="0">
                <a:pos x="560" y="1596"/>
              </a:cxn>
              <a:cxn ang="0">
                <a:pos x="641" y="1613"/>
              </a:cxn>
              <a:cxn ang="0">
                <a:pos x="762" y="1604"/>
              </a:cxn>
              <a:cxn ang="0">
                <a:pos x="852" y="1564"/>
              </a:cxn>
              <a:cxn ang="0">
                <a:pos x="1046" y="1499"/>
              </a:cxn>
              <a:cxn ang="0">
                <a:pos x="1136" y="1410"/>
              </a:cxn>
              <a:cxn ang="0">
                <a:pos x="1225" y="1256"/>
              </a:cxn>
              <a:cxn ang="0">
                <a:pos x="1355" y="1077"/>
              </a:cxn>
              <a:cxn ang="0">
                <a:pos x="1428" y="972"/>
              </a:cxn>
              <a:cxn ang="0">
                <a:pos x="1501" y="866"/>
              </a:cxn>
              <a:cxn ang="0">
                <a:pos x="1541" y="826"/>
              </a:cxn>
              <a:cxn ang="0">
                <a:pos x="1614" y="728"/>
              </a:cxn>
              <a:cxn ang="0">
                <a:pos x="1728" y="452"/>
              </a:cxn>
              <a:cxn ang="0">
                <a:pos x="1801" y="323"/>
              </a:cxn>
              <a:cxn ang="0">
                <a:pos x="1882" y="209"/>
              </a:cxn>
              <a:cxn ang="0">
                <a:pos x="1923" y="136"/>
              </a:cxn>
              <a:cxn ang="0">
                <a:pos x="1898" y="144"/>
              </a:cxn>
              <a:cxn ang="0">
                <a:pos x="1914" y="120"/>
              </a:cxn>
              <a:cxn ang="0">
                <a:pos x="1947" y="71"/>
              </a:cxn>
            </a:cxnLst>
            <a:rect l="0" t="0" r="r" b="b"/>
            <a:pathLst>
              <a:path w="1971" h="1613">
                <a:moveTo>
                  <a:pt x="1947" y="71"/>
                </a:moveTo>
                <a:cubicBezTo>
                  <a:pt x="1826" y="47"/>
                  <a:pt x="1753" y="61"/>
                  <a:pt x="1614" y="71"/>
                </a:cubicBezTo>
                <a:cubicBezTo>
                  <a:pt x="1480" y="116"/>
                  <a:pt x="1622" y="71"/>
                  <a:pt x="1249" y="87"/>
                </a:cubicBezTo>
                <a:cubicBezTo>
                  <a:pt x="1195" y="89"/>
                  <a:pt x="1145" y="119"/>
                  <a:pt x="1095" y="136"/>
                </a:cubicBezTo>
                <a:cubicBezTo>
                  <a:pt x="1044" y="187"/>
                  <a:pt x="1097" y="144"/>
                  <a:pt x="982" y="168"/>
                </a:cubicBezTo>
                <a:cubicBezTo>
                  <a:pt x="970" y="170"/>
                  <a:pt x="960" y="180"/>
                  <a:pt x="949" y="185"/>
                </a:cubicBezTo>
                <a:cubicBezTo>
                  <a:pt x="933" y="191"/>
                  <a:pt x="900" y="201"/>
                  <a:pt x="900" y="201"/>
                </a:cubicBezTo>
                <a:cubicBezTo>
                  <a:pt x="880" y="215"/>
                  <a:pt x="850" y="233"/>
                  <a:pt x="835" y="250"/>
                </a:cubicBezTo>
                <a:cubicBezTo>
                  <a:pt x="822" y="264"/>
                  <a:pt x="821" y="291"/>
                  <a:pt x="803" y="298"/>
                </a:cubicBezTo>
                <a:cubicBezTo>
                  <a:pt x="765" y="312"/>
                  <a:pt x="722" y="303"/>
                  <a:pt x="681" y="306"/>
                </a:cubicBezTo>
                <a:cubicBezTo>
                  <a:pt x="654" y="316"/>
                  <a:pt x="627" y="322"/>
                  <a:pt x="600" y="331"/>
                </a:cubicBezTo>
                <a:cubicBezTo>
                  <a:pt x="572" y="350"/>
                  <a:pt x="538" y="358"/>
                  <a:pt x="511" y="379"/>
                </a:cubicBezTo>
                <a:cubicBezTo>
                  <a:pt x="500" y="387"/>
                  <a:pt x="492" y="399"/>
                  <a:pt x="479" y="404"/>
                </a:cubicBezTo>
                <a:cubicBezTo>
                  <a:pt x="456" y="413"/>
                  <a:pt x="430" y="414"/>
                  <a:pt x="406" y="420"/>
                </a:cubicBezTo>
                <a:cubicBezTo>
                  <a:pt x="389" y="424"/>
                  <a:pt x="373" y="431"/>
                  <a:pt x="357" y="436"/>
                </a:cubicBezTo>
                <a:cubicBezTo>
                  <a:pt x="349" y="439"/>
                  <a:pt x="332" y="444"/>
                  <a:pt x="332" y="444"/>
                </a:cubicBezTo>
                <a:cubicBezTo>
                  <a:pt x="262" y="519"/>
                  <a:pt x="376" y="403"/>
                  <a:pt x="292" y="469"/>
                </a:cubicBezTo>
                <a:cubicBezTo>
                  <a:pt x="251" y="501"/>
                  <a:pt x="212" y="550"/>
                  <a:pt x="178" y="590"/>
                </a:cubicBezTo>
                <a:cubicBezTo>
                  <a:pt x="143" y="632"/>
                  <a:pt x="98" y="685"/>
                  <a:pt x="73" y="736"/>
                </a:cubicBezTo>
                <a:cubicBezTo>
                  <a:pt x="54" y="776"/>
                  <a:pt x="66" y="761"/>
                  <a:pt x="40" y="785"/>
                </a:cubicBezTo>
                <a:cubicBezTo>
                  <a:pt x="25" y="831"/>
                  <a:pt x="8" y="867"/>
                  <a:pt x="0" y="915"/>
                </a:cubicBezTo>
                <a:cubicBezTo>
                  <a:pt x="3" y="996"/>
                  <a:pt x="1" y="1077"/>
                  <a:pt x="8" y="1158"/>
                </a:cubicBezTo>
                <a:cubicBezTo>
                  <a:pt x="13" y="1214"/>
                  <a:pt x="61" y="1252"/>
                  <a:pt x="97" y="1288"/>
                </a:cubicBezTo>
                <a:cubicBezTo>
                  <a:pt x="143" y="1334"/>
                  <a:pt x="107" y="1291"/>
                  <a:pt x="162" y="1369"/>
                </a:cubicBezTo>
                <a:cubicBezTo>
                  <a:pt x="179" y="1393"/>
                  <a:pt x="300" y="1455"/>
                  <a:pt x="332" y="1475"/>
                </a:cubicBezTo>
                <a:cubicBezTo>
                  <a:pt x="435" y="1540"/>
                  <a:pt x="310" y="1456"/>
                  <a:pt x="389" y="1499"/>
                </a:cubicBezTo>
                <a:cubicBezTo>
                  <a:pt x="434" y="1524"/>
                  <a:pt x="471" y="1559"/>
                  <a:pt x="519" y="1580"/>
                </a:cubicBezTo>
                <a:cubicBezTo>
                  <a:pt x="532" y="1586"/>
                  <a:pt x="546" y="1592"/>
                  <a:pt x="560" y="1596"/>
                </a:cubicBezTo>
                <a:cubicBezTo>
                  <a:pt x="587" y="1603"/>
                  <a:pt x="641" y="1613"/>
                  <a:pt x="641" y="1613"/>
                </a:cubicBezTo>
                <a:cubicBezTo>
                  <a:pt x="681" y="1610"/>
                  <a:pt x="722" y="1609"/>
                  <a:pt x="762" y="1604"/>
                </a:cubicBezTo>
                <a:cubicBezTo>
                  <a:pt x="784" y="1601"/>
                  <a:pt x="851" y="1565"/>
                  <a:pt x="852" y="1564"/>
                </a:cubicBezTo>
                <a:cubicBezTo>
                  <a:pt x="914" y="1534"/>
                  <a:pt x="982" y="1520"/>
                  <a:pt x="1046" y="1499"/>
                </a:cubicBezTo>
                <a:cubicBezTo>
                  <a:pt x="1078" y="1469"/>
                  <a:pt x="1109" y="1445"/>
                  <a:pt x="1136" y="1410"/>
                </a:cubicBezTo>
                <a:cubicBezTo>
                  <a:pt x="1172" y="1362"/>
                  <a:pt x="1190" y="1305"/>
                  <a:pt x="1225" y="1256"/>
                </a:cubicBezTo>
                <a:cubicBezTo>
                  <a:pt x="1268" y="1196"/>
                  <a:pt x="1312" y="1137"/>
                  <a:pt x="1355" y="1077"/>
                </a:cubicBezTo>
                <a:cubicBezTo>
                  <a:pt x="1380" y="1043"/>
                  <a:pt x="1398" y="1003"/>
                  <a:pt x="1428" y="972"/>
                </a:cubicBezTo>
                <a:cubicBezTo>
                  <a:pt x="1460" y="939"/>
                  <a:pt x="1473" y="901"/>
                  <a:pt x="1501" y="866"/>
                </a:cubicBezTo>
                <a:cubicBezTo>
                  <a:pt x="1513" y="851"/>
                  <a:pt x="1529" y="841"/>
                  <a:pt x="1541" y="826"/>
                </a:cubicBezTo>
                <a:cubicBezTo>
                  <a:pt x="1567" y="794"/>
                  <a:pt x="1614" y="728"/>
                  <a:pt x="1614" y="728"/>
                </a:cubicBezTo>
                <a:cubicBezTo>
                  <a:pt x="1636" y="641"/>
                  <a:pt x="1665" y="518"/>
                  <a:pt x="1728" y="452"/>
                </a:cubicBezTo>
                <a:cubicBezTo>
                  <a:pt x="1743" y="407"/>
                  <a:pt x="1768" y="356"/>
                  <a:pt x="1801" y="323"/>
                </a:cubicBezTo>
                <a:cubicBezTo>
                  <a:pt x="1813" y="273"/>
                  <a:pt x="1852" y="250"/>
                  <a:pt x="1882" y="209"/>
                </a:cubicBezTo>
                <a:cubicBezTo>
                  <a:pt x="1890" y="178"/>
                  <a:pt x="1893" y="150"/>
                  <a:pt x="1923" y="136"/>
                </a:cubicBezTo>
                <a:cubicBezTo>
                  <a:pt x="1915" y="139"/>
                  <a:pt x="1902" y="152"/>
                  <a:pt x="1898" y="144"/>
                </a:cubicBezTo>
                <a:cubicBezTo>
                  <a:pt x="1893" y="136"/>
                  <a:pt x="1910" y="129"/>
                  <a:pt x="1914" y="120"/>
                </a:cubicBezTo>
                <a:cubicBezTo>
                  <a:pt x="1923" y="103"/>
                  <a:pt x="1971" y="0"/>
                  <a:pt x="1947" y="71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/>
              <a:t>Svitsj: trafikkisolasjon</a:t>
            </a:r>
          </a:p>
        </p:txBody>
      </p:sp>
      <p:sp>
        <p:nvSpPr>
          <p:cNvPr id="424966" name="Rectangle 6"/>
          <p:cNvSpPr>
            <a:spLocks noGrp="1" noChangeArrowheads="1"/>
          </p:cNvSpPr>
          <p:nvPr>
            <p:ph idx="1"/>
            <p:custDataLst>
              <p:tags r:id="rId8"/>
            </p:custDataLst>
          </p:nvPr>
        </p:nvSpPr>
        <p:spPr>
          <a:xfrm>
            <a:off x="790575" y="1090613"/>
            <a:ext cx="7881938" cy="199548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installering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en </a:t>
            </a:r>
            <a:r>
              <a:rPr lang="en-US" sz="2400" dirty="0" err="1"/>
              <a:t>svitsj</a:t>
            </a:r>
            <a:r>
              <a:rPr lang="en-US" sz="2400" dirty="0"/>
              <a:t> </a:t>
            </a:r>
            <a:r>
              <a:rPr lang="en-US" sz="2400" dirty="0" err="1"/>
              <a:t>vil</a:t>
            </a:r>
            <a:r>
              <a:rPr lang="en-US" sz="2400" dirty="0"/>
              <a:t> dele </a:t>
            </a:r>
            <a:r>
              <a:rPr lang="en-US" sz="2400" dirty="0" err="1"/>
              <a:t>lokalnettet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segmenter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svitsjen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filtrerer</a:t>
            </a:r>
            <a:r>
              <a:rPr lang="en-US" sz="2400" dirty="0"/>
              <a:t> rammer: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rammer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maskin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segment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normalt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bli</a:t>
            </a:r>
            <a:r>
              <a:rPr lang="en-US" dirty="0"/>
              <a:t> </a:t>
            </a:r>
            <a:r>
              <a:rPr lang="en-US" dirty="0" err="1"/>
              <a:t>sendt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segmenter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segmentene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separate </a:t>
            </a:r>
            <a:r>
              <a:rPr lang="en-US" dirty="0" err="1">
                <a:solidFill>
                  <a:srgbClr val="FF0000"/>
                </a:solidFill>
              </a:rPr>
              <a:t>kollisjonsdomener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2874963" y="5765800"/>
            <a:ext cx="2895600" cy="365125"/>
          </a:xfrm>
        </p:spPr>
        <p:txBody>
          <a:bodyPr/>
          <a:lstStyle/>
          <a:p>
            <a:r>
              <a:rPr lang="nb-NO"/>
              <a:t>Bjørn O. Listog -- blistog@nith.no</a:t>
            </a:r>
          </a:p>
        </p:txBody>
      </p:sp>
      <p:grpSp>
        <p:nvGrpSpPr>
          <p:cNvPr id="424967" name="Group 7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406526" y="3016250"/>
            <a:ext cx="5835650" cy="2514600"/>
            <a:chOff x="602" y="2283"/>
            <a:chExt cx="3676" cy="1584"/>
          </a:xfrm>
        </p:grpSpPr>
        <p:sp>
          <p:nvSpPr>
            <p:cNvPr id="424968" name="Rectangle 8"/>
            <p:cNvSpPr>
              <a:spLocks noChangeArrowheads="1"/>
            </p:cNvSpPr>
            <p:nvPr/>
          </p:nvSpPr>
          <p:spPr bwMode="auto">
            <a:xfrm>
              <a:off x="2320" y="3240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nb-NO"/>
            </a:p>
          </p:txBody>
        </p:sp>
        <p:graphicFrame>
          <p:nvGraphicFramePr>
            <p:cNvPr id="424969" name="Object 9"/>
            <p:cNvGraphicFramePr>
              <a:graphicFrameLocks noChangeAspect="1"/>
            </p:cNvGraphicFramePr>
            <p:nvPr/>
          </p:nvGraphicFramePr>
          <p:xfrm>
            <a:off x="879" y="3440"/>
            <a:ext cx="26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12" name="Clip" r:id="rId17" imgW="1305000" imgH="1085760" progId="">
                    <p:embed/>
                  </p:oleObj>
                </mc:Choice>
                <mc:Fallback>
                  <p:oleObj name="Clip" r:id="rId17" imgW="1305000" imgH="108576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3440"/>
                          <a:ext cx="262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70" name="Object 10"/>
            <p:cNvGraphicFramePr>
              <a:graphicFrameLocks noChangeAspect="1"/>
            </p:cNvGraphicFramePr>
            <p:nvPr/>
          </p:nvGraphicFramePr>
          <p:xfrm>
            <a:off x="2583" y="3448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13" name="Clip" r:id="rId19" imgW="1305000" imgH="1085760" progId="">
                    <p:embed/>
                  </p:oleObj>
                </mc:Choice>
                <mc:Fallback>
                  <p:oleObj name="Clip" r:id="rId19" imgW="1305000" imgH="1085760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3448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71" name="Object 11"/>
            <p:cNvGraphicFramePr>
              <a:graphicFrameLocks noChangeAspect="1"/>
            </p:cNvGraphicFramePr>
            <p:nvPr/>
          </p:nvGraphicFramePr>
          <p:xfrm>
            <a:off x="3095" y="3419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14" name="Clip" r:id="rId20" imgW="1305000" imgH="1085760" progId="">
                    <p:embed/>
                  </p:oleObj>
                </mc:Choice>
                <mc:Fallback>
                  <p:oleObj name="Clip" r:id="rId20" imgW="1305000" imgH="108576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3419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72" name="Object 12"/>
            <p:cNvGraphicFramePr>
              <a:graphicFrameLocks noChangeAspect="1"/>
            </p:cNvGraphicFramePr>
            <p:nvPr/>
          </p:nvGraphicFramePr>
          <p:xfrm>
            <a:off x="1294" y="3456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15" name="Clip" r:id="rId21" imgW="1305000" imgH="1085760" progId="">
                    <p:embed/>
                  </p:oleObj>
                </mc:Choice>
                <mc:Fallback>
                  <p:oleObj name="Clip" r:id="rId21" imgW="1305000" imgH="108576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3456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73" name="Rectangle 13"/>
            <p:cNvSpPr>
              <a:spLocks noChangeArrowheads="1"/>
            </p:cNvSpPr>
            <p:nvPr/>
          </p:nvSpPr>
          <p:spPr bwMode="auto">
            <a:xfrm>
              <a:off x="3480" y="3245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nb-NO"/>
            </a:p>
          </p:txBody>
        </p:sp>
        <p:sp>
          <p:nvSpPr>
            <p:cNvPr id="424974" name="Rectangle 14"/>
            <p:cNvSpPr>
              <a:spLocks noChangeArrowheads="1"/>
            </p:cNvSpPr>
            <p:nvPr/>
          </p:nvSpPr>
          <p:spPr bwMode="auto">
            <a:xfrm>
              <a:off x="1190" y="3239"/>
              <a:ext cx="182" cy="42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nb-NO"/>
            </a:p>
          </p:txBody>
        </p:sp>
        <p:graphicFrame>
          <p:nvGraphicFramePr>
            <p:cNvPr id="424975" name="Object 15"/>
            <p:cNvGraphicFramePr>
              <a:graphicFrameLocks noChangeAspect="1"/>
            </p:cNvGraphicFramePr>
            <p:nvPr/>
          </p:nvGraphicFramePr>
          <p:xfrm>
            <a:off x="1887" y="3352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16" name="Clip" r:id="rId22" imgW="1305000" imgH="1085760" progId="">
                    <p:embed/>
                  </p:oleObj>
                </mc:Choice>
                <mc:Fallback>
                  <p:oleObj name="Clip" r:id="rId22" imgW="1305000" imgH="108576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" y="3352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76" name="Object 16"/>
            <p:cNvGraphicFramePr>
              <a:graphicFrameLocks noChangeAspect="1"/>
            </p:cNvGraphicFramePr>
            <p:nvPr/>
          </p:nvGraphicFramePr>
          <p:xfrm>
            <a:off x="2163" y="3653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17" name="Clip" r:id="rId23" imgW="1305000" imgH="1085760" progId="">
                    <p:embed/>
                  </p:oleObj>
                </mc:Choice>
                <mc:Fallback>
                  <p:oleObj name="Clip" r:id="rId23" imgW="1305000" imgH="108576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653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77" name="Object 17"/>
            <p:cNvGraphicFramePr>
              <a:graphicFrameLocks noChangeAspect="1"/>
            </p:cNvGraphicFramePr>
            <p:nvPr/>
          </p:nvGraphicFramePr>
          <p:xfrm>
            <a:off x="4015" y="3332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18" name="Clip" r:id="rId24" imgW="1305000" imgH="1085760" progId="">
                    <p:embed/>
                  </p:oleObj>
                </mc:Choice>
                <mc:Fallback>
                  <p:oleObj name="Clip" r:id="rId24" imgW="1305000" imgH="1085760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3332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78" name="Object 18"/>
            <p:cNvGraphicFramePr>
              <a:graphicFrameLocks noChangeAspect="1"/>
            </p:cNvGraphicFramePr>
            <p:nvPr/>
          </p:nvGraphicFramePr>
          <p:xfrm>
            <a:off x="3540" y="3565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19" name="Clip" r:id="rId25" imgW="1305000" imgH="1085760" progId="">
                    <p:embed/>
                  </p:oleObj>
                </mc:Choice>
                <mc:Fallback>
                  <p:oleObj name="Clip" r:id="rId25" imgW="1305000" imgH="10857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3565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79" name="Object 19"/>
            <p:cNvGraphicFramePr>
              <a:graphicFrameLocks noChangeAspect="1"/>
            </p:cNvGraphicFramePr>
            <p:nvPr/>
          </p:nvGraphicFramePr>
          <p:xfrm>
            <a:off x="602" y="3138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20" name="Clip" r:id="rId26" imgW="1305000" imgH="1085760" progId="">
                    <p:embed/>
                  </p:oleObj>
                </mc:Choice>
                <mc:Fallback>
                  <p:oleObj name="Clip" r:id="rId26" imgW="1305000" imgH="1085760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3138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80" name="Line 20"/>
            <p:cNvSpPr>
              <a:spLocks noChangeShapeType="1"/>
            </p:cNvSpPr>
            <p:nvPr/>
          </p:nvSpPr>
          <p:spPr bwMode="auto">
            <a:xfrm flipH="1">
              <a:off x="839" y="3241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4981" name="Line 21"/>
            <p:cNvSpPr>
              <a:spLocks noChangeShapeType="1"/>
            </p:cNvSpPr>
            <p:nvPr/>
          </p:nvSpPr>
          <p:spPr bwMode="auto">
            <a:xfrm flipH="1">
              <a:off x="1083" y="3271"/>
              <a:ext cx="17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4982" name="Line 22"/>
            <p:cNvSpPr>
              <a:spLocks noChangeShapeType="1"/>
            </p:cNvSpPr>
            <p:nvPr/>
          </p:nvSpPr>
          <p:spPr bwMode="auto">
            <a:xfrm>
              <a:off x="1347" y="3289"/>
              <a:ext cx="4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4983" name="Line 23"/>
            <p:cNvSpPr>
              <a:spLocks noChangeShapeType="1"/>
            </p:cNvSpPr>
            <p:nvPr/>
          </p:nvSpPr>
          <p:spPr bwMode="auto">
            <a:xfrm flipH="1">
              <a:off x="2132" y="3265"/>
              <a:ext cx="2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4984" name="Line 24"/>
            <p:cNvSpPr>
              <a:spLocks noChangeShapeType="1"/>
            </p:cNvSpPr>
            <p:nvPr/>
          </p:nvSpPr>
          <p:spPr bwMode="auto">
            <a:xfrm flipH="1">
              <a:off x="2330" y="3277"/>
              <a:ext cx="7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4985" name="Line 25"/>
            <p:cNvSpPr>
              <a:spLocks noChangeShapeType="1"/>
            </p:cNvSpPr>
            <p:nvPr/>
          </p:nvSpPr>
          <p:spPr bwMode="auto">
            <a:xfrm>
              <a:off x="2522" y="3241"/>
              <a:ext cx="145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4986" name="Line 26"/>
            <p:cNvSpPr>
              <a:spLocks noChangeShapeType="1"/>
            </p:cNvSpPr>
            <p:nvPr/>
          </p:nvSpPr>
          <p:spPr bwMode="auto">
            <a:xfrm flipH="1">
              <a:off x="3327" y="3289"/>
              <a:ext cx="27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4987" name="Line 27"/>
            <p:cNvSpPr>
              <a:spLocks noChangeShapeType="1"/>
            </p:cNvSpPr>
            <p:nvPr/>
          </p:nvSpPr>
          <p:spPr bwMode="auto">
            <a:xfrm flipH="1">
              <a:off x="3644" y="3271"/>
              <a:ext cx="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4988" name="Line 28"/>
            <p:cNvSpPr>
              <a:spLocks noChangeShapeType="1"/>
            </p:cNvSpPr>
            <p:nvPr/>
          </p:nvSpPr>
          <p:spPr bwMode="auto">
            <a:xfrm>
              <a:off x="3722" y="3222"/>
              <a:ext cx="324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grpSp>
          <p:nvGrpSpPr>
            <p:cNvPr id="424989" name="Group 29"/>
            <p:cNvGrpSpPr>
              <a:grpSpLocks/>
            </p:cNvGrpSpPr>
            <p:nvPr/>
          </p:nvGrpSpPr>
          <p:grpSpPr bwMode="auto">
            <a:xfrm>
              <a:off x="2353" y="2317"/>
              <a:ext cx="234" cy="159"/>
              <a:chOff x="620" y="1640"/>
              <a:chExt cx="288" cy="209"/>
            </a:xfrm>
          </p:grpSpPr>
          <p:sp>
            <p:nvSpPr>
              <p:cNvPr id="424990" name="Line 30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424991" name="Rectangle 31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nb-NO"/>
              </a:p>
            </p:txBody>
          </p:sp>
          <p:grpSp>
            <p:nvGrpSpPr>
              <p:cNvPr id="424992" name="Group 32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424993" name="Line 33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nb-NO"/>
                </a:p>
              </p:txBody>
            </p:sp>
            <p:sp>
              <p:nvSpPr>
                <p:cNvPr id="42499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nb-NO"/>
                </a:p>
              </p:txBody>
            </p:sp>
          </p:grpSp>
        </p:grpSp>
        <p:sp>
          <p:nvSpPr>
            <p:cNvPr id="424995" name="Line 35"/>
            <p:cNvSpPr>
              <a:spLocks noChangeShapeType="1"/>
            </p:cNvSpPr>
            <p:nvPr/>
          </p:nvSpPr>
          <p:spPr bwMode="auto">
            <a:xfrm flipH="1">
              <a:off x="1341" y="2477"/>
              <a:ext cx="1049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4996" name="Line 36"/>
            <p:cNvSpPr>
              <a:spLocks noChangeShapeType="1"/>
            </p:cNvSpPr>
            <p:nvPr/>
          </p:nvSpPr>
          <p:spPr bwMode="auto">
            <a:xfrm>
              <a:off x="2488" y="2471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4997" name="Line 37"/>
            <p:cNvSpPr>
              <a:spLocks noChangeShapeType="1"/>
            </p:cNvSpPr>
            <p:nvPr/>
          </p:nvSpPr>
          <p:spPr bwMode="auto">
            <a:xfrm flipH="1" flipV="1">
              <a:off x="2588" y="2440"/>
              <a:ext cx="94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4998" name="Text Box 38"/>
            <p:cNvSpPr txBox="1">
              <a:spLocks noChangeArrowheads="1"/>
            </p:cNvSpPr>
            <p:nvPr/>
          </p:nvSpPr>
          <p:spPr bwMode="auto">
            <a:xfrm>
              <a:off x="1452" y="3115"/>
              <a:ext cx="3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424999" name="Text Box 39"/>
            <p:cNvSpPr txBox="1">
              <a:spLocks noChangeArrowheads="1"/>
            </p:cNvSpPr>
            <p:nvPr/>
          </p:nvSpPr>
          <p:spPr bwMode="auto">
            <a:xfrm>
              <a:off x="2587" y="3120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425000" name="Text Box 40"/>
            <p:cNvSpPr txBox="1">
              <a:spLocks noChangeArrowheads="1"/>
            </p:cNvSpPr>
            <p:nvPr/>
          </p:nvSpPr>
          <p:spPr bwMode="auto">
            <a:xfrm>
              <a:off x="3741" y="3040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425001" name="Text Box 41"/>
            <p:cNvSpPr txBox="1">
              <a:spLocks noChangeArrowheads="1"/>
            </p:cNvSpPr>
            <p:nvPr/>
          </p:nvSpPr>
          <p:spPr bwMode="auto">
            <a:xfrm>
              <a:off x="2672" y="2283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svitsj</a:t>
              </a:r>
            </a:p>
          </p:txBody>
        </p:sp>
      </p:grpSp>
      <p:sp>
        <p:nvSpPr>
          <p:cNvPr id="425002" name="Text Box 4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81088" y="5580063"/>
            <a:ext cx="1973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kollisjonsdomene</a:t>
            </a:r>
          </a:p>
        </p:txBody>
      </p:sp>
      <p:sp>
        <p:nvSpPr>
          <p:cNvPr id="425003" name="Text Box 4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40076" y="5654675"/>
            <a:ext cx="1973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kollisjonsdomene</a:t>
            </a:r>
          </a:p>
        </p:txBody>
      </p:sp>
      <p:sp>
        <p:nvSpPr>
          <p:cNvPr id="425004" name="Text Box 4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656013" y="56451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nb-NO"/>
          </a:p>
        </p:txBody>
      </p:sp>
      <p:sp>
        <p:nvSpPr>
          <p:cNvPr id="425005" name="Text Box 4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61176" y="3475038"/>
            <a:ext cx="1333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kollisjons- </a:t>
            </a:r>
            <a:br>
              <a:rPr lang="en-US"/>
            </a:br>
            <a:r>
              <a:rPr lang="en-US"/>
              <a:t>domene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6389689" y="6474619"/>
            <a:ext cx="2133600" cy="365125"/>
          </a:xfrm>
        </p:spPr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4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4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4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4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Svitsjer: dedikert aksess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484188" y="1147763"/>
            <a:ext cx="4503737" cy="4576762"/>
          </a:xfrm>
        </p:spPr>
        <p:txBody>
          <a:bodyPr/>
          <a:lstStyle/>
          <a:p>
            <a:r>
              <a:rPr lang="en-US" sz="2400"/>
              <a:t>Svitsj med mange interface</a:t>
            </a:r>
          </a:p>
          <a:p>
            <a:r>
              <a:rPr lang="en-US" sz="2400"/>
              <a:t>Maskiner har direkte forbindelse til svitsjen </a:t>
            </a:r>
          </a:p>
          <a:p>
            <a:r>
              <a:rPr lang="en-US" sz="2400"/>
              <a:t>Ingen kollisjoner, full dupleks</a:t>
            </a:r>
          </a:p>
          <a:p>
            <a:pPr>
              <a:buFont typeface="ZapfDingbats" pitchFamily="8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>
                <a:solidFill>
                  <a:schemeClr val="accent2"/>
                </a:solidFill>
              </a:rPr>
              <a:t>Svitsjing: </a:t>
            </a:r>
            <a:r>
              <a:rPr lang="en-US" sz="2400"/>
              <a:t>A-til-A’ og B-til-B’ samtidig, ingen kollisjoner</a:t>
            </a:r>
          </a:p>
          <a:p>
            <a:pPr>
              <a:buFont typeface="ZapfDingbats" pitchFamily="82" charset="2"/>
              <a:buNone/>
            </a:pPr>
            <a:endParaRPr lang="en-US" sz="2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grpSp>
        <p:nvGrpSpPr>
          <p:cNvPr id="425988" name="Group 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249988" y="2865438"/>
            <a:ext cx="457200" cy="331787"/>
            <a:chOff x="620" y="1640"/>
            <a:chExt cx="288" cy="209"/>
          </a:xfrm>
        </p:grpSpPr>
        <p:sp>
          <p:nvSpPr>
            <p:cNvPr id="425989" name="Line 5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5990" name="Rectangle 6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nb-NO"/>
            </a:p>
          </p:txBody>
        </p:sp>
        <p:grpSp>
          <p:nvGrpSpPr>
            <p:cNvPr id="425991" name="Group 7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425992" name="Line 8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425993" name="Line 9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nb-NO"/>
              </a:p>
            </p:txBody>
          </p:sp>
        </p:grpSp>
      </p:grpSp>
      <p:sp>
        <p:nvSpPr>
          <p:cNvPr id="425994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95925" y="2913063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9933"/>
                </a:solidFill>
              </a:rPr>
              <a:t>svitsj</a:t>
            </a:r>
          </a:p>
        </p:txBody>
      </p:sp>
      <p:graphicFrame>
        <p:nvGraphicFramePr>
          <p:cNvPr id="425995" name="Object 1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2" name="Clip" r:id="rId28" imgW="1305000" imgH="1085760" progId="">
                  <p:embed/>
                </p:oleObj>
              </mc:Choice>
              <mc:Fallback>
                <p:oleObj name="Clip" r:id="rId28" imgW="1305000" imgH="10857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6" name="Object 12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3" name="Clip" r:id="rId30" imgW="1305000" imgH="1085760" progId="">
                  <p:embed/>
                </p:oleObj>
              </mc:Choice>
              <mc:Fallback>
                <p:oleObj name="Clip" r:id="rId30" imgW="1305000" imgH="108576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7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425998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425999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42600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graphicFrame>
        <p:nvGraphicFramePr>
          <p:cNvPr id="426001" name="Object 1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4" name="Clip" r:id="rId31" imgW="1305000" imgH="1085760" progId="">
                  <p:embed/>
                </p:oleObj>
              </mc:Choice>
              <mc:Fallback>
                <p:oleObj name="Clip" r:id="rId31" imgW="1305000" imgH="108576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2" name="Object 18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5" name="Clip" r:id="rId32" imgW="1305000" imgH="1085760" progId="">
                  <p:embed/>
                </p:oleObj>
              </mc:Choice>
              <mc:Fallback>
                <p:oleObj name="Clip" r:id="rId32" imgW="1305000" imgH="108576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3" name="Object 19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6" name="Clip" r:id="rId33" imgW="1305000" imgH="1085760" progId="">
                  <p:embed/>
                </p:oleObj>
              </mc:Choice>
              <mc:Fallback>
                <p:oleObj name="Clip" r:id="rId33" imgW="1305000" imgH="10857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4" name="Line 20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graphicFrame>
        <p:nvGraphicFramePr>
          <p:cNvPr id="426005" name="Object 2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7" name="Clip" r:id="rId34" imgW="1305000" imgH="1085760" progId="">
                  <p:embed/>
                </p:oleObj>
              </mc:Choice>
              <mc:Fallback>
                <p:oleObj name="Clip" r:id="rId34" imgW="1305000" imgH="108576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6" name="Line 22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426007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26008" name="Text Box 2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A’</a:t>
            </a:r>
          </a:p>
        </p:txBody>
      </p:sp>
      <p:sp>
        <p:nvSpPr>
          <p:cNvPr id="426009" name="Text Box 2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6010" name="Text Box 26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B’</a:t>
            </a:r>
          </a:p>
        </p:txBody>
      </p:sp>
      <p:sp>
        <p:nvSpPr>
          <p:cNvPr id="426011" name="Text Box 27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26012" name="Text Box 28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C’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Freeform 2"/>
          <p:cNvSpPr>
            <a:spLocks/>
          </p:cNvSpPr>
          <p:nvPr>
            <p:custDataLst>
              <p:tags r:id="rId3"/>
            </p:custDataLst>
          </p:nvPr>
        </p:nvSpPr>
        <p:spPr bwMode="auto">
          <a:xfrm rot="5400000">
            <a:off x="2404269" y="-116681"/>
            <a:ext cx="4632325" cy="8434387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Nettverk for en institusjon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28036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62413" y="4983163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nb-NO"/>
          </a:p>
        </p:txBody>
      </p:sp>
      <p:graphicFrame>
        <p:nvGraphicFramePr>
          <p:cNvPr id="428037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249363" y="540067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71" name="Clip" r:id="rId47" imgW="1305000" imgH="1085760" progId="">
                  <p:embed/>
                </p:oleObj>
              </mc:Choice>
              <mc:Fallback>
                <p:oleObj name="Clip" r:id="rId47" imgW="1305000" imgH="1085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5400675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8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575175" y="5418138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72" name="Clip" r:id="rId49" imgW="1305000" imgH="1085760" progId="">
                  <p:embed/>
                </p:oleObj>
              </mc:Choice>
              <mc:Fallback>
                <p:oleObj name="Clip" r:id="rId49" imgW="1305000" imgH="1085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5418138"/>
                        <a:ext cx="5127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9" name="Object 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575300" y="535781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73" name="Clip" r:id="rId50" imgW="1305000" imgH="1085760" progId="">
                  <p:embed/>
                </p:oleObj>
              </mc:Choice>
              <mc:Fallback>
                <p:oleObj name="Clip" r:id="rId50" imgW="1305000" imgH="10857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357813"/>
                        <a:ext cx="5127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0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060575" y="543401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74" name="Clip" r:id="rId51" imgW="1305000" imgH="1085760" progId="">
                  <p:embed/>
                </p:oleObj>
              </mc:Choice>
              <mc:Fallback>
                <p:oleObj name="Clip" r:id="rId51" imgW="1305000" imgH="10857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434013"/>
                        <a:ext cx="5127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41" name="Rectangle 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26188" y="4994275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nb-NO"/>
          </a:p>
        </p:txBody>
      </p:sp>
      <p:sp>
        <p:nvSpPr>
          <p:cNvPr id="428042" name="Rectangle 1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857375" y="4979988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nb-NO"/>
          </a:p>
        </p:txBody>
      </p:sp>
      <p:graphicFrame>
        <p:nvGraphicFramePr>
          <p:cNvPr id="428043" name="Object 1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217863" y="52165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75" name="Clip" r:id="rId52" imgW="1305000" imgH="1085760" progId="">
                  <p:embed/>
                </p:oleObj>
              </mc:Choice>
              <mc:Fallback>
                <p:oleObj name="Clip" r:id="rId52" imgW="1305000" imgH="10857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5216525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4" name="Object 1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756025" y="584676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76" name="Clip" r:id="rId53" imgW="1305000" imgH="1085760" progId="">
                  <p:embed/>
                </p:oleObj>
              </mc:Choice>
              <mc:Fallback>
                <p:oleObj name="Clip" r:id="rId53" imgW="1305000" imgH="108576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5846763"/>
                        <a:ext cx="5127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5" name="Object 13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7370763" y="51752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77" name="Clip" r:id="rId54" imgW="1305000" imgH="1085760" progId="">
                  <p:embed/>
                </p:oleObj>
              </mc:Choice>
              <mc:Fallback>
                <p:oleObj name="Clip" r:id="rId54" imgW="1305000" imgH="108576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5175250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6" name="Object 14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6443663" y="5662613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78" name="Clip" r:id="rId55" imgW="1305000" imgH="1085760" progId="">
                  <p:embed/>
                </p:oleObj>
              </mc:Choice>
              <mc:Fallback>
                <p:oleObj name="Clip" r:id="rId55" imgW="1305000" imgH="108576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662613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7" name="Object 15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709613" y="47688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79" name="Clip" r:id="rId56" imgW="1305000" imgH="1085760" progId="">
                  <p:embed/>
                </p:oleObj>
              </mc:Choice>
              <mc:Fallback>
                <p:oleObj name="Clip" r:id="rId56" imgW="1305000" imgH="108576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4768850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48" name="Line 1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1171575" y="498475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049" name="Line 1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1647825" y="5048250"/>
            <a:ext cx="334963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050" name="Line 1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163763" y="5086350"/>
            <a:ext cx="8890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051" name="Line 1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3695700" y="5035550"/>
            <a:ext cx="42545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052" name="Line 20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4081463" y="5060950"/>
            <a:ext cx="155575" cy="77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053" name="Line 2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4456113" y="4984750"/>
            <a:ext cx="28257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054" name="Line 22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6027738" y="5086350"/>
            <a:ext cx="52705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055" name="Line 23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6645275" y="5048250"/>
            <a:ext cx="127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056" name="Line 24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6799263" y="4945063"/>
            <a:ext cx="631825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grpSp>
        <p:nvGrpSpPr>
          <p:cNvPr id="428057" name="Group 25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4125913" y="3052763"/>
            <a:ext cx="457200" cy="331787"/>
            <a:chOff x="620" y="1640"/>
            <a:chExt cx="288" cy="209"/>
          </a:xfrm>
        </p:grpSpPr>
        <p:sp>
          <p:nvSpPr>
            <p:cNvPr id="428058" name="Line 26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28059" name="Rectangle 27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nb-NO"/>
            </a:p>
          </p:txBody>
        </p:sp>
        <p:grpSp>
          <p:nvGrpSpPr>
            <p:cNvPr id="428060" name="Group 28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428061" name="Line 29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428062" name="Line 30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nb-NO"/>
              </a:p>
            </p:txBody>
          </p:sp>
        </p:grpSp>
      </p:grpSp>
      <p:sp>
        <p:nvSpPr>
          <p:cNvPr id="428063" name="Line 31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064" name="Line 32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065" name="Line 33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066" name="Text Box 34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368550" y="4721225"/>
            <a:ext cx="89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428069" name="Text Box 37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697413" y="31750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svitsj</a:t>
            </a:r>
          </a:p>
        </p:txBody>
      </p:sp>
      <p:grpSp>
        <p:nvGrpSpPr>
          <p:cNvPr id="428070" name="Group 38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5910263" y="2484438"/>
            <a:ext cx="238125" cy="484187"/>
            <a:chOff x="4180" y="783"/>
            <a:chExt cx="150" cy="307"/>
          </a:xfrm>
        </p:grpSpPr>
        <p:sp>
          <p:nvSpPr>
            <p:cNvPr id="428071" name="AutoShape 3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72" name="Rectangle 4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73" name="Rectangle 4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74" name="AutoShape 4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75" name="Line 4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76" name="Line 4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77" name="Rectangle 4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78" name="Rectangle 4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428079" name="Group 47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5149850" y="1992313"/>
            <a:ext cx="238125" cy="484187"/>
            <a:chOff x="4180" y="783"/>
            <a:chExt cx="150" cy="307"/>
          </a:xfrm>
        </p:grpSpPr>
        <p:sp>
          <p:nvSpPr>
            <p:cNvPr id="428080" name="AutoShape 4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81" name="Rectangle 4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82" name="Rectangle 5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83" name="AutoShape 5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84" name="Line 5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85" name="Line 5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86" name="Rectangle 5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28087" name="Rectangle 5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428088" name="Line 5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089" name="Line 5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grpSp>
        <p:nvGrpSpPr>
          <p:cNvPr id="428090" name="Group 58"/>
          <p:cNvGrpSpPr>
            <a:grpSpLocks/>
          </p:cNvGrpSpPr>
          <p:nvPr>
            <p:custDataLst>
              <p:tags r:id="rId37"/>
            </p:custDataLst>
          </p:nvPr>
        </p:nvGrpSpPr>
        <p:grpSpPr bwMode="auto">
          <a:xfrm>
            <a:off x="2843213" y="2312988"/>
            <a:ext cx="569912" cy="285750"/>
            <a:chOff x="533" y="321"/>
            <a:chExt cx="359" cy="180"/>
          </a:xfrm>
        </p:grpSpPr>
        <p:grpSp>
          <p:nvGrpSpPr>
            <p:cNvPr id="428091" name="Group 59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428092" name="Oval 60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28093" name="Line 61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28094" name="Line 62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28095" name="Rectangle 63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nb-NO" sz="2400">
                  <a:latin typeface="Times New Roman" pitchFamily="18" charset="0"/>
                </a:endParaRPr>
              </a:p>
            </p:txBody>
          </p:sp>
          <p:sp>
            <p:nvSpPr>
              <p:cNvPr id="428096" name="Oval 64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grpSp>
            <p:nvGrpSpPr>
              <p:cNvPr id="428097" name="Group 65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42809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428099" name="Line 6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428100" name="Line 6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  <p:grpSp>
            <p:nvGrpSpPr>
              <p:cNvPr id="428101" name="Group 69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428102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428103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428104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</p:grpSp>
        <p:sp>
          <p:nvSpPr>
            <p:cNvPr id="428105" name="Line 73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428106" name="Line 7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107" name="Line 75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nb-NO"/>
          </a:p>
        </p:txBody>
      </p:sp>
      <p:sp>
        <p:nvSpPr>
          <p:cNvPr id="428108" name="Text Box 76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744538" y="2041525"/>
            <a:ext cx="1416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til eksternt</a:t>
            </a:r>
          </a:p>
          <a:p>
            <a:r>
              <a:rPr lang="en-US"/>
              <a:t>nett</a:t>
            </a:r>
          </a:p>
        </p:txBody>
      </p:sp>
      <p:sp>
        <p:nvSpPr>
          <p:cNvPr id="428109" name="Text Box 77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716213" y="2608263"/>
            <a:ext cx="883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router</a:t>
            </a:r>
          </a:p>
        </p:txBody>
      </p:sp>
      <p:sp>
        <p:nvSpPr>
          <p:cNvPr id="428110" name="Text Box 78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35725" y="3516313"/>
            <a:ext cx="170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IP subnett</a:t>
            </a:r>
          </a:p>
        </p:txBody>
      </p:sp>
      <p:sp>
        <p:nvSpPr>
          <p:cNvPr id="428111" name="Text Box 79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mail server</a:t>
            </a:r>
          </a:p>
        </p:txBody>
      </p:sp>
      <p:sp>
        <p:nvSpPr>
          <p:cNvPr id="428112" name="Text Box 80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web server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45"/>
            </p:custDataLst>
          </p:nvPr>
        </p:nvSpPr>
        <p:spPr/>
        <p:txBody>
          <a:bodyPr/>
          <a:lstStyle/>
          <a:p>
            <a:pPr>
              <a:defRPr/>
            </a:pPr>
            <a:fld id="{AAD0CF3B-B9C0-42DE-B5CE-C1582C7FA6D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42925" y="155575"/>
            <a:ext cx="7772400" cy="695520"/>
          </a:xfrm>
        </p:spPr>
        <p:txBody>
          <a:bodyPr/>
          <a:lstStyle/>
          <a:p>
            <a:r>
              <a:rPr lang="en-US" sz="3600" dirty="0" err="1"/>
              <a:t>Svitsjer</a:t>
            </a:r>
            <a:r>
              <a:rPr lang="en-US" sz="3600" dirty="0"/>
              <a:t> vs. </a:t>
            </a:r>
            <a:r>
              <a:rPr lang="en-US" sz="3600" dirty="0" err="1"/>
              <a:t>routere</a:t>
            </a:r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42925" y="1082675"/>
            <a:ext cx="7981950" cy="2900363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begge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“store-and-forward” </a:t>
            </a:r>
            <a:r>
              <a:rPr lang="en-US" sz="2400" dirty="0" err="1"/>
              <a:t>enheter</a:t>
            </a:r>
            <a:endParaRPr lang="en-US" sz="2400" dirty="0"/>
          </a:p>
          <a:p>
            <a:pPr lvl="1"/>
            <a:r>
              <a:rPr lang="en-US" sz="2000" dirty="0" err="1"/>
              <a:t>routere</a:t>
            </a:r>
            <a:r>
              <a:rPr lang="en-US" sz="2000" dirty="0"/>
              <a:t>: </a:t>
            </a:r>
            <a:r>
              <a:rPr lang="en-US" sz="2000" dirty="0" err="1"/>
              <a:t>nettlagsenheter</a:t>
            </a:r>
            <a:r>
              <a:rPr lang="en-US" sz="2000" dirty="0"/>
              <a:t> (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nettlagsheadere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svitsjer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linklagsenheter</a:t>
            </a:r>
            <a:endParaRPr lang="en-US" sz="2000" dirty="0"/>
          </a:p>
          <a:p>
            <a:r>
              <a:rPr lang="en-US" sz="2400" dirty="0" err="1"/>
              <a:t>routere</a:t>
            </a:r>
            <a:r>
              <a:rPr lang="en-US" sz="2400" dirty="0"/>
              <a:t> </a:t>
            </a:r>
            <a:r>
              <a:rPr lang="en-US" sz="2400" dirty="0" err="1"/>
              <a:t>benytter</a:t>
            </a:r>
            <a:r>
              <a:rPr lang="en-US" sz="2400" dirty="0"/>
              <a:t> </a:t>
            </a:r>
            <a:r>
              <a:rPr lang="en-US" sz="2400" dirty="0" err="1"/>
              <a:t>routingtabeller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implementerer</a:t>
            </a:r>
            <a:r>
              <a:rPr lang="en-US" sz="2400" dirty="0"/>
              <a:t> </a:t>
            </a:r>
            <a:r>
              <a:rPr lang="en-US" sz="2400" dirty="0" err="1"/>
              <a:t>routingalgoritmer</a:t>
            </a:r>
            <a:endParaRPr lang="en-US" sz="2400" dirty="0"/>
          </a:p>
          <a:p>
            <a:r>
              <a:rPr lang="en-US" sz="2400" dirty="0" err="1"/>
              <a:t>svitsjer</a:t>
            </a:r>
            <a:r>
              <a:rPr lang="en-US" sz="2400" dirty="0"/>
              <a:t> </a:t>
            </a:r>
            <a:r>
              <a:rPr lang="en-US" sz="2400" dirty="0" err="1"/>
              <a:t>benytter</a:t>
            </a:r>
            <a:r>
              <a:rPr lang="en-US" sz="2400" dirty="0"/>
              <a:t> </a:t>
            </a:r>
            <a:r>
              <a:rPr lang="en-US" sz="2400" dirty="0" err="1"/>
              <a:t>svitsjetabeller</a:t>
            </a:r>
            <a:r>
              <a:rPr lang="en-US" sz="2400" dirty="0"/>
              <a:t>, </a:t>
            </a:r>
            <a:r>
              <a:rPr lang="en-US" sz="2400" dirty="0" err="1"/>
              <a:t>gjør</a:t>
            </a:r>
            <a:r>
              <a:rPr lang="en-US" sz="2400" dirty="0"/>
              <a:t> </a:t>
            </a:r>
            <a:r>
              <a:rPr lang="en-US" sz="2400" dirty="0" err="1"/>
              <a:t>filtrering</a:t>
            </a:r>
            <a:r>
              <a:rPr lang="en-US" sz="2400" dirty="0"/>
              <a:t>,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har</a:t>
            </a:r>
            <a:r>
              <a:rPr lang="en-US" sz="2400" dirty="0"/>
              <a:t> </a:t>
            </a:r>
            <a:r>
              <a:rPr lang="en-US" sz="2400" dirty="0" err="1"/>
              <a:t>selvlæring</a:t>
            </a:r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429060" name="Picture 4" descr="566 Bridge and router stacks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8187" y="3939711"/>
            <a:ext cx="5456237" cy="2157412"/>
          </a:xfrm>
          <a:prstGeom prst="rect">
            <a:avLst/>
          </a:prstGeom>
          <a:noFill/>
        </p:spPr>
      </p:pic>
      <p:sp>
        <p:nvSpPr>
          <p:cNvPr id="429061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73125" y="5773957"/>
            <a:ext cx="969963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/>
              <a:t>Maskin/Host</a:t>
            </a:r>
          </a:p>
        </p:txBody>
      </p:sp>
      <p:sp>
        <p:nvSpPr>
          <p:cNvPr id="429063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4413" y="5783407"/>
            <a:ext cx="969962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err="1"/>
              <a:t>switch</a:t>
            </a:r>
            <a:endParaRPr lang="nb-NO"/>
          </a:p>
        </p:txBody>
      </p:sp>
      <p:sp>
        <p:nvSpPr>
          <p:cNvPr id="429064" name="Text Box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70715" y="5799713"/>
            <a:ext cx="96996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err="1"/>
              <a:t>Router</a:t>
            </a:r>
            <a:endParaRPr lang="nb-NO"/>
          </a:p>
        </p:txBody>
      </p:sp>
      <p:sp>
        <p:nvSpPr>
          <p:cNvPr id="11" name="Text Box 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943377" y="5799713"/>
            <a:ext cx="969963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/>
              <a:t>Maskin/Host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VLAN: </a:t>
            </a:r>
            <a:r>
              <a:rPr lang="en-US" err="1"/>
              <a:t>motivasjon</a:t>
            </a:r>
            <a:endParaRPr lang="en-US"/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4438650" y="1041202"/>
            <a:ext cx="4500563" cy="5169098"/>
          </a:xfrm>
        </p:spPr>
        <p:txBody>
          <a:bodyPr>
            <a:noAutofit/>
          </a:bodyPr>
          <a:lstStyle/>
          <a:p>
            <a:r>
              <a:rPr lang="en-US" sz="2800" dirty="0" err="1"/>
              <a:t>Hva</a:t>
            </a:r>
            <a:r>
              <a:rPr lang="en-US" sz="2800" dirty="0"/>
              <a:t> </a:t>
            </a:r>
            <a:r>
              <a:rPr lang="en-US" sz="2800" dirty="0" err="1"/>
              <a:t>skjer</a:t>
            </a:r>
            <a:r>
              <a:rPr lang="en-US" sz="2800" dirty="0"/>
              <a:t> </a:t>
            </a:r>
            <a:r>
              <a:rPr lang="en-US" sz="2800" dirty="0" err="1"/>
              <a:t>dersom:</a:t>
            </a:r>
            <a:r>
              <a:rPr lang="en-US" sz="2400" dirty="0" err="1"/>
              <a:t>Adm-bruker</a:t>
            </a:r>
            <a:r>
              <a:rPr lang="en-US" sz="2400" dirty="0"/>
              <a:t> </a:t>
            </a:r>
            <a:r>
              <a:rPr lang="en-US" sz="2400" dirty="0" err="1"/>
              <a:t>bytter</a:t>
            </a:r>
            <a:r>
              <a:rPr lang="en-US" sz="2400" dirty="0"/>
              <a:t> </a:t>
            </a:r>
            <a:r>
              <a:rPr lang="en-US" sz="2400" dirty="0" err="1"/>
              <a:t>kontor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Fagstab-gangen</a:t>
            </a:r>
            <a:r>
              <a:rPr lang="en-US" sz="2400" dirty="0"/>
              <a:t>, men </a:t>
            </a:r>
            <a:r>
              <a:rPr lang="en-US" sz="2400" dirty="0" err="1"/>
              <a:t>vil</a:t>
            </a:r>
            <a:r>
              <a:rPr lang="en-US" sz="2400" dirty="0"/>
              <a:t> </a:t>
            </a:r>
            <a:r>
              <a:rPr lang="en-US" sz="2400" dirty="0" err="1"/>
              <a:t>fortsette</a:t>
            </a:r>
            <a:r>
              <a:rPr lang="en-US" sz="2400" dirty="0"/>
              <a:t> å </a:t>
            </a:r>
            <a:r>
              <a:rPr lang="en-US" sz="2400" dirty="0" err="1"/>
              <a:t>henge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Adm</a:t>
            </a:r>
            <a:r>
              <a:rPr lang="en-US" sz="2400" dirty="0"/>
              <a:t>-switch?</a:t>
            </a:r>
          </a:p>
          <a:p>
            <a:r>
              <a:rPr lang="en-US" sz="2400" dirty="0" err="1"/>
              <a:t>Ett</a:t>
            </a:r>
            <a:r>
              <a:rPr lang="en-US" sz="2400" dirty="0"/>
              <a:t> </a:t>
            </a:r>
            <a:r>
              <a:rPr lang="en-US" sz="2400" dirty="0" err="1"/>
              <a:t>enkelt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broadcas</a:t>
            </a:r>
            <a:r>
              <a:rPr lang="en-US" sz="2400" dirty="0"/>
              <a:t>t </a:t>
            </a:r>
            <a:r>
              <a:rPr lang="en-US" sz="2400" dirty="0" err="1"/>
              <a:t>domene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all lag-2 broadcast </a:t>
            </a:r>
            <a:r>
              <a:rPr lang="en-US" sz="2000" dirty="0" err="1"/>
              <a:t>trafikk</a:t>
            </a:r>
            <a:r>
              <a:rPr lang="en-US" sz="2000" dirty="0"/>
              <a:t> (ARP, DHCP) </a:t>
            </a:r>
            <a:r>
              <a:rPr lang="en-US" sz="2000" dirty="0" err="1"/>
              <a:t>sendes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hele</a:t>
            </a:r>
            <a:r>
              <a:rPr lang="en-US" sz="2000" dirty="0"/>
              <a:t> </a:t>
            </a:r>
            <a:r>
              <a:rPr lang="en-US" sz="2000" dirty="0" err="1"/>
              <a:t>LANet</a:t>
            </a:r>
            <a:r>
              <a:rPr lang="en-US" sz="2000" dirty="0"/>
              <a:t> (</a:t>
            </a:r>
            <a:r>
              <a:rPr lang="en-US" sz="2000" dirty="0" err="1"/>
              <a:t>sikkerhet</a:t>
            </a:r>
            <a:r>
              <a:rPr lang="en-US" sz="2000" dirty="0"/>
              <a:t>/</a:t>
            </a:r>
            <a:r>
              <a:rPr lang="en-US" sz="2000" dirty="0" err="1"/>
              <a:t>privatliv</a:t>
            </a:r>
            <a:r>
              <a:rPr lang="en-US" sz="2000" dirty="0"/>
              <a:t>, </a:t>
            </a:r>
            <a:r>
              <a:rPr lang="en-US" sz="2000" dirty="0" err="1"/>
              <a:t>ineffektivt</a:t>
            </a:r>
            <a:r>
              <a:rPr lang="en-US" sz="2000" dirty="0"/>
              <a:t>)</a:t>
            </a:r>
          </a:p>
          <a:p>
            <a:r>
              <a:rPr lang="en-US" sz="2400" dirty="0" err="1"/>
              <a:t>Sprede-switchene</a:t>
            </a:r>
            <a:r>
              <a:rPr lang="en-US" sz="2400" dirty="0"/>
              <a:t> </a:t>
            </a:r>
            <a:r>
              <a:rPr lang="en-US" sz="2400" dirty="0" err="1"/>
              <a:t>bruker</a:t>
            </a:r>
            <a:r>
              <a:rPr lang="en-US" sz="2400" dirty="0"/>
              <a:t> bare et </a:t>
            </a:r>
            <a:r>
              <a:rPr lang="en-US" sz="2400" dirty="0" err="1"/>
              <a:t>fåtall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</a:t>
            </a:r>
            <a:r>
              <a:rPr lang="en-US" sz="2400" dirty="0" err="1"/>
              <a:t>portene</a:t>
            </a:r>
            <a:r>
              <a:rPr lang="en-US" sz="2400" dirty="0"/>
              <a:t> sine.. </a:t>
            </a:r>
          </a:p>
          <a:p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grpSp>
        <p:nvGrpSpPr>
          <p:cNvPr id="689237" name="Group 8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20663" y="2498725"/>
            <a:ext cx="3702050" cy="2260600"/>
            <a:chOff x="317" y="1124"/>
            <a:chExt cx="5313" cy="2918"/>
          </a:xfrm>
        </p:grpSpPr>
        <p:sp>
          <p:nvSpPr>
            <p:cNvPr id="689156" name="Freeform 4"/>
            <p:cNvSpPr>
              <a:spLocks/>
            </p:cNvSpPr>
            <p:nvPr/>
          </p:nvSpPr>
          <p:spPr bwMode="auto">
            <a:xfrm rot="5400000">
              <a:off x="1515" y="-74"/>
              <a:ext cx="2918" cy="5313"/>
            </a:xfrm>
            <a:custGeom>
              <a:avLst/>
              <a:gdLst>
                <a:gd name="T0" fmla="*/ 239 w 1292"/>
                <a:gd name="T1" fmla="*/ 7 h 1255"/>
                <a:gd name="T2" fmla="*/ 35 w 1292"/>
                <a:gd name="T3" fmla="*/ 157 h 1255"/>
                <a:gd name="T4" fmla="*/ 29 w 1292"/>
                <a:gd name="T5" fmla="*/ 523 h 1255"/>
                <a:gd name="T6" fmla="*/ 53 w 1292"/>
                <a:gd name="T7" fmla="*/ 829 h 1255"/>
                <a:gd name="T8" fmla="*/ 245 w 1292"/>
                <a:gd name="T9" fmla="*/ 871 h 1255"/>
                <a:gd name="T10" fmla="*/ 647 w 1292"/>
                <a:gd name="T11" fmla="*/ 1129 h 1255"/>
                <a:gd name="T12" fmla="*/ 995 w 1292"/>
                <a:gd name="T13" fmla="*/ 1237 h 1255"/>
                <a:gd name="T14" fmla="*/ 1199 w 1292"/>
                <a:gd name="T15" fmla="*/ 1021 h 1255"/>
                <a:gd name="T16" fmla="*/ 1271 w 1292"/>
                <a:gd name="T17" fmla="*/ 445 h 1255"/>
                <a:gd name="T18" fmla="*/ 1205 w 1292"/>
                <a:gd name="T19" fmla="*/ 211 h 1255"/>
                <a:gd name="T20" fmla="*/ 749 w 1292"/>
                <a:gd name="T21" fmla="*/ 115 h 1255"/>
                <a:gd name="T22" fmla="*/ 239 w 1292"/>
                <a:gd name="T23" fmla="*/ 7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689157" name="Object 5"/>
            <p:cNvGraphicFramePr>
              <a:graphicFrameLocks noChangeAspect="1"/>
            </p:cNvGraphicFramePr>
            <p:nvPr/>
          </p:nvGraphicFramePr>
          <p:xfrm>
            <a:off x="787" y="3402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402" name="Clip" r:id="rId13" imgW="1305000" imgH="1085760" progId="MS_ClipArt_Gallery.2">
                    <p:embed/>
                  </p:oleObj>
                </mc:Choice>
                <mc:Fallback>
                  <p:oleObj name="Clip" r:id="rId1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3402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58" name="Object 6"/>
            <p:cNvGraphicFramePr>
              <a:graphicFrameLocks noChangeAspect="1"/>
            </p:cNvGraphicFramePr>
            <p:nvPr/>
          </p:nvGraphicFramePr>
          <p:xfrm>
            <a:off x="2882" y="3413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403" name="Clip" r:id="rId15" imgW="1305000" imgH="1085760" progId="MS_ClipArt_Gallery.2">
                    <p:embed/>
                  </p:oleObj>
                </mc:Choice>
                <mc:Fallback>
                  <p:oleObj name="Clip" r:id="rId1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" y="3413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59" name="Object 7"/>
            <p:cNvGraphicFramePr>
              <a:graphicFrameLocks noChangeAspect="1"/>
            </p:cNvGraphicFramePr>
            <p:nvPr/>
          </p:nvGraphicFramePr>
          <p:xfrm>
            <a:off x="3512" y="3375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404" name="Clip" r:id="rId16" imgW="1305000" imgH="1085760" progId="MS_ClipArt_Gallery.2">
                    <p:embed/>
                  </p:oleObj>
                </mc:Choice>
                <mc:Fallback>
                  <p:oleObj name="Clip" r:id="rId1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3375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0" name="Object 8"/>
            <p:cNvGraphicFramePr>
              <a:graphicFrameLocks noChangeAspect="1"/>
            </p:cNvGraphicFramePr>
            <p:nvPr/>
          </p:nvGraphicFramePr>
          <p:xfrm>
            <a:off x="1298" y="3423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405" name="Clip" r:id="rId17" imgW="1305000" imgH="1085760" progId="MS_ClipArt_Gallery.2">
                    <p:embed/>
                  </p:oleObj>
                </mc:Choice>
                <mc:Fallback>
                  <p:oleObj name="Clip" r:id="rId1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3423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1" name="Object 9"/>
            <p:cNvGraphicFramePr>
              <a:graphicFrameLocks noChangeAspect="1"/>
            </p:cNvGraphicFramePr>
            <p:nvPr/>
          </p:nvGraphicFramePr>
          <p:xfrm>
            <a:off x="2027" y="3286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406" name="Clip" r:id="rId18" imgW="1305000" imgH="1085760" progId="MS_ClipArt_Gallery.2">
                    <p:embed/>
                  </p:oleObj>
                </mc:Choice>
                <mc:Fallback>
                  <p:oleObj name="Clip" r:id="rId1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" y="3286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2" name="Object 10"/>
            <p:cNvGraphicFramePr>
              <a:graphicFrameLocks noChangeAspect="1"/>
            </p:cNvGraphicFramePr>
            <p:nvPr/>
          </p:nvGraphicFramePr>
          <p:xfrm>
            <a:off x="2366" y="3683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407" name="Clip" r:id="rId19" imgW="1305000" imgH="1085760" progId="MS_ClipArt_Gallery.2">
                    <p:embed/>
                  </p:oleObj>
                </mc:Choice>
                <mc:Fallback>
                  <p:oleObj name="Clip" r:id="rId1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" y="3683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3" name="Object 11"/>
            <p:cNvGraphicFramePr>
              <a:graphicFrameLocks noChangeAspect="1"/>
            </p:cNvGraphicFramePr>
            <p:nvPr/>
          </p:nvGraphicFramePr>
          <p:xfrm>
            <a:off x="4643" y="3260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408" name="Clip" r:id="rId20" imgW="1305000" imgH="1085760" progId="MS_ClipArt_Gallery.2">
                    <p:embed/>
                  </p:oleObj>
                </mc:Choice>
                <mc:Fallback>
                  <p:oleObj name="Clip" r:id="rId2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3260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4" name="Object 12"/>
            <p:cNvGraphicFramePr>
              <a:graphicFrameLocks noChangeAspect="1"/>
            </p:cNvGraphicFramePr>
            <p:nvPr/>
          </p:nvGraphicFramePr>
          <p:xfrm>
            <a:off x="4059" y="3567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409" name="Clip" r:id="rId21" imgW="1305000" imgH="1085760" progId="MS_ClipArt_Gallery.2">
                    <p:embed/>
                  </p:oleObj>
                </mc:Choice>
                <mc:Fallback>
                  <p:oleObj name="Clip" r:id="rId2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567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5" name="Object 13"/>
            <p:cNvGraphicFramePr>
              <a:graphicFrameLocks noChangeAspect="1"/>
            </p:cNvGraphicFramePr>
            <p:nvPr/>
          </p:nvGraphicFramePr>
          <p:xfrm>
            <a:off x="447" y="3004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410" name="Clip" r:id="rId22" imgW="1305000" imgH="1085760" progId="MS_ClipArt_Gallery.2">
                    <p:embed/>
                  </p:oleObj>
                </mc:Choice>
                <mc:Fallback>
                  <p:oleObj name="Clip" r:id="rId22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3004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9166" name="Line 14"/>
            <p:cNvSpPr>
              <a:spLocks noChangeShapeType="1"/>
            </p:cNvSpPr>
            <p:nvPr/>
          </p:nvSpPr>
          <p:spPr bwMode="auto">
            <a:xfrm flipH="1">
              <a:off x="738" y="314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167" name="Line 15"/>
            <p:cNvSpPr>
              <a:spLocks noChangeShapeType="1"/>
            </p:cNvSpPr>
            <p:nvPr/>
          </p:nvSpPr>
          <p:spPr bwMode="auto">
            <a:xfrm flipH="1">
              <a:off x="1038" y="3180"/>
              <a:ext cx="21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168" name="Line 16"/>
            <p:cNvSpPr>
              <a:spLocks noChangeShapeType="1"/>
            </p:cNvSpPr>
            <p:nvPr/>
          </p:nvSpPr>
          <p:spPr bwMode="auto">
            <a:xfrm>
              <a:off x="1363" y="3204"/>
              <a:ext cx="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169" name="Line 17"/>
            <p:cNvSpPr>
              <a:spLocks noChangeShapeType="1"/>
            </p:cNvSpPr>
            <p:nvPr/>
          </p:nvSpPr>
          <p:spPr bwMode="auto">
            <a:xfrm flipH="1">
              <a:off x="2328" y="3172"/>
              <a:ext cx="26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170" name="Line 18"/>
            <p:cNvSpPr>
              <a:spLocks noChangeShapeType="1"/>
            </p:cNvSpPr>
            <p:nvPr/>
          </p:nvSpPr>
          <p:spPr bwMode="auto">
            <a:xfrm flipH="1">
              <a:off x="2571" y="3188"/>
              <a:ext cx="98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171" name="Line 19"/>
            <p:cNvSpPr>
              <a:spLocks noChangeShapeType="1"/>
            </p:cNvSpPr>
            <p:nvPr/>
          </p:nvSpPr>
          <p:spPr bwMode="auto">
            <a:xfrm>
              <a:off x="2807" y="3140"/>
              <a:ext cx="17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172" name="Line 20"/>
            <p:cNvSpPr>
              <a:spLocks noChangeShapeType="1"/>
            </p:cNvSpPr>
            <p:nvPr/>
          </p:nvSpPr>
          <p:spPr bwMode="auto">
            <a:xfrm flipH="1">
              <a:off x="3797" y="3204"/>
              <a:ext cx="332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173" name="Line 21"/>
            <p:cNvSpPr>
              <a:spLocks noChangeShapeType="1"/>
            </p:cNvSpPr>
            <p:nvPr/>
          </p:nvSpPr>
          <p:spPr bwMode="auto">
            <a:xfrm flipH="1">
              <a:off x="4186" y="3180"/>
              <a:ext cx="8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174" name="Line 22"/>
            <p:cNvSpPr>
              <a:spLocks noChangeShapeType="1"/>
            </p:cNvSpPr>
            <p:nvPr/>
          </p:nvSpPr>
          <p:spPr bwMode="auto">
            <a:xfrm>
              <a:off x="4283" y="3115"/>
              <a:ext cx="39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175" name="Line 23"/>
            <p:cNvSpPr>
              <a:spLocks noChangeShapeType="1"/>
            </p:cNvSpPr>
            <p:nvPr/>
          </p:nvSpPr>
          <p:spPr bwMode="auto">
            <a:xfrm flipH="1">
              <a:off x="1355" y="2134"/>
              <a:ext cx="129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176" name="Line 24"/>
            <p:cNvSpPr>
              <a:spLocks noChangeShapeType="1"/>
            </p:cNvSpPr>
            <p:nvPr/>
          </p:nvSpPr>
          <p:spPr bwMode="auto">
            <a:xfrm>
              <a:off x="2766" y="2126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177" name="Line 25"/>
            <p:cNvSpPr>
              <a:spLocks noChangeShapeType="1"/>
            </p:cNvSpPr>
            <p:nvPr/>
          </p:nvSpPr>
          <p:spPr bwMode="auto">
            <a:xfrm flipH="1" flipV="1">
              <a:off x="2888" y="2085"/>
              <a:ext cx="1160" cy="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grpSp>
          <p:nvGrpSpPr>
            <p:cNvPr id="689178" name="Group 26"/>
            <p:cNvGrpSpPr>
              <a:grpSpLocks/>
            </p:cNvGrpSpPr>
            <p:nvPr/>
          </p:nvGrpSpPr>
          <p:grpSpPr bwMode="auto">
            <a:xfrm>
              <a:off x="3723" y="1565"/>
              <a:ext cx="150" cy="305"/>
              <a:chOff x="4180" y="783"/>
              <a:chExt cx="150" cy="307"/>
            </a:xfrm>
          </p:grpSpPr>
          <p:sp>
            <p:nvSpPr>
              <p:cNvPr id="689179" name="AutoShape 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80" name="Rectangle 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81" name="Rectangle 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82" name="AutoShape 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83" name="Line 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84" name="Line 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85" name="Rectangle 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86" name="Rectangle 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689187" name="Group 35"/>
            <p:cNvGrpSpPr>
              <a:grpSpLocks/>
            </p:cNvGrpSpPr>
            <p:nvPr/>
          </p:nvGrpSpPr>
          <p:grpSpPr bwMode="auto">
            <a:xfrm>
              <a:off x="3244" y="1255"/>
              <a:ext cx="150" cy="305"/>
              <a:chOff x="4180" y="783"/>
              <a:chExt cx="150" cy="307"/>
            </a:xfrm>
          </p:grpSpPr>
          <p:sp>
            <p:nvSpPr>
              <p:cNvPr id="689188" name="AutoShape 3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89" name="Rectangle 3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90" name="Rectangle 3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91" name="AutoShape 3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92" name="Line 4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93" name="Line 4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94" name="Rectangle 4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89195" name="Rectangle 4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sp>
          <p:nvSpPr>
            <p:cNvPr id="689196" name="Line 44"/>
            <p:cNvSpPr>
              <a:spLocks noChangeShapeType="1"/>
            </p:cNvSpPr>
            <p:nvPr/>
          </p:nvSpPr>
          <p:spPr bwMode="auto">
            <a:xfrm flipV="1">
              <a:off x="2953" y="1696"/>
              <a:ext cx="771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197" name="Line 45"/>
            <p:cNvSpPr>
              <a:spLocks noChangeShapeType="1"/>
            </p:cNvSpPr>
            <p:nvPr/>
          </p:nvSpPr>
          <p:spPr bwMode="auto">
            <a:xfrm flipV="1">
              <a:off x="2823" y="1493"/>
              <a:ext cx="422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grpSp>
          <p:nvGrpSpPr>
            <p:cNvPr id="689198" name="Group 46"/>
            <p:cNvGrpSpPr>
              <a:grpSpLocks/>
            </p:cNvGrpSpPr>
            <p:nvPr/>
          </p:nvGrpSpPr>
          <p:grpSpPr bwMode="auto">
            <a:xfrm>
              <a:off x="1791" y="1457"/>
              <a:ext cx="359" cy="180"/>
              <a:chOff x="533" y="321"/>
              <a:chExt cx="359" cy="180"/>
            </a:xfrm>
          </p:grpSpPr>
          <p:grpSp>
            <p:nvGrpSpPr>
              <p:cNvPr id="689199" name="Group 47"/>
              <p:cNvGrpSpPr>
                <a:grpSpLocks/>
              </p:cNvGrpSpPr>
              <p:nvPr/>
            </p:nvGrpSpPr>
            <p:grpSpPr bwMode="auto">
              <a:xfrm>
                <a:off x="533" y="321"/>
                <a:ext cx="359" cy="180"/>
                <a:chOff x="1009" y="655"/>
                <a:chExt cx="359" cy="180"/>
              </a:xfrm>
            </p:grpSpPr>
            <p:sp>
              <p:nvSpPr>
                <p:cNvPr id="689200" name="Oval 48"/>
                <p:cNvSpPr>
                  <a:spLocks noChangeArrowheads="1"/>
                </p:cNvSpPr>
                <p:nvPr/>
              </p:nvSpPr>
              <p:spPr bwMode="auto">
                <a:xfrm>
                  <a:off x="1012" y="735"/>
                  <a:ext cx="356" cy="1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689201" name="Line 49"/>
                <p:cNvSpPr>
                  <a:spLocks noChangeShapeType="1"/>
                </p:cNvSpPr>
                <p:nvPr/>
              </p:nvSpPr>
              <p:spPr bwMode="auto">
                <a:xfrm>
                  <a:off x="1012" y="727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689202" name="Line 50"/>
                <p:cNvSpPr>
                  <a:spLocks noChangeShapeType="1"/>
                </p:cNvSpPr>
                <p:nvPr/>
              </p:nvSpPr>
              <p:spPr bwMode="auto">
                <a:xfrm>
                  <a:off x="1368" y="727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689203" name="Rectangle 51"/>
                <p:cNvSpPr>
                  <a:spLocks noChangeArrowheads="1"/>
                </p:cNvSpPr>
                <p:nvPr/>
              </p:nvSpPr>
              <p:spPr bwMode="auto">
                <a:xfrm>
                  <a:off x="1012" y="727"/>
                  <a:ext cx="353" cy="61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b-NO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689204" name="Oval 52"/>
                <p:cNvSpPr>
                  <a:spLocks noChangeArrowheads="1"/>
                </p:cNvSpPr>
                <p:nvPr/>
              </p:nvSpPr>
              <p:spPr bwMode="auto">
                <a:xfrm>
                  <a:off x="1009" y="655"/>
                  <a:ext cx="356" cy="11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grpSp>
              <p:nvGrpSpPr>
                <p:cNvPr id="689205" name="Group 53"/>
                <p:cNvGrpSpPr>
                  <a:grpSpLocks/>
                </p:cNvGrpSpPr>
                <p:nvPr/>
              </p:nvGrpSpPr>
              <p:grpSpPr bwMode="auto">
                <a:xfrm>
                  <a:off x="1095" y="681"/>
                  <a:ext cx="176" cy="68"/>
                  <a:chOff x="2848" y="848"/>
                  <a:chExt cx="140" cy="98"/>
                </a:xfrm>
              </p:grpSpPr>
              <p:sp>
                <p:nvSpPr>
                  <p:cNvPr id="689206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nb-NO"/>
                  </a:p>
                </p:txBody>
              </p:sp>
              <p:sp>
                <p:nvSpPr>
                  <p:cNvPr id="68920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nb-NO"/>
                  </a:p>
                </p:txBody>
              </p:sp>
              <p:sp>
                <p:nvSpPr>
                  <p:cNvPr id="68920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nb-NO"/>
                  </a:p>
                </p:txBody>
              </p:sp>
            </p:grpSp>
            <p:grpSp>
              <p:nvGrpSpPr>
                <p:cNvPr id="689209" name="Group 57"/>
                <p:cNvGrpSpPr>
                  <a:grpSpLocks/>
                </p:cNvGrpSpPr>
                <p:nvPr/>
              </p:nvGrpSpPr>
              <p:grpSpPr bwMode="auto">
                <a:xfrm flipV="1">
                  <a:off x="1095" y="680"/>
                  <a:ext cx="176" cy="68"/>
                  <a:chOff x="2848" y="848"/>
                  <a:chExt cx="140" cy="98"/>
                </a:xfrm>
              </p:grpSpPr>
              <p:sp>
                <p:nvSpPr>
                  <p:cNvPr id="689210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nb-NO"/>
                  </a:p>
                </p:txBody>
              </p:sp>
              <p:sp>
                <p:nvSpPr>
                  <p:cNvPr id="689211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nb-NO"/>
                  </a:p>
                </p:txBody>
              </p:sp>
              <p:sp>
                <p:nvSpPr>
                  <p:cNvPr id="68921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nb-NO"/>
                  </a:p>
                </p:txBody>
              </p:sp>
            </p:grpSp>
          </p:grpSp>
          <p:sp>
            <p:nvSpPr>
              <p:cNvPr id="689213" name="Line 61"/>
              <p:cNvSpPr>
                <a:spLocks noChangeShapeType="1"/>
              </p:cNvSpPr>
              <p:nvPr/>
            </p:nvSpPr>
            <p:spPr bwMode="auto">
              <a:xfrm>
                <a:off x="535" y="368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sp>
          <p:nvSpPr>
            <p:cNvPr id="689214" name="Line 62"/>
            <p:cNvSpPr>
              <a:spLocks noChangeShapeType="1"/>
            </p:cNvSpPr>
            <p:nvPr/>
          </p:nvSpPr>
          <p:spPr bwMode="auto">
            <a:xfrm>
              <a:off x="2134" y="1590"/>
              <a:ext cx="543" cy="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89215" name="Line 63"/>
            <p:cNvSpPr>
              <a:spLocks noChangeShapeType="1"/>
            </p:cNvSpPr>
            <p:nvPr/>
          </p:nvSpPr>
          <p:spPr bwMode="auto">
            <a:xfrm flipH="1">
              <a:off x="1257" y="1525"/>
              <a:ext cx="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grpSp>
          <p:nvGrpSpPr>
            <p:cNvPr id="689221" name="Group 69"/>
            <p:cNvGrpSpPr>
              <a:grpSpLocks/>
            </p:cNvGrpSpPr>
            <p:nvPr/>
          </p:nvGrpSpPr>
          <p:grpSpPr bwMode="auto">
            <a:xfrm>
              <a:off x="2563" y="1953"/>
              <a:ext cx="454" cy="176"/>
              <a:chOff x="3913" y="3140"/>
              <a:chExt cx="454" cy="176"/>
            </a:xfrm>
          </p:grpSpPr>
          <p:sp>
            <p:nvSpPr>
              <p:cNvPr id="689222" name="Rectangle 70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nb-NO"/>
              </a:p>
            </p:txBody>
          </p:sp>
          <p:sp>
            <p:nvSpPr>
              <p:cNvPr id="689223" name="Freeform 71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689224" name="Freeform 72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b-NO"/>
              </a:p>
            </p:txBody>
          </p:sp>
        </p:grpSp>
        <p:grpSp>
          <p:nvGrpSpPr>
            <p:cNvPr id="689225" name="Group 73"/>
            <p:cNvGrpSpPr>
              <a:grpSpLocks/>
            </p:cNvGrpSpPr>
            <p:nvPr/>
          </p:nvGrpSpPr>
          <p:grpSpPr bwMode="auto">
            <a:xfrm>
              <a:off x="1067" y="3014"/>
              <a:ext cx="454" cy="176"/>
              <a:chOff x="3913" y="3140"/>
              <a:chExt cx="454" cy="176"/>
            </a:xfrm>
          </p:grpSpPr>
          <p:sp>
            <p:nvSpPr>
              <p:cNvPr id="689226" name="Rectangle 74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nb-NO"/>
              </a:p>
            </p:txBody>
          </p:sp>
          <p:sp>
            <p:nvSpPr>
              <p:cNvPr id="689227" name="Freeform 75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689228" name="Freeform 76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b-NO"/>
              </a:p>
            </p:txBody>
          </p:sp>
        </p:grpSp>
        <p:grpSp>
          <p:nvGrpSpPr>
            <p:cNvPr id="689229" name="Group 77"/>
            <p:cNvGrpSpPr>
              <a:grpSpLocks/>
            </p:cNvGrpSpPr>
            <p:nvPr/>
          </p:nvGrpSpPr>
          <p:grpSpPr bwMode="auto">
            <a:xfrm>
              <a:off x="2466" y="3030"/>
              <a:ext cx="454" cy="176"/>
              <a:chOff x="3913" y="3140"/>
              <a:chExt cx="454" cy="176"/>
            </a:xfrm>
          </p:grpSpPr>
          <p:sp>
            <p:nvSpPr>
              <p:cNvPr id="689230" name="Rectangle 78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nb-NO"/>
              </a:p>
            </p:txBody>
          </p:sp>
          <p:sp>
            <p:nvSpPr>
              <p:cNvPr id="689231" name="Freeform 79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689232" name="Freeform 80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b-NO"/>
              </a:p>
            </p:txBody>
          </p:sp>
        </p:grpSp>
        <p:grpSp>
          <p:nvGrpSpPr>
            <p:cNvPr id="689233" name="Group 81"/>
            <p:cNvGrpSpPr>
              <a:grpSpLocks/>
            </p:cNvGrpSpPr>
            <p:nvPr/>
          </p:nvGrpSpPr>
          <p:grpSpPr bwMode="auto">
            <a:xfrm>
              <a:off x="3915" y="3054"/>
              <a:ext cx="454" cy="176"/>
              <a:chOff x="3913" y="3140"/>
              <a:chExt cx="454" cy="176"/>
            </a:xfrm>
          </p:grpSpPr>
          <p:sp>
            <p:nvSpPr>
              <p:cNvPr id="689234" name="Rectangle 82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nb-NO"/>
              </a:p>
            </p:txBody>
          </p:sp>
          <p:sp>
            <p:nvSpPr>
              <p:cNvPr id="689235" name="Freeform 83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689236" name="Freeform 84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nb-NO"/>
              </a:p>
            </p:txBody>
          </p:sp>
        </p:grpSp>
      </p:grpSp>
      <p:sp>
        <p:nvSpPr>
          <p:cNvPr id="689238" name="Text Box 8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8113" y="4438650"/>
            <a:ext cx="14558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 err="1"/>
              <a:t>Administrasjon</a:t>
            </a:r>
            <a:endParaRPr lang="en-US"/>
          </a:p>
        </p:txBody>
      </p:sp>
      <p:sp>
        <p:nvSpPr>
          <p:cNvPr id="689239" name="Text Box 8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85888" y="4629150"/>
            <a:ext cx="849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err="1"/>
              <a:t>Fagstab</a:t>
            </a:r>
            <a:endParaRPr lang="en-US"/>
          </a:p>
        </p:txBody>
      </p:sp>
      <p:sp>
        <p:nvSpPr>
          <p:cNvPr id="689240" name="Text Box 8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92400" y="4551363"/>
            <a:ext cx="10550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 err="1"/>
              <a:t>Studenter</a:t>
            </a:r>
            <a:endParaRPr lang="en-US"/>
          </a:p>
        </p:txBody>
      </p:sp>
      <p:sp>
        <p:nvSpPr>
          <p:cNvPr id="689241" name="Text Box 8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1175" y="1876425"/>
            <a:ext cx="3430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err="1"/>
              <a:t>Hva</a:t>
            </a:r>
            <a:r>
              <a:rPr lang="en-US"/>
              <a:t> </a:t>
            </a:r>
            <a:r>
              <a:rPr lang="en-US" err="1"/>
              <a:t>er</a:t>
            </a:r>
            <a:r>
              <a:rPr lang="en-US"/>
              <a:t> </a:t>
            </a:r>
            <a:r>
              <a:rPr lang="en-US" err="1"/>
              <a:t>feil</a:t>
            </a:r>
            <a:r>
              <a:rPr lang="en-US"/>
              <a:t> med </a:t>
            </a:r>
            <a:r>
              <a:rPr lang="en-US" err="1"/>
              <a:t>dette</a:t>
            </a:r>
            <a:r>
              <a:rPr lang="en-US"/>
              <a:t> </a:t>
            </a:r>
            <a:r>
              <a:rPr lang="en-US" err="1"/>
              <a:t>LANet</a:t>
            </a:r>
            <a:r>
              <a:rPr lang="en-US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041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389" name="Rectangle 2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17900" y="2613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690440" name="Cloud"/>
          <p:cNvSpPr>
            <a:spLocks noChangeAspect="1" noEditPoints="1" noChangeArrowheads="1"/>
          </p:cNvSpPr>
          <p:nvPr>
            <p:custDataLst>
              <p:tags r:id="rId3"/>
            </p:custDataLst>
          </p:nvPr>
        </p:nvSpPr>
        <p:spPr bwMode="auto">
          <a:xfrm>
            <a:off x="4560888" y="4090988"/>
            <a:ext cx="4516437" cy="12144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b-NO"/>
          </a:p>
        </p:txBody>
      </p:sp>
      <p:sp>
        <p:nvSpPr>
          <p:cNvPr id="690439" name="Rectangle 26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35563" y="4583113"/>
            <a:ext cx="269875" cy="20478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690438" name="Rectangle 26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64500" y="4811713"/>
            <a:ext cx="279400" cy="2381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690388" name="Rectangle 2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44625" y="2397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>
          <a:xfrm>
            <a:off x="395536" y="188640"/>
            <a:ext cx="3509714" cy="63408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dirty="0" err="1"/>
              <a:t>irtuelle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LAN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  <p:custDataLst>
              <p:tags r:id="rId8"/>
            </p:custDataLst>
          </p:nvPr>
        </p:nvSpPr>
        <p:spPr>
          <a:xfrm>
            <a:off x="71438" y="990600"/>
            <a:ext cx="4926012" cy="16256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Port-</a:t>
            </a:r>
            <a:r>
              <a:rPr lang="en-US" sz="2000" dirty="0" err="1">
                <a:solidFill>
                  <a:srgbClr val="FF0000"/>
                </a:solidFill>
              </a:rPr>
              <a:t>basert</a:t>
            </a:r>
            <a:r>
              <a:rPr lang="en-US" sz="2000" dirty="0">
                <a:solidFill>
                  <a:srgbClr val="FF0000"/>
                </a:solidFill>
              </a:rPr>
              <a:t> VLAN</a:t>
            </a:r>
            <a:r>
              <a:rPr lang="en-US" sz="2000" dirty="0"/>
              <a:t>: switch porter </a:t>
            </a:r>
            <a:r>
              <a:rPr lang="en-US" sz="2000" dirty="0" err="1"/>
              <a:t>grupperes</a:t>
            </a:r>
            <a:r>
              <a:rPr lang="en-US" sz="2000" dirty="0"/>
              <a:t> (med switch management software) </a:t>
            </a:r>
            <a:r>
              <a:rPr lang="en-US" sz="2000" dirty="0" err="1"/>
              <a:t>slik</a:t>
            </a:r>
            <a:r>
              <a:rPr lang="en-US" sz="2000" dirty="0"/>
              <a:t> en </a:t>
            </a:r>
            <a:r>
              <a:rPr lang="en-US" sz="2000" i="1" dirty="0" err="1">
                <a:solidFill>
                  <a:srgbClr val="FF0000"/>
                </a:solidFill>
              </a:rPr>
              <a:t>enkelt</a:t>
            </a:r>
            <a:r>
              <a:rPr lang="en-US" sz="2000" dirty="0"/>
              <a:t> </a:t>
            </a:r>
            <a:r>
              <a:rPr lang="en-US" sz="2000" dirty="0" err="1"/>
              <a:t>fysisk</a:t>
            </a:r>
            <a:r>
              <a:rPr lang="en-US" sz="2000" dirty="0"/>
              <a:t> switch ……</a:t>
            </a:r>
          </a:p>
          <a:p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grpSp>
        <p:nvGrpSpPr>
          <p:cNvPr id="5" name="Group 4"/>
          <p:cNvGrpSpPr/>
          <p:nvPr>
            <p:custDataLst>
              <p:tags r:id="rId10"/>
            </p:custDataLst>
          </p:nvPr>
        </p:nvGrpSpPr>
        <p:grpSpPr>
          <a:xfrm>
            <a:off x="5781675" y="970599"/>
            <a:ext cx="3216275" cy="2637492"/>
            <a:chOff x="76994" y="928969"/>
            <a:chExt cx="3216275" cy="2637492"/>
          </a:xfrm>
        </p:grpSpPr>
        <p:sp>
          <p:nvSpPr>
            <p:cNvPr id="690261" name="Text Box 85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37332" y="1627469"/>
              <a:ext cx="294481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i="0" dirty="0"/>
                <a:t>Switch(</a:t>
              </a:r>
              <a:r>
                <a:rPr lang="en-US" sz="2000" i="0" dirty="0" err="1"/>
                <a:t>er</a:t>
              </a:r>
              <a:r>
                <a:rPr lang="en-US" sz="2000" i="0" dirty="0"/>
                <a:t>) </a:t>
              </a:r>
              <a:r>
                <a:rPr lang="en-US" sz="2000" i="0" dirty="0" err="1"/>
                <a:t>som</a:t>
              </a:r>
              <a:r>
                <a:rPr lang="en-US" sz="2000" i="0" dirty="0"/>
                <a:t> </a:t>
              </a:r>
              <a:r>
                <a:rPr lang="en-US" sz="2000" i="0" dirty="0" err="1"/>
                <a:t>støtter</a:t>
              </a:r>
              <a:r>
                <a:rPr lang="en-US" sz="2000" i="0" dirty="0"/>
                <a:t> VLAN </a:t>
              </a:r>
              <a:r>
                <a:rPr lang="en-US" sz="2000" i="0" dirty="0" err="1"/>
                <a:t>kan</a:t>
              </a:r>
              <a:r>
                <a:rPr lang="en-US" sz="2000" i="0" dirty="0"/>
                <a:t> </a:t>
              </a:r>
              <a:r>
                <a:rPr lang="en-US" sz="2000" i="0" dirty="0" err="1"/>
                <a:t>konfigureres</a:t>
              </a:r>
              <a:r>
                <a:rPr lang="en-US" sz="2000" i="0" dirty="0"/>
                <a:t> </a:t>
              </a:r>
              <a:r>
                <a:rPr lang="en-US" sz="2000" i="0" dirty="0" err="1"/>
                <a:t>til</a:t>
              </a:r>
              <a:r>
                <a:rPr lang="en-US" sz="2000" i="0" dirty="0"/>
                <a:t> å  </a:t>
              </a:r>
              <a:r>
                <a:rPr lang="en-US" sz="2000" i="0" dirty="0" err="1"/>
                <a:t>definere</a:t>
              </a:r>
              <a:r>
                <a:rPr lang="en-US" sz="2000" i="0" dirty="0"/>
                <a:t> </a:t>
              </a:r>
              <a:r>
                <a:rPr lang="en-US" sz="2000" i="0" dirty="0" err="1"/>
                <a:t>flere</a:t>
              </a:r>
              <a:r>
                <a:rPr lang="en-US" sz="2000" i="0" dirty="0"/>
                <a:t> </a:t>
              </a:r>
              <a:r>
                <a:rPr lang="en-US" sz="2000" b="1" u="sng" dirty="0" err="1">
                  <a:solidFill>
                    <a:srgbClr val="FF0000"/>
                  </a:solidFill>
                </a:rPr>
                <a:t>virtuelle</a:t>
              </a:r>
              <a:r>
                <a:rPr lang="en-US" sz="2000" b="1" u="sng" dirty="0">
                  <a:solidFill>
                    <a:srgbClr val="FF0000"/>
                  </a:solidFill>
                </a:rPr>
                <a:t> </a:t>
              </a:r>
              <a:r>
                <a:rPr lang="en-US" sz="2000" i="0" dirty="0"/>
                <a:t>LAN </a:t>
              </a:r>
              <a:r>
                <a:rPr lang="en-US" sz="2000" i="0" dirty="0" err="1"/>
                <a:t>i</a:t>
              </a:r>
              <a:r>
                <a:rPr lang="en-US" sz="2000" i="0" dirty="0"/>
                <a:t> </a:t>
              </a:r>
              <a:r>
                <a:rPr lang="en-US" sz="2000" i="0" dirty="0" err="1"/>
                <a:t>ett</a:t>
              </a:r>
              <a:r>
                <a:rPr lang="en-US" sz="2000" i="0" dirty="0"/>
                <a:t> </a:t>
              </a:r>
              <a:r>
                <a:rPr lang="en-US" sz="2000" i="0" dirty="0" err="1"/>
                <a:t>enkelt</a:t>
              </a:r>
              <a:r>
                <a:rPr lang="en-US" sz="2000" i="0" dirty="0"/>
                <a:t> </a:t>
              </a:r>
              <a:r>
                <a:rPr lang="en-US" sz="2000" i="0" dirty="0" err="1"/>
                <a:t>fysisk</a:t>
              </a:r>
              <a:r>
                <a:rPr lang="en-US" sz="2000" i="0" dirty="0"/>
                <a:t> LAN.</a:t>
              </a:r>
            </a:p>
          </p:txBody>
        </p:sp>
        <p:sp>
          <p:nvSpPr>
            <p:cNvPr id="690262" name="Rectangle 86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76994" y="1251744"/>
              <a:ext cx="3216275" cy="2314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90263" name="Text Box 87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237332" y="928969"/>
              <a:ext cx="1916112" cy="701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0" dirty="0">
                  <a:solidFill>
                    <a:srgbClr val="FF0000"/>
                  </a:solidFill>
                </a:rPr>
                <a:t>Virtual Local </a:t>
              </a:r>
            </a:p>
            <a:p>
              <a:r>
                <a:rPr lang="en-US" sz="2000" b="1" i="0" dirty="0">
                  <a:solidFill>
                    <a:srgbClr val="FF0000"/>
                  </a:solidFill>
                </a:rPr>
                <a:t>Area Network</a:t>
              </a:r>
            </a:p>
          </p:txBody>
        </p:sp>
      </p:grpSp>
      <p:sp>
        <p:nvSpPr>
          <p:cNvPr id="690264" name="Rectangle 8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436688" y="2606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265" name="Rectangle 7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508375" y="2387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266" name="Rectangle 7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617788" y="2392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267" name="Rectangle 7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722438" y="2392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268" name="Rectangle 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36688" y="2384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269" name="Line 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1438275" y="2600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270" name="Text Box 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354138" y="2343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</a:t>
            </a:r>
          </a:p>
        </p:txBody>
      </p:sp>
      <p:sp>
        <p:nvSpPr>
          <p:cNvPr id="690271" name="Line 7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617788" y="2389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272" name="AutoShap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408113" y="2125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273" name="Freeform 9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811588" y="2128838"/>
            <a:ext cx="763587" cy="720725"/>
          </a:xfrm>
          <a:custGeom>
            <a:avLst/>
            <a:gdLst>
              <a:gd name="T0" fmla="*/ 0 w 232"/>
              <a:gd name="T1" fmla="*/ 454 h 454"/>
              <a:gd name="T2" fmla="*/ 232 w 232"/>
              <a:gd name="T3" fmla="*/ 274 h 454"/>
              <a:gd name="T4" fmla="*/ 229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274" name="Freeform 10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1809750" y="2173288"/>
            <a:ext cx="2228850" cy="150812"/>
          </a:xfrm>
          <a:custGeom>
            <a:avLst/>
            <a:gdLst>
              <a:gd name="T0" fmla="*/ 0 w 678"/>
              <a:gd name="T1" fmla="*/ 110 h 110"/>
              <a:gd name="T2" fmla="*/ 148 w 678"/>
              <a:gd name="T3" fmla="*/ 108 h 110"/>
              <a:gd name="T4" fmla="*/ 567 w 678"/>
              <a:gd name="T5" fmla="*/ 0 h 110"/>
              <a:gd name="T6" fmla="*/ 678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275" name="Freeform 11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282825" y="2173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85 w 432"/>
              <a:gd name="T3" fmla="*/ 0 h 105"/>
              <a:gd name="T4" fmla="*/ 307 w 432"/>
              <a:gd name="T5" fmla="*/ 105 h 105"/>
              <a:gd name="T6" fmla="*/ 432 w 432"/>
              <a:gd name="T7" fmla="*/ 105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276" name="Line 1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217863" y="2393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277" name="Line 18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017713" y="2389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278" name="Line 2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727200" y="2386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279" name="Line 2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436688" y="2398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280" name="Line 2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298700" y="2393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281" name="Line 2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2922588" y="2389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282" name="Line 2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3513138" y="2384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283" name="Text Box 26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235200" y="2552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8</a:t>
            </a:r>
          </a:p>
        </p:txBody>
      </p:sp>
      <p:sp>
        <p:nvSpPr>
          <p:cNvPr id="690284" name="Text Box 27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54288" y="2338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9</a:t>
            </a:r>
          </a:p>
        </p:txBody>
      </p:sp>
      <p:sp>
        <p:nvSpPr>
          <p:cNvPr id="690285" name="Text Box 28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430588" y="2557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16</a:t>
            </a:r>
          </a:p>
        </p:txBody>
      </p:sp>
      <p:sp>
        <p:nvSpPr>
          <p:cNvPr id="690286" name="Text Box 29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535238" y="2557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10</a:t>
            </a:r>
          </a:p>
        </p:txBody>
      </p:sp>
      <p:sp>
        <p:nvSpPr>
          <p:cNvPr id="690287" name="Text Box 30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363663" y="2543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2</a:t>
            </a:r>
          </a:p>
        </p:txBody>
      </p:sp>
      <p:sp>
        <p:nvSpPr>
          <p:cNvPr id="690289" name="Text Box 57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230438" y="2338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7</a:t>
            </a:r>
          </a:p>
        </p:txBody>
      </p:sp>
      <p:pic>
        <p:nvPicPr>
          <p:cNvPr id="690290" name="Picture 58" descr="terminal"/>
          <p:cNvPicPr>
            <a:picLocks noChangeAspect="1" noChangeArrowheads="1"/>
          </p:cNvPicPr>
          <p:nvPr>
            <p:custDataLst>
              <p:tags r:id="rId36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82913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291" name="Picture 59" descr="terminal"/>
          <p:cNvPicPr>
            <a:picLocks noChangeAspect="1" noChangeArrowheads="1"/>
          </p:cNvPicPr>
          <p:nvPr>
            <p:custDataLst>
              <p:tags r:id="rId37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122613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292" name="Picture 60" descr="terminal"/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307816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293" name="Line 61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676275" y="2719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294" name="Line 62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1062038" y="2719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295" name="Line 63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1781175" y="2735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296" name="Text Box 64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502025" y="3097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0297" name="Picture 65" descr="terminal"/>
          <p:cNvPicPr>
            <a:picLocks noChangeAspect="1" noChangeArrowheads="1"/>
          </p:cNvPicPr>
          <p:nvPr>
            <p:custDataLst>
              <p:tags r:id="rId43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304006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298" name="Picture 66" descr="terminal"/>
          <p:cNvPicPr>
            <a:picLocks noChangeAspect="1" noChangeArrowheads="1"/>
          </p:cNvPicPr>
          <p:nvPr>
            <p:custDataLst>
              <p:tags r:id="rId44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3074988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299" name="Picture 67" descr="terminal"/>
          <p:cNvPicPr>
            <a:picLocks noChangeAspect="1" noChangeArrowheads="1"/>
          </p:cNvPicPr>
          <p:nvPr>
            <p:custDataLst>
              <p:tags r:id="rId45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2903538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300" name="Line 69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2789238" y="2722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301" name="Line 70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2779713" y="2520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302" name="Line 71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3635375" y="2465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303" name="Text Box 7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93983" y="3640138"/>
            <a:ext cx="1396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 err="1">
                <a:latin typeface="Arial" charset="0"/>
              </a:rPr>
              <a:t>Administrasjon</a:t>
            </a:r>
            <a:endParaRPr lang="en-US" sz="1200" i="0">
              <a:latin typeface="Arial" charset="0"/>
            </a:endParaRPr>
          </a:p>
          <a:p>
            <a:pPr algn="ctr" eaLnBrk="1" hangingPunct="1"/>
            <a:r>
              <a:rPr lang="en-US" sz="1200" i="0">
                <a:latin typeface="Arial" charset="0"/>
              </a:rPr>
              <a:t>(VLAN porter 1-8)</a:t>
            </a:r>
          </a:p>
        </p:txBody>
      </p:sp>
      <p:sp>
        <p:nvSpPr>
          <p:cNvPr id="690304" name="Text Box 73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804933" y="3627438"/>
            <a:ext cx="1481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 err="1">
                <a:latin typeface="Arial" charset="0"/>
              </a:rPr>
              <a:t>Fagstab</a:t>
            </a:r>
            <a:endParaRPr lang="en-US" sz="1200" i="0">
              <a:latin typeface="Arial" charset="0"/>
            </a:endParaRPr>
          </a:p>
          <a:p>
            <a:pPr algn="ctr" eaLnBrk="1" hangingPunct="1"/>
            <a:r>
              <a:rPr lang="en-US" sz="1200" i="0">
                <a:latin typeface="Arial" charset="0"/>
              </a:rPr>
              <a:t>(VLAN porter 9-15)</a:t>
            </a:r>
          </a:p>
        </p:txBody>
      </p:sp>
      <p:sp>
        <p:nvSpPr>
          <p:cNvPr id="690305" name="Text Box 7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425825" y="2333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15</a:t>
            </a:r>
          </a:p>
        </p:txBody>
      </p:sp>
      <p:sp>
        <p:nvSpPr>
          <p:cNvPr id="690306" name="Oval 81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1552575" y="2698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307" name="Oval 82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1844675" y="2695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308" name="Oval 83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432050" y="2700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309" name="Oval 84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2763838" y="2697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310" name="Oval 85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2751138" y="2482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311" name="Oval 86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625850" y="2479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0288" name="Text Box 45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1216025" y="3063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0337" name="Picture 58" descr="terminal"/>
          <p:cNvPicPr>
            <a:picLocks noChangeAspect="1" noChangeArrowheads="1"/>
          </p:cNvPicPr>
          <p:nvPr>
            <p:custDataLst>
              <p:tags r:id="rId59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5175250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338" name="Picture 59" descr="terminal"/>
          <p:cNvPicPr>
            <a:picLocks noChangeAspect="1" noChangeArrowheads="1"/>
          </p:cNvPicPr>
          <p:nvPr>
            <p:custDataLst>
              <p:tags r:id="rId60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5314950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339" name="Picture 60" descr="terminal"/>
          <p:cNvPicPr>
            <a:picLocks noChangeAspect="1" noChangeArrowheads="1"/>
          </p:cNvPicPr>
          <p:nvPr>
            <p:custDataLst>
              <p:tags r:id="rId61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5270500"/>
            <a:ext cx="4968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340" name="Line 61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>
            <a:off x="4364038" y="4911725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341" name="Line 62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>
            <a:off x="4749800" y="4911725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342" name="Line 63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>
            <a:off x="5468938" y="4921250"/>
            <a:ext cx="68421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350" name="Text Box 72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4511400" y="5832475"/>
            <a:ext cx="13372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 err="1">
                <a:latin typeface="Arial" charset="0"/>
              </a:rPr>
              <a:t>Administradjon</a:t>
            </a:r>
            <a:endParaRPr lang="en-US" sz="1200" i="0">
              <a:latin typeface="Arial" charset="0"/>
            </a:endParaRPr>
          </a:p>
          <a:p>
            <a:pPr algn="ctr" eaLnBrk="1" hangingPunct="1"/>
            <a:r>
              <a:rPr lang="en-US" sz="1200" i="0">
                <a:latin typeface="Arial" charset="0"/>
              </a:rPr>
              <a:t>(VLAN ports 1-8)</a:t>
            </a:r>
          </a:p>
        </p:txBody>
      </p:sp>
      <p:sp>
        <p:nvSpPr>
          <p:cNvPr id="690359" name="Text Box 45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903788" y="5256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grpSp>
        <p:nvGrpSpPr>
          <p:cNvPr id="690362" name="Group 186"/>
          <p:cNvGrpSpPr>
            <a:grpSpLocks/>
          </p:cNvGrpSpPr>
          <p:nvPr>
            <p:custDataLst>
              <p:tags r:id="rId67"/>
            </p:custDataLst>
          </p:nvPr>
        </p:nvGrpSpPr>
        <p:grpSpPr bwMode="auto">
          <a:xfrm>
            <a:off x="5041900" y="4316413"/>
            <a:ext cx="1684338" cy="738187"/>
            <a:chOff x="3479" y="2610"/>
            <a:chExt cx="1061" cy="465"/>
          </a:xfrm>
        </p:grpSpPr>
        <p:sp>
          <p:nvSpPr>
            <p:cNvPr id="690312" name="Rectangle 80"/>
            <p:cNvSpPr>
              <a:spLocks noChangeArrowheads="1"/>
            </p:cNvSpPr>
            <p:nvPr/>
          </p:nvSpPr>
          <p:spPr bwMode="auto">
            <a:xfrm>
              <a:off x="3531" y="2914"/>
              <a:ext cx="183" cy="15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0315" name="Rectangle 75"/>
            <p:cNvSpPr>
              <a:spLocks noChangeArrowheads="1"/>
            </p:cNvSpPr>
            <p:nvPr/>
          </p:nvSpPr>
          <p:spPr bwMode="auto">
            <a:xfrm>
              <a:off x="3711" y="2779"/>
              <a:ext cx="567" cy="28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0316" name="Rectangle 2"/>
            <p:cNvSpPr>
              <a:spLocks noChangeArrowheads="1"/>
            </p:cNvSpPr>
            <p:nvPr/>
          </p:nvSpPr>
          <p:spPr bwMode="auto">
            <a:xfrm>
              <a:off x="3531" y="2774"/>
              <a:ext cx="745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0317" name="Line 3"/>
            <p:cNvSpPr>
              <a:spLocks noChangeShapeType="1"/>
            </p:cNvSpPr>
            <p:nvPr/>
          </p:nvSpPr>
          <p:spPr bwMode="auto">
            <a:xfrm>
              <a:off x="3532" y="2910"/>
              <a:ext cx="74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90318" name="Text Box 6"/>
            <p:cNvSpPr txBox="1">
              <a:spLocks noChangeArrowheads="1"/>
            </p:cNvSpPr>
            <p:nvPr/>
          </p:nvSpPr>
          <p:spPr bwMode="auto">
            <a:xfrm>
              <a:off x="3479" y="2748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i="0">
                  <a:latin typeface="Arial" charset="0"/>
                </a:rPr>
                <a:t>1</a:t>
              </a:r>
            </a:p>
          </p:txBody>
        </p:sp>
        <p:sp>
          <p:nvSpPr>
            <p:cNvPr id="690320" name="AutoShape 8"/>
            <p:cNvSpPr>
              <a:spLocks noChangeArrowheads="1"/>
            </p:cNvSpPr>
            <p:nvPr/>
          </p:nvSpPr>
          <p:spPr bwMode="auto">
            <a:xfrm>
              <a:off x="3513" y="2611"/>
              <a:ext cx="1027" cy="165"/>
            </a:xfrm>
            <a:prstGeom prst="parallelogram">
              <a:avLst>
                <a:gd name="adj" fmla="val 155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0322" name="Freeform 10"/>
            <p:cNvSpPr>
              <a:spLocks/>
            </p:cNvSpPr>
            <p:nvPr/>
          </p:nvSpPr>
          <p:spPr bwMode="auto">
            <a:xfrm>
              <a:off x="3628" y="2639"/>
              <a:ext cx="746" cy="105"/>
            </a:xfrm>
            <a:custGeom>
              <a:avLst/>
              <a:gdLst>
                <a:gd name="T0" fmla="*/ 0 w 678"/>
                <a:gd name="T1" fmla="*/ 110 h 110"/>
                <a:gd name="T2" fmla="*/ 148 w 678"/>
                <a:gd name="T3" fmla="*/ 108 h 110"/>
                <a:gd name="T4" fmla="*/ 567 w 678"/>
                <a:gd name="T5" fmla="*/ 0 h 110"/>
                <a:gd name="T6" fmla="*/ 678 w 67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8"/>
                <a:gd name="T13" fmla="*/ 0 h 110"/>
                <a:gd name="T14" fmla="*/ 678 w 67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8" h="110">
                  <a:moveTo>
                    <a:pt x="0" y="110"/>
                  </a:moveTo>
                  <a:lnTo>
                    <a:pt x="148" y="108"/>
                  </a:lnTo>
                  <a:lnTo>
                    <a:pt x="567" y="0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0325" name="Line 18"/>
            <p:cNvSpPr>
              <a:spLocks noChangeShapeType="1"/>
            </p:cNvSpPr>
            <p:nvPr/>
          </p:nvSpPr>
          <p:spPr bwMode="auto">
            <a:xfrm>
              <a:off x="3897" y="2777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90326" name="Line 21"/>
            <p:cNvSpPr>
              <a:spLocks noChangeShapeType="1"/>
            </p:cNvSpPr>
            <p:nvPr/>
          </p:nvSpPr>
          <p:spPr bwMode="auto">
            <a:xfrm>
              <a:off x="3714" y="2775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90327" name="Line 22"/>
            <p:cNvSpPr>
              <a:spLocks noChangeShapeType="1"/>
            </p:cNvSpPr>
            <p:nvPr/>
          </p:nvSpPr>
          <p:spPr bwMode="auto">
            <a:xfrm>
              <a:off x="3531" y="2783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90328" name="Line 23"/>
            <p:cNvSpPr>
              <a:spLocks noChangeShapeType="1"/>
            </p:cNvSpPr>
            <p:nvPr/>
          </p:nvSpPr>
          <p:spPr bwMode="auto">
            <a:xfrm>
              <a:off x="4074" y="2780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90331" name="Text Box 26"/>
            <p:cNvSpPr txBox="1">
              <a:spLocks noChangeArrowheads="1"/>
            </p:cNvSpPr>
            <p:nvPr/>
          </p:nvSpPr>
          <p:spPr bwMode="auto">
            <a:xfrm>
              <a:off x="4034" y="2880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i="0">
                  <a:latin typeface="Arial" charset="0"/>
                </a:rPr>
                <a:t>8</a:t>
              </a:r>
            </a:p>
          </p:txBody>
        </p:sp>
        <p:sp>
          <p:nvSpPr>
            <p:cNvPr id="690335" name="Text Box 30"/>
            <p:cNvSpPr txBox="1">
              <a:spLocks noChangeArrowheads="1"/>
            </p:cNvSpPr>
            <p:nvPr/>
          </p:nvSpPr>
          <p:spPr bwMode="auto">
            <a:xfrm>
              <a:off x="3485" y="2874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i="0">
                  <a:latin typeface="Arial" charset="0"/>
                </a:rPr>
                <a:t>2</a:t>
              </a:r>
            </a:p>
          </p:txBody>
        </p:sp>
        <p:sp>
          <p:nvSpPr>
            <p:cNvPr id="690336" name="Text Box 57"/>
            <p:cNvSpPr txBox="1">
              <a:spLocks noChangeArrowheads="1"/>
            </p:cNvSpPr>
            <p:nvPr/>
          </p:nvSpPr>
          <p:spPr bwMode="auto">
            <a:xfrm>
              <a:off x="4031" y="274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i="0">
                  <a:latin typeface="Arial" charset="0"/>
                </a:rPr>
                <a:t>7</a:t>
              </a:r>
            </a:p>
          </p:txBody>
        </p:sp>
        <p:sp>
          <p:nvSpPr>
            <p:cNvPr id="690353" name="Oval 81"/>
            <p:cNvSpPr>
              <a:spLocks noChangeArrowheads="1"/>
            </p:cNvSpPr>
            <p:nvPr/>
          </p:nvSpPr>
          <p:spPr bwMode="auto">
            <a:xfrm>
              <a:off x="3604" y="2972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0354" name="Oval 82"/>
            <p:cNvSpPr>
              <a:spLocks noChangeArrowheads="1"/>
            </p:cNvSpPr>
            <p:nvPr/>
          </p:nvSpPr>
          <p:spPr bwMode="auto">
            <a:xfrm>
              <a:off x="3788" y="2970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0355" name="Oval 83"/>
            <p:cNvSpPr>
              <a:spLocks noChangeArrowheads="1"/>
            </p:cNvSpPr>
            <p:nvPr/>
          </p:nvSpPr>
          <p:spPr bwMode="auto">
            <a:xfrm>
              <a:off x="4158" y="2973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0360" name="Freeform 10"/>
            <p:cNvSpPr>
              <a:spLocks/>
            </p:cNvSpPr>
            <p:nvPr/>
          </p:nvSpPr>
          <p:spPr bwMode="auto">
            <a:xfrm flipV="1">
              <a:off x="3754" y="2639"/>
              <a:ext cx="550" cy="105"/>
            </a:xfrm>
            <a:custGeom>
              <a:avLst/>
              <a:gdLst>
                <a:gd name="T0" fmla="*/ 0 w 678"/>
                <a:gd name="T1" fmla="*/ 110 h 110"/>
                <a:gd name="T2" fmla="*/ 148 w 678"/>
                <a:gd name="T3" fmla="*/ 108 h 110"/>
                <a:gd name="T4" fmla="*/ 567 w 678"/>
                <a:gd name="T5" fmla="*/ 0 h 110"/>
                <a:gd name="T6" fmla="*/ 678 w 67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8"/>
                <a:gd name="T13" fmla="*/ 0 h 110"/>
                <a:gd name="T14" fmla="*/ 678 w 67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8" h="110">
                  <a:moveTo>
                    <a:pt x="0" y="110"/>
                  </a:moveTo>
                  <a:lnTo>
                    <a:pt x="148" y="108"/>
                  </a:lnTo>
                  <a:lnTo>
                    <a:pt x="567" y="0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0361" name="Freeform 185"/>
            <p:cNvSpPr>
              <a:spLocks/>
            </p:cNvSpPr>
            <p:nvPr/>
          </p:nvSpPr>
          <p:spPr bwMode="auto">
            <a:xfrm>
              <a:off x="4274" y="2610"/>
              <a:ext cx="264" cy="456"/>
            </a:xfrm>
            <a:custGeom>
              <a:avLst/>
              <a:gdLst>
                <a:gd name="T0" fmla="*/ 264 w 264"/>
                <a:gd name="T1" fmla="*/ 0 h 456"/>
                <a:gd name="T2" fmla="*/ 262 w 264"/>
                <a:gd name="T3" fmla="*/ 248 h 456"/>
                <a:gd name="T4" fmla="*/ 0 w 264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" h="456">
                  <a:moveTo>
                    <a:pt x="264" y="0"/>
                  </a:moveTo>
                  <a:lnTo>
                    <a:pt x="262" y="248"/>
                  </a:lnTo>
                  <a:lnTo>
                    <a:pt x="0" y="45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</p:grpSp>
      <p:grpSp>
        <p:nvGrpSpPr>
          <p:cNvPr id="690386" name="Group 210"/>
          <p:cNvGrpSpPr>
            <a:grpSpLocks/>
          </p:cNvGrpSpPr>
          <p:nvPr>
            <p:custDataLst>
              <p:tags r:id="rId68"/>
            </p:custDataLst>
          </p:nvPr>
        </p:nvGrpSpPr>
        <p:grpSpPr bwMode="auto">
          <a:xfrm>
            <a:off x="7080250" y="4318000"/>
            <a:ext cx="1698625" cy="742950"/>
            <a:chOff x="1003" y="3585"/>
            <a:chExt cx="1070" cy="468"/>
          </a:xfrm>
        </p:grpSpPr>
        <p:grpSp>
          <p:nvGrpSpPr>
            <p:cNvPr id="690383" name="Group 207"/>
            <p:cNvGrpSpPr>
              <a:grpSpLocks/>
            </p:cNvGrpSpPr>
            <p:nvPr/>
          </p:nvGrpSpPr>
          <p:grpSpPr bwMode="auto">
            <a:xfrm>
              <a:off x="1003" y="3723"/>
              <a:ext cx="796" cy="330"/>
              <a:chOff x="2444" y="3759"/>
              <a:chExt cx="796" cy="330"/>
            </a:xfrm>
          </p:grpSpPr>
          <p:sp>
            <p:nvSpPr>
              <p:cNvPr id="690313" name="Rectangle 77"/>
              <p:cNvSpPr>
                <a:spLocks noChangeArrowheads="1"/>
              </p:cNvSpPr>
              <p:nvPr/>
            </p:nvSpPr>
            <p:spPr bwMode="auto">
              <a:xfrm>
                <a:off x="3057" y="3793"/>
                <a:ext cx="183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nb-NO" i="0">
                  <a:latin typeface="Arial" charset="0"/>
                </a:endParaRPr>
              </a:p>
            </p:txBody>
          </p:sp>
          <p:sp>
            <p:nvSpPr>
              <p:cNvPr id="690314" name="Rectangle 76"/>
              <p:cNvSpPr>
                <a:spLocks noChangeArrowheads="1"/>
              </p:cNvSpPr>
              <p:nvPr/>
            </p:nvSpPr>
            <p:spPr bwMode="auto">
              <a:xfrm>
                <a:off x="2496" y="3796"/>
                <a:ext cx="561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nb-NO" i="0">
                  <a:latin typeface="Arial" charset="0"/>
                </a:endParaRPr>
              </a:p>
            </p:txBody>
          </p:sp>
          <p:sp>
            <p:nvSpPr>
              <p:cNvPr id="690324" name="Line 17"/>
              <p:cNvSpPr>
                <a:spLocks noChangeShapeType="1"/>
              </p:cNvSpPr>
              <p:nvPr/>
            </p:nvSpPr>
            <p:spPr bwMode="auto">
              <a:xfrm>
                <a:off x="2874" y="379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690329" name="Line 24"/>
              <p:cNvSpPr>
                <a:spLocks noChangeShapeType="1"/>
              </p:cNvSpPr>
              <p:nvPr/>
            </p:nvSpPr>
            <p:spPr bwMode="auto">
              <a:xfrm>
                <a:off x="2688" y="3794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690330" name="Line 25"/>
              <p:cNvSpPr>
                <a:spLocks noChangeShapeType="1"/>
              </p:cNvSpPr>
              <p:nvPr/>
            </p:nvSpPr>
            <p:spPr bwMode="auto">
              <a:xfrm>
                <a:off x="3060" y="3791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690332" name="Text Box 27"/>
              <p:cNvSpPr txBox="1">
                <a:spLocks noChangeArrowheads="1"/>
              </p:cNvSpPr>
              <p:nvPr/>
            </p:nvSpPr>
            <p:spPr bwMode="auto">
              <a:xfrm>
                <a:off x="2456" y="3762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latin typeface="Arial" charset="0"/>
                  </a:rPr>
                  <a:t>9</a:t>
                </a:r>
              </a:p>
            </p:txBody>
          </p:sp>
          <p:sp>
            <p:nvSpPr>
              <p:cNvPr id="690333" name="Text Box 28"/>
              <p:cNvSpPr txBox="1">
                <a:spLocks noChangeArrowheads="1"/>
              </p:cNvSpPr>
              <p:nvPr/>
            </p:nvSpPr>
            <p:spPr bwMode="auto">
              <a:xfrm>
                <a:off x="3008" y="390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latin typeface="Arial" charset="0"/>
                  </a:rPr>
                  <a:t>16</a:t>
                </a:r>
              </a:p>
            </p:txBody>
          </p:sp>
          <p:sp>
            <p:nvSpPr>
              <p:cNvPr id="690334" name="Text Box 29"/>
              <p:cNvSpPr txBox="1">
                <a:spLocks noChangeArrowheads="1"/>
              </p:cNvSpPr>
              <p:nvPr/>
            </p:nvSpPr>
            <p:spPr bwMode="auto">
              <a:xfrm>
                <a:off x="2444" y="390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latin typeface="Arial" charset="0"/>
                  </a:rPr>
                  <a:t>10</a:t>
                </a:r>
              </a:p>
            </p:txBody>
          </p:sp>
          <p:sp>
            <p:nvSpPr>
              <p:cNvPr id="690352" name="Text Box 74"/>
              <p:cNvSpPr txBox="1">
                <a:spLocks noChangeArrowheads="1"/>
              </p:cNvSpPr>
              <p:nvPr/>
            </p:nvSpPr>
            <p:spPr bwMode="auto">
              <a:xfrm>
                <a:off x="3005" y="3759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latin typeface="Arial" charset="0"/>
                  </a:rPr>
                  <a:t>15</a:t>
                </a:r>
              </a:p>
            </p:txBody>
          </p:sp>
          <p:sp>
            <p:nvSpPr>
              <p:cNvPr id="690356" name="Oval 84"/>
              <p:cNvSpPr>
                <a:spLocks noChangeArrowheads="1"/>
              </p:cNvSpPr>
              <p:nvPr/>
            </p:nvSpPr>
            <p:spPr bwMode="auto">
              <a:xfrm>
                <a:off x="2588" y="3988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nb-NO" i="0">
                  <a:latin typeface="Arial" charset="0"/>
                </a:endParaRPr>
              </a:p>
            </p:txBody>
          </p:sp>
          <p:sp>
            <p:nvSpPr>
              <p:cNvPr id="690357" name="Oval 85"/>
              <p:cNvSpPr>
                <a:spLocks noChangeArrowheads="1"/>
              </p:cNvSpPr>
              <p:nvPr/>
            </p:nvSpPr>
            <p:spPr bwMode="auto">
              <a:xfrm>
                <a:off x="2580" y="385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nb-NO" i="0">
                  <a:latin typeface="Arial" charset="0"/>
                </a:endParaRPr>
              </a:p>
            </p:txBody>
          </p:sp>
          <p:sp>
            <p:nvSpPr>
              <p:cNvPr id="690358" name="Oval 86"/>
              <p:cNvSpPr>
                <a:spLocks noChangeArrowheads="1"/>
              </p:cNvSpPr>
              <p:nvPr/>
            </p:nvSpPr>
            <p:spPr bwMode="auto">
              <a:xfrm>
                <a:off x="3131" y="3851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nb-NO" i="0">
                  <a:latin typeface="Arial" charset="0"/>
                </a:endParaRPr>
              </a:p>
            </p:txBody>
          </p:sp>
        </p:grpSp>
        <p:sp>
          <p:nvSpPr>
            <p:cNvPr id="690369" name="AutoShape 8"/>
            <p:cNvSpPr>
              <a:spLocks noChangeArrowheads="1"/>
            </p:cNvSpPr>
            <p:nvPr/>
          </p:nvSpPr>
          <p:spPr bwMode="auto">
            <a:xfrm>
              <a:off x="1046" y="3586"/>
              <a:ext cx="1027" cy="165"/>
            </a:xfrm>
            <a:prstGeom prst="parallelogram">
              <a:avLst>
                <a:gd name="adj" fmla="val 155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0370" name="Freeform 10"/>
            <p:cNvSpPr>
              <a:spLocks/>
            </p:cNvSpPr>
            <p:nvPr/>
          </p:nvSpPr>
          <p:spPr bwMode="auto">
            <a:xfrm>
              <a:off x="1161" y="3614"/>
              <a:ext cx="746" cy="105"/>
            </a:xfrm>
            <a:custGeom>
              <a:avLst/>
              <a:gdLst>
                <a:gd name="T0" fmla="*/ 0 w 678"/>
                <a:gd name="T1" fmla="*/ 110 h 110"/>
                <a:gd name="T2" fmla="*/ 148 w 678"/>
                <a:gd name="T3" fmla="*/ 108 h 110"/>
                <a:gd name="T4" fmla="*/ 567 w 678"/>
                <a:gd name="T5" fmla="*/ 0 h 110"/>
                <a:gd name="T6" fmla="*/ 678 w 67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8"/>
                <a:gd name="T13" fmla="*/ 0 h 110"/>
                <a:gd name="T14" fmla="*/ 678 w 67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8" h="110">
                  <a:moveTo>
                    <a:pt x="0" y="110"/>
                  </a:moveTo>
                  <a:lnTo>
                    <a:pt x="148" y="108"/>
                  </a:lnTo>
                  <a:lnTo>
                    <a:pt x="567" y="0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0381" name="Freeform 10"/>
            <p:cNvSpPr>
              <a:spLocks/>
            </p:cNvSpPr>
            <p:nvPr/>
          </p:nvSpPr>
          <p:spPr bwMode="auto">
            <a:xfrm flipV="1">
              <a:off x="1287" y="3614"/>
              <a:ext cx="550" cy="105"/>
            </a:xfrm>
            <a:custGeom>
              <a:avLst/>
              <a:gdLst>
                <a:gd name="T0" fmla="*/ 0 w 678"/>
                <a:gd name="T1" fmla="*/ 110 h 110"/>
                <a:gd name="T2" fmla="*/ 148 w 678"/>
                <a:gd name="T3" fmla="*/ 108 h 110"/>
                <a:gd name="T4" fmla="*/ 567 w 678"/>
                <a:gd name="T5" fmla="*/ 0 h 110"/>
                <a:gd name="T6" fmla="*/ 678 w 67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8"/>
                <a:gd name="T13" fmla="*/ 0 h 110"/>
                <a:gd name="T14" fmla="*/ 678 w 67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8" h="110">
                  <a:moveTo>
                    <a:pt x="0" y="110"/>
                  </a:moveTo>
                  <a:lnTo>
                    <a:pt x="148" y="108"/>
                  </a:lnTo>
                  <a:lnTo>
                    <a:pt x="567" y="0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0382" name="Freeform 206"/>
            <p:cNvSpPr>
              <a:spLocks/>
            </p:cNvSpPr>
            <p:nvPr/>
          </p:nvSpPr>
          <p:spPr bwMode="auto">
            <a:xfrm>
              <a:off x="1807" y="3585"/>
              <a:ext cx="264" cy="456"/>
            </a:xfrm>
            <a:custGeom>
              <a:avLst/>
              <a:gdLst>
                <a:gd name="T0" fmla="*/ 264 w 264"/>
                <a:gd name="T1" fmla="*/ 0 h 456"/>
                <a:gd name="T2" fmla="*/ 262 w 264"/>
                <a:gd name="T3" fmla="*/ 248 h 456"/>
                <a:gd name="T4" fmla="*/ 0 w 264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" h="456">
                  <a:moveTo>
                    <a:pt x="264" y="0"/>
                  </a:moveTo>
                  <a:lnTo>
                    <a:pt x="262" y="248"/>
                  </a:lnTo>
                  <a:lnTo>
                    <a:pt x="0" y="45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90384" name="Freeform 208"/>
            <p:cNvSpPr>
              <a:spLocks/>
            </p:cNvSpPr>
            <p:nvPr/>
          </p:nvSpPr>
          <p:spPr bwMode="auto">
            <a:xfrm>
              <a:off x="1044" y="3747"/>
              <a:ext cx="762" cy="303"/>
            </a:xfrm>
            <a:custGeom>
              <a:avLst/>
              <a:gdLst>
                <a:gd name="T0" fmla="*/ 0 w 762"/>
                <a:gd name="T1" fmla="*/ 3 h 303"/>
                <a:gd name="T2" fmla="*/ 0 w 762"/>
                <a:gd name="T3" fmla="*/ 303 h 303"/>
                <a:gd name="T4" fmla="*/ 762 w 762"/>
                <a:gd name="T5" fmla="*/ 303 h 303"/>
                <a:gd name="T6" fmla="*/ 762 w 762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2" h="303">
                  <a:moveTo>
                    <a:pt x="0" y="3"/>
                  </a:moveTo>
                  <a:lnTo>
                    <a:pt x="0" y="303"/>
                  </a:lnTo>
                  <a:lnTo>
                    <a:pt x="762" y="303"/>
                  </a:lnTo>
                  <a:lnTo>
                    <a:pt x="76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690385" name="Line 209"/>
            <p:cNvSpPr>
              <a:spLocks noChangeShapeType="1"/>
            </p:cNvSpPr>
            <p:nvPr/>
          </p:nvSpPr>
          <p:spPr bwMode="auto">
            <a:xfrm flipV="1">
              <a:off x="1044" y="3888"/>
              <a:ext cx="76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b-NO"/>
            </a:p>
          </p:txBody>
        </p:sp>
      </p:grpSp>
      <p:sp>
        <p:nvSpPr>
          <p:cNvPr id="690343" name="Text Box 64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8037513" y="52974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0344" name="Picture 65" descr="terminal"/>
          <p:cNvPicPr>
            <a:picLocks noChangeAspect="1" noChangeArrowheads="1"/>
          </p:cNvPicPr>
          <p:nvPr>
            <p:custDataLst>
              <p:tags r:id="rId70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5240338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345" name="Picture 66" descr="terminal"/>
          <p:cNvPicPr>
            <a:picLocks noChangeAspect="1" noChangeArrowheads="1"/>
          </p:cNvPicPr>
          <p:nvPr>
            <p:custDataLst>
              <p:tags r:id="rId71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527526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346" name="Picture 67" descr="terminal"/>
          <p:cNvPicPr>
            <a:picLocks noChangeAspect="1" noChangeArrowheads="1"/>
          </p:cNvPicPr>
          <p:nvPr>
            <p:custDataLst>
              <p:tags r:id="rId72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838" y="5103813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347" name="Line 69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7324725" y="4922838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348" name="Line 70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7315200" y="4721225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349" name="Line 71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8170863" y="4665663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0351" name="Text Box 73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7340421" y="5827713"/>
            <a:ext cx="1481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 err="1">
                <a:latin typeface="Arial" charset="0"/>
              </a:rPr>
              <a:t>Fagstab</a:t>
            </a:r>
            <a:endParaRPr lang="en-US" sz="1200" i="0">
              <a:latin typeface="Arial" charset="0"/>
            </a:endParaRPr>
          </a:p>
          <a:p>
            <a:pPr algn="ctr" eaLnBrk="1" hangingPunct="1"/>
            <a:r>
              <a:rPr lang="en-US" sz="1200" i="0">
                <a:latin typeface="Arial" charset="0"/>
              </a:rPr>
              <a:t>(VLAN porter 9-16)</a:t>
            </a:r>
          </a:p>
        </p:txBody>
      </p:sp>
      <p:sp>
        <p:nvSpPr>
          <p:cNvPr id="690387" name="Rectangle 211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4316412" y="3648075"/>
            <a:ext cx="48371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 i="0" dirty="0"/>
              <a:t>… </a:t>
            </a:r>
            <a:r>
              <a:rPr lang="en-US" sz="2000" dirty="0" err="1"/>
              <a:t>fungerer</a:t>
            </a:r>
            <a:r>
              <a:rPr lang="en-US" sz="2000" i="0" dirty="0"/>
              <a:t> </a:t>
            </a:r>
            <a:r>
              <a:rPr lang="en-US" sz="2000" i="0" dirty="0" err="1"/>
              <a:t>som</a:t>
            </a:r>
            <a:r>
              <a:rPr lang="en-US" sz="2000" i="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flere</a:t>
            </a:r>
            <a:r>
              <a:rPr lang="en-US" sz="2000" i="0" dirty="0"/>
              <a:t> </a:t>
            </a:r>
            <a:r>
              <a:rPr lang="en-US" sz="2000" i="0" dirty="0" err="1"/>
              <a:t>virtuelle</a:t>
            </a:r>
            <a:r>
              <a:rPr lang="en-US" sz="2000" i="0" dirty="0"/>
              <a:t> switcher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000" i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78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6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9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9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9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9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9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9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9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9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9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9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9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9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9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9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9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9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9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9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9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9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9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69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9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9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9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69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69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69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69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9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9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9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9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9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9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9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9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69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69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69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69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69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69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69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69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9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69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69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69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69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69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69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69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69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69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69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69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69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69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69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69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69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69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69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69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69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69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69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69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69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69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69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389" grpId="0" animBg="1"/>
      <p:bldP spid="690440" grpId="0" animBg="1"/>
      <p:bldP spid="690439" grpId="0" animBg="1"/>
      <p:bldP spid="690438" grpId="0" animBg="1"/>
      <p:bldP spid="690388" grpId="0" animBg="1"/>
      <p:bldP spid="690179" grpId="0" build="p"/>
      <p:bldP spid="690264" grpId="0" animBg="1"/>
      <p:bldP spid="690265" grpId="0" animBg="1"/>
      <p:bldP spid="690266" grpId="0" animBg="1"/>
      <p:bldP spid="690267" grpId="0" animBg="1"/>
      <p:bldP spid="690268" grpId="0" animBg="1"/>
      <p:bldP spid="690269" grpId="0" animBg="1"/>
      <p:bldP spid="690270" grpId="0"/>
      <p:bldP spid="690271" grpId="0" animBg="1"/>
      <p:bldP spid="690272" grpId="0" animBg="1"/>
      <p:bldP spid="690273" grpId="0" animBg="1"/>
      <p:bldP spid="690274" grpId="0" animBg="1"/>
      <p:bldP spid="690275" grpId="0" animBg="1"/>
      <p:bldP spid="690276" grpId="0" animBg="1"/>
      <p:bldP spid="690277" grpId="0" animBg="1"/>
      <p:bldP spid="690278" grpId="0" animBg="1"/>
      <p:bldP spid="690279" grpId="0" animBg="1"/>
      <p:bldP spid="690280" grpId="0" animBg="1"/>
      <p:bldP spid="690281" grpId="0" animBg="1"/>
      <p:bldP spid="690282" grpId="0" animBg="1"/>
      <p:bldP spid="690283" grpId="0"/>
      <p:bldP spid="690284" grpId="0"/>
      <p:bldP spid="690285" grpId="0"/>
      <p:bldP spid="690286" grpId="0"/>
      <p:bldP spid="690287" grpId="0"/>
      <p:bldP spid="690289" grpId="0"/>
      <p:bldP spid="690293" grpId="0" animBg="1"/>
      <p:bldP spid="690294" grpId="0" animBg="1"/>
      <p:bldP spid="690295" grpId="0" animBg="1"/>
      <p:bldP spid="690296" grpId="0"/>
      <p:bldP spid="690300" grpId="0" animBg="1"/>
      <p:bldP spid="690301" grpId="0" animBg="1"/>
      <p:bldP spid="690302" grpId="0" animBg="1"/>
      <p:bldP spid="690303" grpId="0"/>
      <p:bldP spid="690304" grpId="0"/>
      <p:bldP spid="690305" grpId="0"/>
      <p:bldP spid="690306" grpId="0" animBg="1"/>
      <p:bldP spid="690307" grpId="0" animBg="1"/>
      <p:bldP spid="690308" grpId="0" animBg="1"/>
      <p:bldP spid="690309" grpId="0" animBg="1"/>
      <p:bldP spid="690310" grpId="0" animBg="1"/>
      <p:bldP spid="690311" grpId="0" animBg="1"/>
      <p:bldP spid="690288" grpId="0"/>
      <p:bldP spid="690340" grpId="0" animBg="1"/>
      <p:bldP spid="690341" grpId="0" animBg="1"/>
      <p:bldP spid="690342" grpId="0" animBg="1"/>
      <p:bldP spid="690350" grpId="0"/>
      <p:bldP spid="690359" grpId="0"/>
      <p:bldP spid="690343" grpId="0"/>
      <p:bldP spid="690347" grpId="0" animBg="1"/>
      <p:bldP spid="690348" grpId="0" animBg="1"/>
      <p:bldP spid="690349" grpId="0" animBg="1"/>
      <p:bldP spid="690351" grpId="0"/>
      <p:bldP spid="69038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251" name="Group 2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33400" y="1006850"/>
            <a:ext cx="5530850" cy="1079500"/>
            <a:chOff x="544" y="925"/>
            <a:chExt cx="3484" cy="680"/>
          </a:xfrm>
        </p:grpSpPr>
        <p:pic>
          <p:nvPicPr>
            <p:cNvPr id="693252" name="Picture 5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1006"/>
              <a:ext cx="3484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3253" name="Rectangle 8"/>
            <p:cNvSpPr>
              <a:spLocks noChangeArrowheads="1"/>
            </p:cNvSpPr>
            <p:nvPr/>
          </p:nvSpPr>
          <p:spPr bwMode="auto">
            <a:xfrm>
              <a:off x="2166" y="1340"/>
              <a:ext cx="172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3254" name="Rectangle 7"/>
            <p:cNvSpPr>
              <a:spLocks noChangeArrowheads="1"/>
            </p:cNvSpPr>
            <p:nvPr/>
          </p:nvSpPr>
          <p:spPr bwMode="auto">
            <a:xfrm>
              <a:off x="2186" y="1124"/>
              <a:ext cx="132" cy="232"/>
            </a:xfrm>
            <a:prstGeom prst="rect">
              <a:avLst/>
            </a:prstGeom>
            <a:solidFill>
              <a:srgbClr val="CC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nb-NO" i="0">
                <a:latin typeface="Arial" charset="0"/>
              </a:endParaRPr>
            </a:p>
          </p:txBody>
        </p:sp>
        <p:sp>
          <p:nvSpPr>
            <p:cNvPr id="693255" name="Text Box 9"/>
            <p:cNvSpPr txBox="1">
              <a:spLocks noChangeArrowheads="1"/>
            </p:cNvSpPr>
            <p:nvPr/>
          </p:nvSpPr>
          <p:spPr bwMode="auto">
            <a:xfrm>
              <a:off x="2124" y="925"/>
              <a:ext cx="27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900" i="0">
                  <a:latin typeface="Arial" charset="0"/>
                </a:rPr>
                <a:t>Type</a:t>
              </a:r>
            </a:p>
          </p:txBody>
        </p:sp>
        <p:sp>
          <p:nvSpPr>
            <p:cNvPr id="693256" name="Line 10"/>
            <p:cNvSpPr>
              <a:spLocks noChangeShapeType="1"/>
            </p:cNvSpPr>
            <p:nvPr/>
          </p:nvSpPr>
          <p:spPr bwMode="auto">
            <a:xfrm>
              <a:off x="2234" y="1056"/>
              <a:ext cx="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pic>
        <p:nvPicPr>
          <p:cNvPr id="693257" name="Picture 29" descr="eth_header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2451475"/>
            <a:ext cx="25479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58" name="Picture 30" descr="eth_header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2248275"/>
            <a:ext cx="27781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3259" name="Line 3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69925" y="1738687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3260" name="Rectangle 3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35313" y="2527675"/>
            <a:ext cx="333375" cy="373062"/>
          </a:xfrm>
          <a:prstGeom prst="rect">
            <a:avLst/>
          </a:prstGeom>
          <a:solidFill>
            <a:srgbClr val="CCE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3261" name="Rectangle 3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2025" y="2527675"/>
            <a:ext cx="333375" cy="373062"/>
          </a:xfrm>
          <a:prstGeom prst="rect">
            <a:avLst/>
          </a:prstGeom>
          <a:solidFill>
            <a:srgbClr val="CCE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nb-NO" i="0">
              <a:latin typeface="Arial" charset="0"/>
            </a:endParaRPr>
          </a:p>
        </p:txBody>
      </p:sp>
      <p:sp>
        <p:nvSpPr>
          <p:cNvPr id="693262" name="Line 3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094038" y="1710112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3263" name="Line 3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27375" y="1714875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3264" name="Line 37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837238" y="1724400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3266" name="Line 4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270250" y="28674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3267" name="Rectangle 4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46425" y="3593215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>
                <a:latin typeface="Arial" charset="0"/>
                <a:ea typeface="굴림" charset="-127"/>
              </a:rPr>
              <a:t>2-byte Tag </a:t>
            </a:r>
            <a:r>
              <a:rPr lang="en-US" altLang="ko-KR" sz="1400" i="0" err="1">
                <a:latin typeface="Arial" charset="0"/>
                <a:ea typeface="굴림" charset="-127"/>
              </a:rPr>
              <a:t>Protokoll</a:t>
            </a:r>
            <a:r>
              <a:rPr lang="en-US" altLang="ko-KR" sz="1400" i="0">
                <a:latin typeface="Arial" charset="0"/>
                <a:ea typeface="굴림" charset="-127"/>
              </a:rPr>
              <a:t> ID</a:t>
            </a:r>
          </a:p>
          <a:p>
            <a:pPr eaLnBrk="1" hangingPunct="1"/>
            <a:r>
              <a:rPr lang="en-US" altLang="ko-KR" sz="1400" i="0">
                <a:latin typeface="Arial" charset="0"/>
                <a:ea typeface="굴림" charset="-127"/>
              </a:rPr>
              <a:t>                        (value: 81-00) </a:t>
            </a:r>
          </a:p>
        </p:txBody>
      </p:sp>
      <p:sp>
        <p:nvSpPr>
          <p:cNvPr id="693268" name="Rectangle 4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84563" y="4739569"/>
            <a:ext cx="37800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>
                <a:latin typeface="Arial" charset="0"/>
                <a:ea typeface="굴림" charset="-127"/>
              </a:rPr>
              <a:t>Tag Control Information (12 bit VLAN ID felt, </a:t>
            </a:r>
          </a:p>
          <a:p>
            <a:pPr eaLnBrk="1" hangingPunct="1"/>
            <a:r>
              <a:rPr lang="en-US" altLang="ko-KR" sz="1400" i="0">
                <a:latin typeface="Arial" charset="0"/>
                <a:ea typeface="굴림" charset="-127"/>
              </a:rPr>
              <a:t>                          3 bit </a:t>
            </a:r>
            <a:r>
              <a:rPr lang="en-US" altLang="ko-KR" sz="1400" i="0" err="1">
                <a:latin typeface="Arial" charset="0"/>
                <a:ea typeface="굴림" charset="-127"/>
              </a:rPr>
              <a:t>prioritets</a:t>
            </a:r>
            <a:r>
              <a:rPr lang="en-US" altLang="ko-KR" sz="1400" i="0">
                <a:latin typeface="Arial" charset="0"/>
                <a:ea typeface="굴림" charset="-127"/>
              </a:rPr>
              <a:t> felt, </a:t>
            </a:r>
            <a:r>
              <a:rPr lang="en-US" altLang="ko-KR" sz="1400" i="0" err="1">
                <a:latin typeface="Arial" charset="0"/>
                <a:ea typeface="굴림" charset="-127"/>
              </a:rPr>
              <a:t>jf</a:t>
            </a:r>
            <a:r>
              <a:rPr lang="en-US" altLang="ko-KR" sz="1400" i="0">
                <a:latin typeface="Arial" charset="0"/>
                <a:ea typeface="굴림" charset="-127"/>
              </a:rPr>
              <a:t> IP TOS)</a:t>
            </a:r>
            <a:r>
              <a:rPr lang="en-US" altLang="ko-KR" i="0">
                <a:latin typeface="Arial" charset="0"/>
                <a:ea typeface="굴림" charset="-127"/>
              </a:rPr>
              <a:t> </a:t>
            </a:r>
          </a:p>
        </p:txBody>
      </p:sp>
      <p:sp>
        <p:nvSpPr>
          <p:cNvPr id="693269" name="Line 4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633788" y="2957887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3270" name="Line 4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232525" y="2857875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3271" name="Line 4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6437313" y="2614987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93272" name="Rectangle 4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775325" y="3710900"/>
            <a:ext cx="102944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 err="1">
                <a:latin typeface="Arial" charset="0"/>
                <a:ea typeface="굴림" charset="-127"/>
              </a:rPr>
              <a:t>Omregnet</a:t>
            </a:r>
            <a:r>
              <a:rPr lang="en-US" altLang="ko-KR" sz="1400" i="0">
                <a:latin typeface="Arial" charset="0"/>
                <a:ea typeface="굴림" charset="-127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latin typeface="Arial" charset="0"/>
                <a:ea typeface="굴림" charset="-127"/>
              </a:rPr>
              <a:t>CRC</a:t>
            </a:r>
            <a:r>
              <a:rPr lang="en-US" altLang="ko-KR" i="0">
                <a:latin typeface="Arial" charset="0"/>
                <a:ea typeface="굴림" charset="-127"/>
              </a:rPr>
              <a:t> </a:t>
            </a:r>
          </a:p>
        </p:txBody>
      </p:sp>
      <p:sp>
        <p:nvSpPr>
          <p:cNvPr id="693275" name="Rectangle 2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3400" y="228600"/>
            <a:ext cx="7772400" cy="72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600" i="0"/>
              <a:t>802.1Q VLAN </a:t>
            </a:r>
            <a:r>
              <a:rPr lang="en-US" sz="3600" i="0" err="1"/>
              <a:t>ramme</a:t>
            </a:r>
            <a:r>
              <a:rPr lang="en-US" sz="3600" i="0"/>
              <a:t> format</a:t>
            </a:r>
          </a:p>
        </p:txBody>
      </p:sp>
      <p:sp>
        <p:nvSpPr>
          <p:cNvPr id="693276" name="Text Box 2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621463" y="1330840"/>
            <a:ext cx="17475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802.3 </a:t>
            </a:r>
            <a:r>
              <a:rPr lang="en-US" sz="2000" dirty="0" err="1"/>
              <a:t>ramme</a:t>
            </a:r>
            <a:endParaRPr lang="en-US" sz="2000" dirty="0"/>
          </a:p>
        </p:txBody>
      </p:sp>
      <p:sp>
        <p:nvSpPr>
          <p:cNvPr id="693277" name="Text Box 29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646649" y="2504502"/>
            <a:ext cx="19303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802.1Q </a:t>
            </a:r>
            <a:r>
              <a:rPr lang="en-US" sz="2000" dirty="0" err="1"/>
              <a:t>ramme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pPr>
              <a:defRPr/>
            </a:pPr>
            <a:fld id="{605F8CA7-DD37-4FB6-BA59-18A69BCDD68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-2743" y="3128856"/>
            <a:ext cx="2962679" cy="3729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35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Linklagstjenester</a:t>
            </a:r>
            <a:r>
              <a:rPr lang="en-US"/>
              <a:t> (2)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085850"/>
            <a:ext cx="7772400" cy="5267325"/>
          </a:xfrm>
        </p:spPr>
        <p:txBody>
          <a:bodyPr>
            <a:normAutofit fontScale="92500" lnSpcReduction="20000"/>
          </a:bodyPr>
          <a:lstStyle/>
          <a:p>
            <a:r>
              <a:rPr lang="en-US" sz="2400" i="1" dirty="0" err="1">
                <a:solidFill>
                  <a:srgbClr val="FF0000"/>
                </a:solidFill>
              </a:rPr>
              <a:t>Flytkontroll</a:t>
            </a:r>
            <a:r>
              <a:rPr lang="en-US" sz="2400" i="1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sender </a:t>
            </a:r>
            <a:r>
              <a:rPr lang="en-US" sz="2000" dirty="0" err="1"/>
              <a:t>må</a:t>
            </a:r>
            <a:r>
              <a:rPr lang="en-US" sz="2000" dirty="0"/>
              <a:t>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sende</a:t>
            </a:r>
            <a:r>
              <a:rPr lang="en-US" sz="2000" dirty="0"/>
              <a:t> </a:t>
            </a:r>
            <a:r>
              <a:rPr lang="en-US" sz="2000" dirty="0" err="1"/>
              <a:t>fortere</a:t>
            </a:r>
            <a:r>
              <a:rPr lang="en-US" sz="2000" dirty="0"/>
              <a:t> </a:t>
            </a:r>
            <a:r>
              <a:rPr lang="en-US" sz="2000" dirty="0" err="1"/>
              <a:t>enn</a:t>
            </a:r>
            <a:r>
              <a:rPr lang="en-US" sz="2000" dirty="0"/>
              <a:t> </a:t>
            </a:r>
            <a:r>
              <a:rPr lang="en-US" sz="2000" dirty="0" err="1"/>
              <a:t>mottager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ta </a:t>
            </a:r>
            <a:r>
              <a:rPr lang="en-US" sz="2000" dirty="0" err="1"/>
              <a:t>imot</a:t>
            </a:r>
            <a:endParaRPr lang="en-US" dirty="0"/>
          </a:p>
          <a:p>
            <a:r>
              <a:rPr lang="en-US" sz="2400" i="1" dirty="0" err="1">
                <a:solidFill>
                  <a:srgbClr val="FF0000"/>
                </a:solidFill>
              </a:rPr>
              <a:t>Feildeteksjon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lvl="1"/>
            <a:r>
              <a:rPr lang="en-US" sz="2000" dirty="0" err="1"/>
              <a:t>feil</a:t>
            </a:r>
            <a:r>
              <a:rPr lang="en-US" sz="2000" dirty="0"/>
              <a:t> </a:t>
            </a:r>
            <a:r>
              <a:rPr lang="en-US" sz="2000" dirty="0" err="1"/>
              <a:t>forårsakes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dempning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elektrisk</a:t>
            </a:r>
            <a:r>
              <a:rPr lang="en-US" sz="2000" dirty="0"/>
              <a:t> </a:t>
            </a:r>
            <a:r>
              <a:rPr lang="en-US" sz="2000" dirty="0" err="1"/>
              <a:t>støy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mottager</a:t>
            </a:r>
            <a:r>
              <a:rPr lang="en-US" sz="2000" dirty="0"/>
              <a:t> </a:t>
            </a:r>
            <a:r>
              <a:rPr lang="en-US" sz="2000" dirty="0" err="1"/>
              <a:t>oppdager</a:t>
            </a:r>
            <a:r>
              <a:rPr lang="en-US" sz="2000" dirty="0"/>
              <a:t> </a:t>
            </a:r>
            <a:r>
              <a:rPr lang="en-US" sz="2000" dirty="0" err="1"/>
              <a:t>bitfeil</a:t>
            </a:r>
            <a:r>
              <a:rPr lang="en-US" sz="2000" dirty="0"/>
              <a:t>: </a:t>
            </a:r>
          </a:p>
          <a:p>
            <a:pPr lvl="2"/>
            <a:r>
              <a:rPr lang="en-US" dirty="0" err="1"/>
              <a:t>gir</a:t>
            </a:r>
            <a:r>
              <a:rPr lang="en-US" dirty="0"/>
              <a:t> </a:t>
            </a:r>
            <a:r>
              <a:rPr lang="en-US" dirty="0" err="1"/>
              <a:t>enten</a:t>
            </a:r>
            <a:r>
              <a:rPr lang="en-US" dirty="0"/>
              <a:t> </a:t>
            </a:r>
            <a:r>
              <a:rPr lang="en-US" dirty="0" err="1"/>
              <a:t>beskjed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sender </a:t>
            </a:r>
            <a:r>
              <a:rPr lang="en-US" dirty="0" err="1"/>
              <a:t>om</a:t>
            </a:r>
            <a:r>
              <a:rPr lang="en-US" dirty="0"/>
              <a:t> å </a:t>
            </a:r>
            <a:r>
              <a:rPr lang="en-US" dirty="0" err="1"/>
              <a:t>retransmittere</a:t>
            </a:r>
            <a:endParaRPr lang="en-US" dirty="0"/>
          </a:p>
          <a:p>
            <a:pPr lvl="2"/>
            <a:r>
              <a:rPr lang="en-US" dirty="0" err="1"/>
              <a:t>eller</a:t>
            </a:r>
            <a:r>
              <a:rPr lang="en-US" dirty="0"/>
              <a:t> den bare </a:t>
            </a:r>
            <a:r>
              <a:rPr lang="en-US" dirty="0" err="1"/>
              <a:t>kaster</a:t>
            </a:r>
            <a:r>
              <a:rPr lang="en-US" dirty="0"/>
              <a:t> </a:t>
            </a:r>
            <a:r>
              <a:rPr lang="en-US" dirty="0" err="1"/>
              <a:t>rammen</a:t>
            </a:r>
            <a:r>
              <a:rPr lang="en-US" dirty="0"/>
              <a:t> </a:t>
            </a:r>
          </a:p>
          <a:p>
            <a:r>
              <a:rPr lang="en-US" sz="2400" i="1" dirty="0" err="1">
                <a:solidFill>
                  <a:srgbClr val="FF0000"/>
                </a:solidFill>
              </a:rPr>
              <a:t>Feilretting</a:t>
            </a:r>
            <a:r>
              <a:rPr lang="en-US" sz="2400" i="1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lvl="1"/>
            <a:r>
              <a:rPr lang="en-US" sz="2000" dirty="0" err="1"/>
              <a:t>mottager</a:t>
            </a:r>
            <a:r>
              <a:rPr lang="en-US" sz="2000" dirty="0"/>
              <a:t> </a:t>
            </a:r>
            <a:r>
              <a:rPr lang="en-US" sz="2000" dirty="0" err="1"/>
              <a:t>identifiserer</a:t>
            </a:r>
            <a:r>
              <a:rPr lang="en-US" sz="2000" dirty="0"/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og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retter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 </a:t>
            </a:r>
            <a:r>
              <a:rPr lang="en-US" sz="2000" dirty="0" err="1"/>
              <a:t>bitfeil</a:t>
            </a:r>
            <a:r>
              <a:rPr lang="en-US" sz="2000" dirty="0"/>
              <a:t> </a:t>
            </a:r>
            <a:r>
              <a:rPr lang="en-US" sz="2000" dirty="0" err="1"/>
              <a:t>uten</a:t>
            </a:r>
            <a:r>
              <a:rPr lang="en-US" sz="2000" dirty="0"/>
              <a:t> at sender </a:t>
            </a:r>
            <a:r>
              <a:rPr lang="en-US" sz="2000" dirty="0" err="1"/>
              <a:t>må</a:t>
            </a:r>
            <a:r>
              <a:rPr lang="en-US" sz="2000" dirty="0"/>
              <a:t> </a:t>
            </a:r>
            <a:r>
              <a:rPr lang="en-US" sz="2000" dirty="0" err="1"/>
              <a:t>retransmittere</a:t>
            </a:r>
            <a:endParaRPr lang="en-US" sz="2000" dirty="0"/>
          </a:p>
          <a:p>
            <a:pPr lvl="1"/>
            <a:r>
              <a:rPr lang="en-US" sz="2000" dirty="0"/>
              <a:t>(</a:t>
            </a:r>
            <a:r>
              <a:rPr lang="en-US" sz="2000" dirty="0" err="1"/>
              <a:t>Finnes</a:t>
            </a:r>
            <a:r>
              <a:rPr lang="en-US" sz="2000" dirty="0"/>
              <a:t> I 802.11n)</a:t>
            </a:r>
            <a:endParaRPr lang="en-US" dirty="0"/>
          </a:p>
          <a:p>
            <a:r>
              <a:rPr lang="en-US" sz="2400" i="1" dirty="0" err="1">
                <a:solidFill>
                  <a:srgbClr val="FF0000"/>
                </a:solidFill>
              </a:rPr>
              <a:t>Halv</a:t>
            </a:r>
            <a:r>
              <a:rPr lang="en-US" sz="2400" i="1" dirty="0">
                <a:solidFill>
                  <a:srgbClr val="FF0000"/>
                </a:solidFill>
              </a:rPr>
              <a:t>-duplex </a:t>
            </a:r>
            <a:r>
              <a:rPr lang="en-US" sz="2400" i="1" dirty="0" err="1">
                <a:solidFill>
                  <a:srgbClr val="FF0000"/>
                </a:solidFill>
              </a:rPr>
              <a:t>og</a:t>
            </a:r>
            <a:r>
              <a:rPr lang="en-US" sz="2400" i="1" dirty="0">
                <a:solidFill>
                  <a:srgbClr val="FF0000"/>
                </a:solidFill>
              </a:rPr>
              <a:t> full-duplex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med </a:t>
            </a:r>
            <a:r>
              <a:rPr lang="en-US" sz="2000" dirty="0" err="1"/>
              <a:t>halv</a:t>
            </a:r>
            <a:r>
              <a:rPr lang="en-US" sz="2000" dirty="0"/>
              <a:t>-duplex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noder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begge</a:t>
            </a:r>
            <a:r>
              <a:rPr lang="en-US" sz="2000" dirty="0"/>
              <a:t> ender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linken</a:t>
            </a:r>
            <a:r>
              <a:rPr lang="en-US" sz="2000" dirty="0"/>
              <a:t> </a:t>
            </a:r>
            <a:r>
              <a:rPr lang="en-US" sz="2000" dirty="0" err="1"/>
              <a:t>sende</a:t>
            </a:r>
            <a:r>
              <a:rPr lang="en-US" sz="2000" dirty="0"/>
              <a:t>, men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begge</a:t>
            </a:r>
            <a:r>
              <a:rPr lang="en-US" sz="2000" dirty="0"/>
              <a:t> </a:t>
            </a:r>
            <a:r>
              <a:rPr lang="en-US" sz="2000" dirty="0" err="1"/>
              <a:t>samtidig</a:t>
            </a:r>
            <a:endParaRPr lang="en-US" sz="2000" dirty="0"/>
          </a:p>
          <a:p>
            <a:pPr lvl="1"/>
            <a:r>
              <a:rPr lang="en-US" sz="2000" dirty="0"/>
              <a:t>med full-duplex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begge</a:t>
            </a:r>
            <a:r>
              <a:rPr lang="en-US" sz="2000" dirty="0"/>
              <a:t> </a:t>
            </a:r>
            <a:r>
              <a:rPr lang="en-US" sz="2000" dirty="0" err="1"/>
              <a:t>sende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motta</a:t>
            </a:r>
            <a:r>
              <a:rPr lang="en-US" sz="2000" dirty="0"/>
              <a:t> </a:t>
            </a:r>
            <a:r>
              <a:rPr lang="en-US" sz="2000" dirty="0" err="1"/>
              <a:t>samtidig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33400" y="228600"/>
            <a:ext cx="7772400" cy="706902"/>
          </a:xfrm>
        </p:spPr>
        <p:txBody>
          <a:bodyPr>
            <a:normAutofit fontScale="90000"/>
          </a:bodyPr>
          <a:lstStyle/>
          <a:p>
            <a:r>
              <a:rPr lang="en-US" err="1"/>
              <a:t>Sammenligning</a:t>
            </a:r>
            <a:r>
              <a:rPr lang="en-US"/>
              <a:t> - </a:t>
            </a:r>
            <a:r>
              <a:rPr lang="en-US" err="1"/>
              <a:t>oppsummering</a:t>
            </a:r>
            <a:endParaRPr lang="en-US"/>
          </a:p>
        </p:txBody>
      </p:sp>
      <p:graphicFrame>
        <p:nvGraphicFramePr>
          <p:cNvPr id="430083" name="Object 3"/>
          <p:cNvGraphicFramePr>
            <a:graphicFrameLocks noGrp="1" noChangeAspect="1"/>
          </p:cNvGraphicFramePr>
          <p:nvPr>
            <p:ph type="tbl" idx="1"/>
            <p:custDataLst>
              <p:tags r:id="rId4"/>
            </p:custDataLst>
          </p:nvPr>
        </p:nvGraphicFramePr>
        <p:xfrm>
          <a:off x="373063" y="1801813"/>
          <a:ext cx="7512050" cy="472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9" name="Document" r:id="rId9" imgW="7595272" imgH="4777774" progId="Word.Document.8">
                  <p:embed/>
                </p:oleObj>
              </mc:Choice>
              <mc:Fallback>
                <p:oleObj name="Document" r:id="rId9" imgW="7595272" imgH="4777774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1801813"/>
                        <a:ext cx="7512050" cy="472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4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317500" y="3529013"/>
            <a:ext cx="854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30085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1313" y="4346575"/>
            <a:ext cx="859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30086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15925" y="5434013"/>
            <a:ext cx="843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45560" y="4249499"/>
            <a:ext cx="7772400" cy="1362075"/>
          </a:xfrm>
        </p:spPr>
        <p:txBody>
          <a:bodyPr>
            <a:noAutofit/>
          </a:bodyPr>
          <a:lstStyle/>
          <a:p>
            <a:r>
              <a:rPr lang="nb-NO" sz="8800" dirty="0">
                <a:solidFill>
                  <a:srgbClr val="FF0000"/>
                </a:solidFill>
              </a:rPr>
              <a:t>IEEE 802.11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  <p:custDataLst>
              <p:tags r:id="rId3"/>
            </p:custDataLst>
          </p:nvPr>
        </p:nvSpPr>
        <p:spPr>
          <a:xfrm>
            <a:off x="2514600" y="6477000"/>
            <a:ext cx="2895600" cy="365125"/>
          </a:xfrm>
        </p:spPr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6890731" y="6450787"/>
            <a:ext cx="2133600" cy="365125"/>
          </a:xfrm>
        </p:spPr>
        <p:txBody>
          <a:bodyPr/>
          <a:lstStyle/>
          <a:p>
            <a:pPr>
              <a:defRPr/>
            </a:pPr>
            <a:fld id="{3F949745-EBC7-4908-B3AC-01FFB0AEBB7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72067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0"/>
            <a:ext cx="5684838" cy="452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8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IEEE 802.11 Wireless LAN (Wi-Fi)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179388" y="2349500"/>
            <a:ext cx="4752975" cy="432911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802.11b</a:t>
            </a:r>
          </a:p>
          <a:p>
            <a:pPr lvl="1" eaLnBrk="1" hangingPunct="1"/>
            <a:r>
              <a:rPr lang="en-US" dirty="0"/>
              <a:t>2.4 GHz </a:t>
            </a:r>
            <a:r>
              <a:rPr lang="en-US" dirty="0" err="1"/>
              <a:t>lisensfritt</a:t>
            </a:r>
            <a:r>
              <a:rPr lang="en-US" dirty="0"/>
              <a:t> </a:t>
            </a:r>
            <a:r>
              <a:rPr lang="en-US" dirty="0" err="1"/>
              <a:t>radiobølgområde</a:t>
            </a:r>
            <a:endParaRPr lang="en-US" dirty="0"/>
          </a:p>
          <a:p>
            <a:pPr lvl="1" eaLnBrk="1" hangingPunct="1"/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11 Mbps</a:t>
            </a:r>
          </a:p>
          <a:p>
            <a:pPr lvl="1" eaLnBrk="1" hangingPunct="1"/>
            <a:r>
              <a:rPr lang="en-US" dirty="0"/>
              <a:t>direct sequence spread spectrum (DSSS)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fysisk</a:t>
            </a:r>
            <a:r>
              <a:rPr lang="en-US" dirty="0"/>
              <a:t> lag</a:t>
            </a:r>
          </a:p>
          <a:p>
            <a:pPr lvl="2" eaLnBrk="1" hangingPunct="1"/>
            <a:r>
              <a:rPr lang="en-US" sz="2400" dirty="0" err="1"/>
              <a:t>Ligner</a:t>
            </a:r>
            <a:r>
              <a:rPr lang="en-US" sz="2400" dirty="0"/>
              <a:t> CDMA, men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vertsmaskiner</a:t>
            </a:r>
            <a:r>
              <a:rPr lang="en-US" sz="2400" dirty="0"/>
              <a:t> </a:t>
            </a:r>
            <a:r>
              <a:rPr lang="en-US" sz="2400" dirty="0" err="1"/>
              <a:t>bruker</a:t>
            </a:r>
            <a:r>
              <a:rPr lang="en-US" sz="2400" dirty="0"/>
              <a:t> </a:t>
            </a:r>
            <a:r>
              <a:rPr lang="en-US" sz="2400" dirty="0" err="1"/>
              <a:t>samme</a:t>
            </a:r>
            <a:r>
              <a:rPr lang="en-US" sz="2400" dirty="0"/>
              <a:t> “chipping code”</a:t>
            </a:r>
          </a:p>
          <a:p>
            <a:pPr lvl="1"/>
            <a:r>
              <a:rPr lang="en-US" dirty="0" err="1"/>
              <a:t>Rekkevidde</a:t>
            </a:r>
            <a:r>
              <a:rPr lang="en-US" dirty="0"/>
              <a:t> 38 / 140 m</a:t>
            </a:r>
          </a:p>
          <a:p>
            <a:pPr lvl="1" eaLnBrk="1" hangingPunct="1"/>
            <a:r>
              <a:rPr lang="en-US" dirty="0" err="1"/>
              <a:t>Begynner</a:t>
            </a:r>
            <a:r>
              <a:rPr lang="en-US" dirty="0"/>
              <a:t> å </a:t>
            </a:r>
            <a:r>
              <a:rPr lang="en-US" dirty="0" err="1"/>
              <a:t>fases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fordel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; men de </a:t>
            </a:r>
            <a:r>
              <a:rPr lang="en-US" dirty="0" err="1"/>
              <a:t>fleste</a:t>
            </a:r>
            <a:r>
              <a:rPr lang="en-US" dirty="0"/>
              <a:t> </a:t>
            </a:r>
            <a:r>
              <a:rPr lang="en-US" dirty="0" err="1"/>
              <a:t>trådløse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støtter</a:t>
            </a:r>
            <a:r>
              <a:rPr lang="en-US" dirty="0"/>
              <a:t> den </a:t>
            </a:r>
            <a:r>
              <a:rPr lang="en-US" dirty="0" err="1"/>
              <a:t>fremdeles</a:t>
            </a:r>
            <a:r>
              <a:rPr lang="en-US" dirty="0"/>
              <a:t>.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sz="half" idx="2"/>
            <p:custDataLst>
              <p:tags r:id="rId4"/>
            </p:custDataLst>
          </p:nvPr>
        </p:nvSpPr>
        <p:spPr>
          <a:xfrm>
            <a:off x="4714875" y="1857375"/>
            <a:ext cx="4429125" cy="478631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802.11a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5-6 GHz</a:t>
            </a:r>
          </a:p>
          <a:p>
            <a:pPr lvl="1" eaLnBrk="1" hangingPunct="1"/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54 Mbps</a:t>
            </a:r>
          </a:p>
          <a:p>
            <a:pPr lvl="1" eaLnBrk="1" hangingPunct="1"/>
            <a:r>
              <a:rPr lang="en-US" dirty="0"/>
              <a:t>OFDN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802.11g </a:t>
            </a:r>
          </a:p>
          <a:p>
            <a:pPr lvl="1" eaLnBrk="1" hangingPunct="1"/>
            <a:r>
              <a:rPr lang="en-US" dirty="0"/>
              <a:t>2.4 GHz </a:t>
            </a:r>
            <a:r>
              <a:rPr lang="en-US" dirty="0" err="1"/>
              <a:t>området</a:t>
            </a:r>
            <a:endParaRPr lang="en-US" dirty="0"/>
          </a:p>
          <a:p>
            <a:pPr lvl="1" eaLnBrk="1" hangingPunct="1"/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54 Mbps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802.11n </a:t>
            </a:r>
          </a:p>
          <a:p>
            <a:pPr lvl="1" eaLnBrk="1" hangingPunct="1"/>
            <a:r>
              <a:rPr lang="en-US" dirty="0"/>
              <a:t>2.4 </a:t>
            </a:r>
            <a:r>
              <a:rPr lang="en-US" dirty="0" err="1"/>
              <a:t>og</a:t>
            </a:r>
            <a:r>
              <a:rPr lang="en-US" dirty="0"/>
              <a:t>/</a:t>
            </a:r>
            <a:r>
              <a:rPr lang="en-US" dirty="0" err="1"/>
              <a:t>eller</a:t>
            </a:r>
            <a:r>
              <a:rPr lang="en-US" dirty="0"/>
              <a:t> 5 GHz </a:t>
            </a:r>
            <a:r>
              <a:rPr lang="en-US" dirty="0" err="1"/>
              <a:t>området</a:t>
            </a:r>
            <a:endParaRPr lang="en-US" dirty="0"/>
          </a:p>
          <a:p>
            <a:pPr lvl="1" eaLnBrk="1" hangingPunct="1"/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150 Mbps</a:t>
            </a:r>
          </a:p>
          <a:p>
            <a:pPr lvl="1" eaLnBrk="1" hangingPunct="1"/>
            <a:r>
              <a:rPr lang="en-US" dirty="0" err="1"/>
              <a:t>Rekkevidde</a:t>
            </a:r>
            <a:r>
              <a:rPr lang="en-US" dirty="0"/>
              <a:t> 70 / 250 m</a:t>
            </a:r>
          </a:p>
          <a:p>
            <a:pPr lvl="1" eaLnBrk="1" hangingPunct="1"/>
            <a:r>
              <a:rPr lang="en-US" dirty="0" err="1"/>
              <a:t>Flere</a:t>
            </a:r>
            <a:r>
              <a:rPr lang="en-US" dirty="0"/>
              <a:t> (4) </a:t>
            </a:r>
            <a:r>
              <a:rPr lang="en-US" dirty="0" err="1"/>
              <a:t>antenner</a:t>
            </a:r>
            <a:r>
              <a:rPr lang="en-US" dirty="0"/>
              <a:t> (</a:t>
            </a:r>
            <a:r>
              <a:rPr lang="en-US" b="1" dirty="0"/>
              <a:t>MIMO</a:t>
            </a:r>
            <a:r>
              <a:rPr lang="en-US" dirty="0"/>
              <a:t>)</a:t>
            </a:r>
          </a:p>
          <a:p>
            <a:pPr lvl="1" eaLnBrk="1" hangingPunct="1"/>
            <a:r>
              <a:rPr lang="en-US" i="1" dirty="0"/>
              <a:t>Forward Error Correction</a:t>
            </a:r>
          </a:p>
          <a:p>
            <a:pPr eaLnBrk="1" hangingPunct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3789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0824" y="838689"/>
            <a:ext cx="8569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eaLnBrk="1" hangingPunct="1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Alle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bruker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3333CC"/>
                </a:solidFill>
                <a:latin typeface="Times New Roman" pitchFamily="18" charset="0"/>
              </a:rPr>
              <a:t>CSMA/</a:t>
            </a:r>
            <a:r>
              <a:rPr lang="en-US" sz="2800" b="1" u="sng" dirty="0">
                <a:solidFill>
                  <a:srgbClr val="3333CC"/>
                </a:solidFill>
                <a:latin typeface="Times New Roman" pitchFamily="18" charset="0"/>
              </a:rPr>
              <a:t>CA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for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tilgang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Alle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tilbyr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både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base-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stasjon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(AP)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og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ad-hoc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nettverk</a:t>
            </a:r>
            <a:b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versjoner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47F78BFC-D526-4B26-9E1B-99B8FCF729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892" grpId="0" build="p"/>
      <p:bldP spid="3789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4914" y="152400"/>
            <a:ext cx="8369085" cy="685800"/>
          </a:xfrm>
        </p:spPr>
        <p:txBody>
          <a:bodyPr>
            <a:normAutofit fontScale="90000"/>
          </a:bodyPr>
          <a:lstStyle/>
          <a:p>
            <a:r>
              <a:rPr lang="nb-NO" dirty="0">
                <a:solidFill>
                  <a:srgbClr val="FF0000"/>
                </a:solidFill>
              </a:rPr>
              <a:t>Kanaler</a:t>
            </a:r>
            <a:r>
              <a:rPr lang="nb-NO" dirty="0"/>
              <a:t>: 1-13, 802.11 b/g/n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38915" name="Picture 2" descr="File:2.4 GHz Wi-Fi channels (802.11b,g WLAN)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1214438"/>
            <a:ext cx="8815388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000125" y="3857625"/>
            <a:ext cx="3071813" cy="2428875"/>
            <a:chOff x="1596" y="1392"/>
            <a:chExt cx="960" cy="672"/>
          </a:xfrm>
        </p:grpSpPr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1596" y="1584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01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n-US" sz="1400" baseline="-25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918" name="AutoShape 6"/>
            <p:cNvSpPr>
              <a:spLocks noChangeArrowheads="1"/>
            </p:cNvSpPr>
            <p:nvPr/>
          </p:nvSpPr>
          <p:spPr bwMode="auto">
            <a:xfrm>
              <a:off x="1776" y="1488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E800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n-US" sz="1400" baseline="-250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919" name="AutoShape 7"/>
            <p:cNvSpPr>
              <a:spLocks noChangeArrowheads="1"/>
            </p:cNvSpPr>
            <p:nvPr/>
          </p:nvSpPr>
          <p:spPr bwMode="auto">
            <a:xfrm>
              <a:off x="1776" y="1680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n-US" sz="1400" baseline="-25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920" name="AutoShape 8"/>
            <p:cNvSpPr>
              <a:spLocks noChangeArrowheads="1"/>
            </p:cNvSpPr>
            <p:nvPr/>
          </p:nvSpPr>
          <p:spPr bwMode="auto">
            <a:xfrm>
              <a:off x="1596" y="1776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n-US" sz="1400" baseline="-25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921" name="AutoShape 9"/>
            <p:cNvSpPr>
              <a:spLocks noChangeArrowheads="1"/>
            </p:cNvSpPr>
            <p:nvPr/>
          </p:nvSpPr>
          <p:spPr bwMode="auto">
            <a:xfrm>
              <a:off x="1776" y="1872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n-US" sz="1400" baseline="-25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922" name="AutoShape 10"/>
            <p:cNvSpPr>
              <a:spLocks noChangeArrowheads="1"/>
            </p:cNvSpPr>
            <p:nvPr/>
          </p:nvSpPr>
          <p:spPr bwMode="auto">
            <a:xfrm>
              <a:off x="1956" y="1584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n-US" sz="1400" baseline="-250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923" name="AutoShape 11"/>
            <p:cNvSpPr>
              <a:spLocks noChangeArrowheads="1"/>
            </p:cNvSpPr>
            <p:nvPr/>
          </p:nvSpPr>
          <p:spPr bwMode="auto">
            <a:xfrm>
              <a:off x="1956" y="1776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n-US" sz="1400" baseline="-250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924" name="AutoShape 12"/>
            <p:cNvSpPr>
              <a:spLocks noChangeArrowheads="1"/>
            </p:cNvSpPr>
            <p:nvPr/>
          </p:nvSpPr>
          <p:spPr bwMode="auto">
            <a:xfrm>
              <a:off x="1956" y="1392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n-US" sz="1400" baseline="-25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925" name="AutoShape 13"/>
            <p:cNvSpPr>
              <a:spLocks noChangeArrowheads="1"/>
            </p:cNvSpPr>
            <p:nvPr/>
          </p:nvSpPr>
          <p:spPr bwMode="auto">
            <a:xfrm>
              <a:off x="2136" y="1488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n-US" sz="1400" baseline="-25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926" name="AutoShape 14"/>
            <p:cNvSpPr>
              <a:spLocks noChangeArrowheads="1"/>
            </p:cNvSpPr>
            <p:nvPr/>
          </p:nvSpPr>
          <p:spPr bwMode="auto">
            <a:xfrm>
              <a:off x="2136" y="1680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01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n-US" sz="1400" baseline="-25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927" name="AutoShape 15"/>
            <p:cNvSpPr>
              <a:spLocks noChangeArrowheads="1"/>
            </p:cNvSpPr>
            <p:nvPr/>
          </p:nvSpPr>
          <p:spPr bwMode="auto">
            <a:xfrm>
              <a:off x="2316" y="1584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E800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n-US" sz="1400" baseline="-250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928" name="AutoShape 16"/>
            <p:cNvSpPr>
              <a:spLocks noChangeArrowheads="1"/>
            </p:cNvSpPr>
            <p:nvPr/>
          </p:nvSpPr>
          <p:spPr bwMode="auto">
            <a:xfrm>
              <a:off x="2316" y="1776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n-US" sz="1400" baseline="-25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" name="Plassholder for lysbildenumm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47F78BFC-D526-4B26-9E1B-99B8FCF729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sz="3600"/>
              <a:t>Signalforplantning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304800" y="942535"/>
            <a:ext cx="8534400" cy="3278628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nb-NO" sz="2000" dirty="0"/>
              <a:t>Signalforplantning i fritt rom samme som for lys (rett linje)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nb-NO" sz="2000" dirty="0"/>
              <a:t>Mottatt effekt </a:t>
            </a:r>
            <a:r>
              <a:rPr lang="nb-NO" sz="2000" dirty="0" err="1"/>
              <a:t>proposjonal</a:t>
            </a:r>
            <a:r>
              <a:rPr lang="nb-NO" sz="2000" dirty="0"/>
              <a:t> med </a:t>
            </a:r>
            <a:r>
              <a:rPr lang="nb-NO" sz="2000" dirty="0">
                <a:solidFill>
                  <a:srgbClr val="0066FF"/>
                </a:solidFill>
              </a:rPr>
              <a:t>1/d²</a:t>
            </a:r>
            <a:r>
              <a:rPr lang="nb-NO" sz="2000" dirty="0"/>
              <a:t> </a:t>
            </a:r>
            <a:br>
              <a:rPr lang="nb-NO" sz="2000" dirty="0"/>
            </a:br>
            <a:r>
              <a:rPr lang="nb-NO" sz="2000" dirty="0"/>
              <a:t>(d = avstand mellom sender og mottager)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nb-NO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nb-NO" sz="2000" dirty="0" err="1"/>
              <a:t>Motatt</a:t>
            </a:r>
            <a:r>
              <a:rPr lang="nb-NO" sz="2000" dirty="0"/>
              <a:t> effekt/signal også påvirket av</a:t>
            </a:r>
          </a:p>
          <a:p>
            <a:pPr eaLnBrk="1" hangingPunct="1">
              <a:lnSpc>
                <a:spcPct val="80000"/>
              </a:lnSpc>
            </a:pPr>
            <a:r>
              <a:rPr lang="nb-NO" sz="2000" dirty="0">
                <a:solidFill>
                  <a:srgbClr val="0066FF"/>
                </a:solidFill>
              </a:rPr>
              <a:t>demping</a:t>
            </a:r>
            <a:r>
              <a:rPr lang="nb-NO" sz="2000" dirty="0"/>
              <a:t> (frekvensavhengig)</a:t>
            </a:r>
          </a:p>
          <a:p>
            <a:pPr eaLnBrk="1" hangingPunct="1">
              <a:lnSpc>
                <a:spcPct val="80000"/>
              </a:lnSpc>
            </a:pPr>
            <a:r>
              <a:rPr lang="nb-NO" sz="2000" dirty="0"/>
              <a:t>hinder, ting og tang</a:t>
            </a:r>
          </a:p>
          <a:p>
            <a:pPr eaLnBrk="1" hangingPunct="1">
              <a:lnSpc>
                <a:spcPct val="80000"/>
              </a:lnSpc>
            </a:pPr>
            <a:r>
              <a:rPr lang="nb-NO" sz="2000" dirty="0">
                <a:solidFill>
                  <a:srgbClr val="0066FF"/>
                </a:solidFill>
              </a:rPr>
              <a:t>refleksjon</a:t>
            </a:r>
            <a:r>
              <a:rPr lang="nb-NO" sz="2000" dirty="0"/>
              <a:t> fra store hindringer</a:t>
            </a:r>
          </a:p>
          <a:p>
            <a:pPr eaLnBrk="1" hangingPunct="1">
              <a:lnSpc>
                <a:spcPct val="80000"/>
              </a:lnSpc>
            </a:pPr>
            <a:r>
              <a:rPr lang="nb-NO" sz="2000" dirty="0">
                <a:solidFill>
                  <a:srgbClr val="0066FF"/>
                </a:solidFill>
              </a:rPr>
              <a:t>refraksjon</a:t>
            </a:r>
            <a:r>
              <a:rPr lang="nb-NO" sz="2000" dirty="0"/>
              <a:t> avhengig av tettheten på mediet</a:t>
            </a:r>
          </a:p>
          <a:p>
            <a:pPr eaLnBrk="1" hangingPunct="1">
              <a:lnSpc>
                <a:spcPct val="80000"/>
              </a:lnSpc>
            </a:pPr>
            <a:r>
              <a:rPr lang="nb-NO" sz="2000" dirty="0">
                <a:solidFill>
                  <a:srgbClr val="0066FF"/>
                </a:solidFill>
              </a:rPr>
              <a:t>spredning</a:t>
            </a:r>
            <a:r>
              <a:rPr lang="nb-NO" sz="2000" dirty="0"/>
              <a:t> fra små hindringer</a:t>
            </a:r>
          </a:p>
          <a:p>
            <a:pPr eaLnBrk="1" hangingPunct="1">
              <a:lnSpc>
                <a:spcPct val="80000"/>
              </a:lnSpc>
            </a:pPr>
            <a:r>
              <a:rPr lang="nb-NO" sz="2000" dirty="0">
                <a:solidFill>
                  <a:srgbClr val="0066FF"/>
                </a:solidFill>
              </a:rPr>
              <a:t>diffraksjon</a:t>
            </a:r>
            <a:r>
              <a:rPr lang="nb-NO" sz="2000" dirty="0"/>
              <a:t> på kanter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grpSp>
        <p:nvGrpSpPr>
          <p:cNvPr id="8" name="Group 7"/>
          <p:cNvGrpSpPr/>
          <p:nvPr>
            <p:custDataLst>
              <p:tags r:id="rId6"/>
            </p:custDataLst>
          </p:nvPr>
        </p:nvGrpSpPr>
        <p:grpSpPr>
          <a:xfrm>
            <a:off x="2128838" y="4464050"/>
            <a:ext cx="1219200" cy="1403350"/>
            <a:chOff x="2128838" y="4464050"/>
            <a:chExt cx="1219200" cy="1403350"/>
          </a:xfrm>
        </p:grpSpPr>
        <p:grpSp>
          <p:nvGrpSpPr>
            <p:cNvPr id="6" name="Group 5"/>
            <p:cNvGrpSpPr/>
            <p:nvPr/>
          </p:nvGrpSpPr>
          <p:grpSpPr>
            <a:xfrm>
              <a:off x="2128838" y="4464050"/>
              <a:ext cx="1219200" cy="960438"/>
              <a:chOff x="2128838" y="4464050"/>
              <a:chExt cx="1219200" cy="960438"/>
            </a:xfrm>
          </p:grpSpPr>
          <p:graphicFrame>
            <p:nvGraphicFramePr>
              <p:cNvPr id="2050" name="Object 4"/>
              <p:cNvGraphicFramePr>
                <a:graphicFrameLocks noChangeAspect="1"/>
              </p:cNvGraphicFramePr>
              <p:nvPr>
                <p:custDataLst>
                  <p:tags r:id="rId33"/>
                </p:custDataLst>
                <p:extLst>
                  <p:ext uri="{D42A27DB-BD31-4B8C-83A1-F6EECF244321}">
                    <p14:modId xmlns:p14="http://schemas.microsoft.com/office/powerpoint/2010/main" val="2029966227"/>
                  </p:ext>
                </p:extLst>
              </p:nvPr>
            </p:nvGraphicFramePr>
            <p:xfrm>
              <a:off x="2128838" y="4464050"/>
              <a:ext cx="701675" cy="960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094" name="Clip" r:id="rId38" imgW="2849040" imgH="3902040" progId="">
                      <p:embed/>
                    </p:oleObj>
                  </mc:Choice>
                  <mc:Fallback>
                    <p:oleObj name="Clip" r:id="rId38" imgW="2849040" imgH="3902040" progId="">
                      <p:embed/>
                      <p:pic>
                        <p:nvPicPr>
                          <p:cNvPr id="0" name="Object 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28838" y="4464050"/>
                            <a:ext cx="701675" cy="960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6" name="Line 5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814638" y="4997450"/>
                <a:ext cx="457200" cy="336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7" name="Line 6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flipH="1">
                <a:off x="2814638" y="4464050"/>
                <a:ext cx="53340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058" name="Text Box 7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200275" y="5530850"/>
              <a:ext cx="10858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b-NO" sz="1600" dirty="0">
                  <a:solidFill>
                    <a:srgbClr val="000000"/>
                  </a:solidFill>
                  <a:latin typeface="Arial" charset="0"/>
                </a:rPr>
                <a:t>refleksjon</a:t>
              </a:r>
            </a:p>
          </p:txBody>
        </p:sp>
      </p:grpSp>
      <p:grpSp>
        <p:nvGrpSpPr>
          <p:cNvPr id="10" name="Group 9"/>
          <p:cNvGrpSpPr/>
          <p:nvPr>
            <p:custDataLst>
              <p:tags r:id="rId7"/>
            </p:custDataLst>
          </p:nvPr>
        </p:nvGrpSpPr>
        <p:grpSpPr>
          <a:xfrm>
            <a:off x="5029200" y="4495800"/>
            <a:ext cx="1074738" cy="1371600"/>
            <a:chOff x="5029200" y="4495800"/>
            <a:chExt cx="1074738" cy="1371600"/>
          </a:xfrm>
        </p:grpSpPr>
        <p:graphicFrame>
          <p:nvGraphicFramePr>
            <p:cNvPr id="2051" name="Object 8"/>
            <p:cNvGraphicFramePr>
              <a:graphicFrameLocks noChangeAspect="1"/>
            </p:cNvGraphicFramePr>
            <p:nvPr>
              <p:custDataLst>
                <p:tags r:id="rId26"/>
              </p:custDataLst>
              <p:extLst>
                <p:ext uri="{D42A27DB-BD31-4B8C-83A1-F6EECF244321}">
                  <p14:modId xmlns:p14="http://schemas.microsoft.com/office/powerpoint/2010/main" val="216578266"/>
                </p:ext>
              </p:extLst>
            </p:nvPr>
          </p:nvGraphicFramePr>
          <p:xfrm>
            <a:off x="5334000" y="4800600"/>
            <a:ext cx="376238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095" name="Clip" r:id="rId40" imgW="2033280" imgH="3390840" progId="">
                    <p:embed/>
                  </p:oleObj>
                </mc:Choice>
                <mc:Fallback>
                  <p:oleObj name="Clip" r:id="rId40" imgW="2033280" imgH="339084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4800600"/>
                          <a:ext cx="376238" cy="628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9" name="Line 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5715000" y="4876800"/>
              <a:ext cx="304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0" name="Line 1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5715000" y="4953000"/>
              <a:ext cx="304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1" name="Line 1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5715000" y="49530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2" name="Line 1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5715000" y="449580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3" name="Text Box 1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5029200" y="5530850"/>
              <a:ext cx="10747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b-NO" sz="1600">
                  <a:solidFill>
                    <a:srgbClr val="000000"/>
                  </a:solidFill>
                  <a:latin typeface="Arial" charset="0"/>
                </a:rPr>
                <a:t>spredning</a:t>
              </a:r>
            </a:p>
          </p:txBody>
        </p:sp>
      </p:grpSp>
      <p:grpSp>
        <p:nvGrpSpPr>
          <p:cNvPr id="11" name="Group 10"/>
          <p:cNvGrpSpPr/>
          <p:nvPr>
            <p:custDataLst>
              <p:tags r:id="rId8"/>
            </p:custDataLst>
          </p:nvPr>
        </p:nvGrpSpPr>
        <p:grpSpPr>
          <a:xfrm>
            <a:off x="6400800" y="4768850"/>
            <a:ext cx="1905000" cy="1098550"/>
            <a:chOff x="6400800" y="4768850"/>
            <a:chExt cx="1905000" cy="1098550"/>
          </a:xfrm>
        </p:grpSpPr>
        <p:graphicFrame>
          <p:nvGraphicFramePr>
            <p:cNvPr id="2052" name="Object 14"/>
            <p:cNvGraphicFramePr>
              <a:graphicFrameLocks noChangeAspect="1"/>
            </p:cNvGraphicFramePr>
            <p:nvPr>
              <p:custDataLst>
                <p:tags r:id="rId21"/>
              </p:custDataLst>
              <p:extLst>
                <p:ext uri="{D42A27DB-BD31-4B8C-83A1-F6EECF244321}">
                  <p14:modId xmlns:p14="http://schemas.microsoft.com/office/powerpoint/2010/main" val="1974463556"/>
                </p:ext>
              </p:extLst>
            </p:nvPr>
          </p:nvGraphicFramePr>
          <p:xfrm>
            <a:off x="6705600" y="4768850"/>
            <a:ext cx="1425575" cy="690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096" name="Clip" r:id="rId42" imgW="1426320" imgH="691560" progId="">
                    <p:embed/>
                  </p:oleObj>
                </mc:Choice>
                <mc:Fallback>
                  <p:oleObj name="Clip" r:id="rId42" imgW="1426320" imgH="691560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4768850"/>
                          <a:ext cx="1425575" cy="690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Line 1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6400800" y="4768850"/>
              <a:ext cx="762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5" name="Line 1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7162800" y="4768850"/>
              <a:ext cx="1143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6" name="Line 1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7162800" y="4768850"/>
              <a:ext cx="1143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7" name="Text Box 1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58000" y="5530850"/>
              <a:ext cx="11096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b-NO" sz="1600">
                  <a:solidFill>
                    <a:srgbClr val="000000"/>
                  </a:solidFill>
                  <a:latin typeface="Arial" charset="0"/>
                </a:rPr>
                <a:t>diffraksjon</a:t>
              </a:r>
            </a:p>
          </p:txBody>
        </p:sp>
      </p:grpSp>
      <p:grpSp>
        <p:nvGrpSpPr>
          <p:cNvPr id="9" name="Group 8"/>
          <p:cNvGrpSpPr/>
          <p:nvPr>
            <p:custDataLst>
              <p:tags r:id="rId9"/>
            </p:custDataLst>
          </p:nvPr>
        </p:nvGrpSpPr>
        <p:grpSpPr>
          <a:xfrm>
            <a:off x="547687" y="4419600"/>
            <a:ext cx="1090613" cy="1433513"/>
            <a:chOff x="547687" y="4419600"/>
            <a:chExt cx="1090613" cy="1433513"/>
          </a:xfrm>
        </p:grpSpPr>
        <p:sp>
          <p:nvSpPr>
            <p:cNvPr id="2070" name="Text Box 2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47687" y="5516563"/>
              <a:ext cx="7477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b-NO" sz="1600" dirty="0">
                  <a:solidFill>
                    <a:srgbClr val="000000"/>
                  </a:solidFill>
                  <a:latin typeface="Arial" charset="0"/>
                </a:rPr>
                <a:t>hinder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71500" y="4419600"/>
              <a:ext cx="1066800" cy="971550"/>
              <a:chOff x="571500" y="4419600"/>
              <a:chExt cx="1066800" cy="971550"/>
            </a:xfrm>
          </p:grpSpPr>
          <p:graphicFrame>
            <p:nvGraphicFramePr>
              <p:cNvPr id="2053" name="Object 19"/>
              <p:cNvGraphicFramePr>
                <a:graphicFrameLocks noChangeAspect="1"/>
              </p:cNvGraphicFramePr>
              <p:nvPr>
                <p:custDataLst>
                  <p:tags r:id="rId17"/>
                </p:custDataLst>
                <p:extLst>
                  <p:ext uri="{D42A27DB-BD31-4B8C-83A1-F6EECF244321}">
                    <p14:modId xmlns:p14="http://schemas.microsoft.com/office/powerpoint/2010/main" val="1557841080"/>
                  </p:ext>
                </p:extLst>
              </p:nvPr>
            </p:nvGraphicFramePr>
            <p:xfrm flipH="1">
              <a:off x="571500" y="4419600"/>
              <a:ext cx="649288" cy="971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097" name="Clip" r:id="rId44" imgW="3031560" imgH="4533480" progId="">
                      <p:embed/>
                    </p:oleObj>
                  </mc:Choice>
                  <mc:Fallback>
                    <p:oleObj name="Clip" r:id="rId44" imgW="3031560" imgH="4533480" progId="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571500" y="4419600"/>
                            <a:ext cx="649288" cy="971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68" name="Line 20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flipH="1">
                <a:off x="1181100" y="4572000"/>
                <a:ext cx="45720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69" name="Line 21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181100" y="4800600"/>
                <a:ext cx="2286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71" name="Line 2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flipH="1">
                <a:off x="1181100" y="4495800"/>
                <a:ext cx="304800" cy="152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" name="Group 6"/>
          <p:cNvGrpSpPr/>
          <p:nvPr>
            <p:custDataLst>
              <p:tags r:id="rId10"/>
            </p:custDataLst>
          </p:nvPr>
        </p:nvGrpSpPr>
        <p:grpSpPr>
          <a:xfrm>
            <a:off x="3779838" y="4556125"/>
            <a:ext cx="1085850" cy="1296988"/>
            <a:chOff x="3779838" y="4556125"/>
            <a:chExt cx="1085850" cy="1296988"/>
          </a:xfrm>
        </p:grpSpPr>
        <p:sp>
          <p:nvSpPr>
            <p:cNvPr id="2072" name="Rectangle 2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779838" y="4941888"/>
              <a:ext cx="1008062" cy="503237"/>
            </a:xfrm>
            <a:prstGeom prst="rect">
              <a:avLst/>
            </a:prstGeom>
            <a:solidFill>
              <a:srgbClr val="DADAF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73" name="Text Box 25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779838" y="5516563"/>
              <a:ext cx="10858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b-NO" sz="1600">
                  <a:solidFill>
                    <a:srgbClr val="000000"/>
                  </a:solidFill>
                  <a:latin typeface="Arial" charset="0"/>
                </a:rPr>
                <a:t>refraksjon</a:t>
              </a:r>
            </a:p>
          </p:txBody>
        </p:sp>
        <p:sp>
          <p:nvSpPr>
            <p:cNvPr id="2074" name="Line 2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211638" y="4556125"/>
              <a:ext cx="504825" cy="388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75" name="Line 2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rot="3912177">
              <a:off x="3966369" y="4966494"/>
              <a:ext cx="292100" cy="366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sz="3600" dirty="0"/>
              <a:t>Eksempel: radiostråling / intensitet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39939" name="Picture 3" descr="urban-micro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5263" y="981075"/>
            <a:ext cx="4808537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 descr="wavepropagation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47249" y="3561813"/>
            <a:ext cx="2947182" cy="294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 descr="horizontal-polarization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48263" y="981075"/>
            <a:ext cx="35433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207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Ad Hoc Nettverk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50838" y="1276350"/>
            <a:ext cx="7772400" cy="243048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err="1"/>
              <a:t>Intet</a:t>
            </a:r>
            <a:r>
              <a:rPr lang="en-US" sz="2800" dirty="0"/>
              <a:t> AP (i.e., </a:t>
            </a:r>
            <a:r>
              <a:rPr lang="en-US" sz="2800" dirty="0" err="1"/>
              <a:t>ingen</a:t>
            </a:r>
            <a:r>
              <a:rPr lang="en-US" sz="2800" dirty="0"/>
              <a:t> </a:t>
            </a:r>
            <a:r>
              <a:rPr lang="en-US" sz="2800" dirty="0" err="1"/>
              <a:t>basestasjon</a:t>
            </a:r>
            <a:r>
              <a:rPr lang="en-US" sz="2800" dirty="0"/>
              <a:t>)</a:t>
            </a:r>
          </a:p>
          <a:p>
            <a:pPr eaLnBrk="1" hangingPunct="1"/>
            <a:r>
              <a:rPr lang="en-US" sz="2800" dirty="0" err="1"/>
              <a:t>Trådløse</a:t>
            </a:r>
            <a:r>
              <a:rPr lang="en-US" sz="2800" dirty="0"/>
              <a:t> </a:t>
            </a:r>
            <a:r>
              <a:rPr lang="en-US" sz="2800" dirty="0" err="1"/>
              <a:t>vertsmaskiner</a:t>
            </a:r>
            <a:r>
              <a:rPr lang="en-US" sz="2800" dirty="0"/>
              <a:t> </a:t>
            </a:r>
            <a:r>
              <a:rPr lang="en-US" sz="2800" dirty="0" err="1"/>
              <a:t>kommuniserer</a:t>
            </a:r>
            <a:r>
              <a:rPr lang="en-US" sz="2800" dirty="0"/>
              <a:t> </a:t>
            </a:r>
            <a:r>
              <a:rPr lang="en-US" sz="2800" dirty="0" err="1"/>
              <a:t>direkte</a:t>
            </a:r>
            <a:r>
              <a:rPr lang="en-US" sz="2800" dirty="0"/>
              <a:t>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dirty="0" err="1"/>
              <a:t>fungerer</a:t>
            </a:r>
            <a:r>
              <a:rPr lang="en-US" sz="2800" dirty="0"/>
              <a:t> </a:t>
            </a:r>
            <a:r>
              <a:rPr lang="en-US" sz="2800" dirty="0" err="1"/>
              <a:t>som</a:t>
            </a:r>
            <a:r>
              <a:rPr lang="en-US" sz="2800" dirty="0"/>
              <a:t> switcher/</a:t>
            </a:r>
            <a:r>
              <a:rPr lang="en-US" sz="2800" dirty="0" err="1"/>
              <a:t>routere</a:t>
            </a:r>
            <a:r>
              <a:rPr lang="en-US" sz="2800" dirty="0"/>
              <a:t> for </a:t>
            </a:r>
            <a:r>
              <a:rPr lang="en-US" sz="2800" dirty="0" err="1"/>
              <a:t>hverandre</a:t>
            </a:r>
            <a:r>
              <a:rPr lang="en-US" sz="2800" dirty="0"/>
              <a:t>. </a:t>
            </a:r>
          </a:p>
          <a:p>
            <a:pPr eaLnBrk="1" hangingPunct="1"/>
            <a:r>
              <a:rPr lang="en-US" sz="2800" dirty="0" err="1"/>
              <a:t>Anvendelser</a:t>
            </a:r>
            <a:endParaRPr lang="en-US" sz="2800" dirty="0"/>
          </a:p>
          <a:p>
            <a:pPr lvl="1" eaLnBrk="1" hangingPunct="1"/>
            <a:r>
              <a:rPr lang="en-US" dirty="0"/>
              <a:t>“laptop” </a:t>
            </a:r>
            <a:r>
              <a:rPr lang="en-US" dirty="0" err="1"/>
              <a:t>møter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bilen</a:t>
            </a:r>
            <a:r>
              <a:rPr lang="en-US" dirty="0"/>
              <a:t>,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hytta</a:t>
            </a:r>
            <a:r>
              <a:rPr lang="en-US" dirty="0"/>
              <a:t> </a:t>
            </a:r>
            <a:r>
              <a:rPr lang="en-US" dirty="0" err="1"/>
              <a:t>e.l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 err="1"/>
              <a:t>slagmarken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40964" name="Picture 4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83422" y="3331015"/>
            <a:ext cx="3168650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err="1"/>
              <a:t>Nettverk</a:t>
            </a:r>
            <a:r>
              <a:rPr lang="en-US"/>
              <a:t> med 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41987" name="Picture 3" descr="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6742" y="2966599"/>
            <a:ext cx="4500562" cy="254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3850" y="908049"/>
            <a:ext cx="7894638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Vertsmaskinene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kommuniserer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via en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basestasjon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basestasjon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400" dirty="0">
                <a:solidFill>
                  <a:srgbClr val="3333CC"/>
                </a:solidFill>
                <a:latin typeface="Times New Roman" pitchFamily="18" charset="0"/>
              </a:rPr>
              <a:t>access point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(AP)</a:t>
            </a:r>
          </a:p>
          <a:p>
            <a:pPr marL="285750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rgbClr val="3333CC"/>
                </a:solidFill>
                <a:latin typeface="Times New Roman" pitchFamily="18" charset="0"/>
              </a:rPr>
              <a:t>Basic Service Set (BSS)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tilsvarer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“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celle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”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mobiltelefonsammenheng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består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av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Trådløse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vertsmaskiner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Access Point (AP)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BSS’er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kombineres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til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et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DistribusjonsSystem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(DS) </a:t>
            </a:r>
            <a:b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(WLAN)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BSS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har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en SSID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258" name="Picture 338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728787"/>
            <a:ext cx="31432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Trådløst LAN: Problem -&gt;CA</a:t>
            </a:r>
            <a:endParaRPr lang="en-GB"/>
          </a:p>
        </p:txBody>
      </p:sp>
      <p:sp>
        <p:nvSpPr>
          <p:cNvPr id="3087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333376" y="1052513"/>
            <a:ext cx="7762874" cy="53292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nb-NO" dirty="0"/>
              <a:t>Hvis to terminaler er ”gjemt” for hverandre kan det oppstå kollisjoner</a:t>
            </a:r>
          </a:p>
          <a:p>
            <a:pPr eaLnBrk="1" hangingPunct="1">
              <a:lnSpc>
                <a:spcPct val="90000"/>
              </a:lnSpc>
            </a:pPr>
            <a:endParaRPr lang="nb-NO" dirty="0"/>
          </a:p>
          <a:p>
            <a:pPr eaLnBrk="1" hangingPunct="1">
              <a:lnSpc>
                <a:spcPct val="90000"/>
              </a:lnSpc>
            </a:pPr>
            <a:endParaRPr lang="nb-NO" dirty="0"/>
          </a:p>
          <a:p>
            <a:pPr eaLnBrk="1" hangingPunct="1">
              <a:lnSpc>
                <a:spcPct val="90000"/>
              </a:lnSpc>
            </a:pPr>
            <a:endParaRPr lang="nb-NO" dirty="0"/>
          </a:p>
          <a:p>
            <a:pPr eaLnBrk="1" hangingPunct="1">
              <a:lnSpc>
                <a:spcPct val="90000"/>
              </a:lnSpc>
            </a:pPr>
            <a:endParaRPr lang="nb-NO" dirty="0"/>
          </a:p>
          <a:p>
            <a:pPr eaLnBrk="1" hangingPunct="1">
              <a:lnSpc>
                <a:spcPct val="90000"/>
              </a:lnSpc>
            </a:pPr>
            <a:endParaRPr lang="nb-NO" dirty="0"/>
          </a:p>
          <a:p>
            <a:pPr eaLnBrk="1" hangingPunct="1">
              <a:lnSpc>
                <a:spcPct val="90000"/>
              </a:lnSpc>
            </a:pPr>
            <a:r>
              <a:rPr lang="nb-NO" dirty="0" err="1">
                <a:solidFill>
                  <a:srgbClr val="FF0000"/>
                </a:solidFill>
              </a:rPr>
              <a:t>C</a:t>
            </a:r>
            <a:r>
              <a:rPr lang="nb-NO" dirty="0" err="1"/>
              <a:t>ollision</a:t>
            </a:r>
            <a:r>
              <a:rPr lang="nb-NO" dirty="0"/>
              <a:t> </a:t>
            </a:r>
            <a:r>
              <a:rPr lang="nb-NO" dirty="0" err="1">
                <a:solidFill>
                  <a:srgbClr val="FF0000"/>
                </a:solidFill>
              </a:rPr>
              <a:t>D</a:t>
            </a:r>
            <a:r>
              <a:rPr lang="nb-NO" dirty="0" err="1"/>
              <a:t>etection</a:t>
            </a:r>
            <a:r>
              <a:rPr lang="nb-NO" dirty="0"/>
              <a:t> er dermed ikke tilstrekkelig</a:t>
            </a:r>
          </a:p>
          <a:p>
            <a:pPr eaLnBrk="1" hangingPunct="1">
              <a:lnSpc>
                <a:spcPct val="90000"/>
              </a:lnSpc>
            </a:pPr>
            <a:r>
              <a:rPr lang="nb-NO" dirty="0"/>
              <a:t>Bruker CSMA/</a:t>
            </a:r>
            <a:r>
              <a:rPr lang="nb-NO" dirty="0">
                <a:solidFill>
                  <a:srgbClr val="FF0000"/>
                </a:solidFill>
              </a:rPr>
              <a:t>CA</a:t>
            </a:r>
            <a:r>
              <a:rPr lang="nb-NO" dirty="0"/>
              <a:t> (</a:t>
            </a:r>
            <a:r>
              <a:rPr lang="nb-NO" dirty="0" err="1">
                <a:solidFill>
                  <a:srgbClr val="FF0000"/>
                </a:solidFill>
              </a:rPr>
              <a:t>C</a:t>
            </a:r>
            <a:r>
              <a:rPr lang="nb-NO" dirty="0" err="1"/>
              <a:t>ollision</a:t>
            </a:r>
            <a:r>
              <a:rPr lang="nb-NO" dirty="0"/>
              <a:t> </a:t>
            </a:r>
            <a:r>
              <a:rPr lang="nb-NO" dirty="0" err="1">
                <a:solidFill>
                  <a:srgbClr val="FF0000"/>
                </a:solidFill>
              </a:rPr>
              <a:t>A</a:t>
            </a:r>
            <a:r>
              <a:rPr lang="nb-NO" dirty="0" err="1"/>
              <a:t>voidance</a:t>
            </a:r>
            <a:r>
              <a:rPr lang="nb-NO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nb-NO" dirty="0"/>
              <a:t>Kan benytte </a:t>
            </a:r>
            <a:r>
              <a:rPr lang="nb-NO" dirty="0" err="1"/>
              <a:t>Request</a:t>
            </a:r>
            <a:r>
              <a:rPr lang="nb-NO" dirty="0"/>
              <a:t>-To-Send og Clear-To-Send signaler for å reservere forbindelse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14" name="Plassholder for lysbildenummer 1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66259" name="Picture 339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1728787"/>
            <a:ext cx="30670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6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7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0"/>
            <a:ext cx="8370888" cy="1143000"/>
          </a:xfrm>
        </p:spPr>
        <p:txBody>
          <a:bodyPr/>
          <a:lstStyle/>
          <a:p>
            <a:pPr eaLnBrk="1" hangingPunct="1"/>
            <a:r>
              <a:rPr lang="en-US"/>
              <a:t>Collision Avoidance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46100" y="1282700"/>
            <a:ext cx="7772400" cy="4648200"/>
          </a:xfrm>
        </p:spPr>
        <p:txBody>
          <a:bodyPr/>
          <a:lstStyle/>
          <a:p>
            <a:pPr eaLnBrk="1" hangingPunct="1"/>
            <a:r>
              <a:rPr lang="en-US" sz="2800" dirty="0"/>
              <a:t>Problem:</a:t>
            </a:r>
            <a:r>
              <a:rPr lang="en-US" sz="2400" dirty="0"/>
              <a:t> </a:t>
            </a:r>
          </a:p>
          <a:p>
            <a:pPr lvl="1" eaLnBrk="1" hangingPunct="1"/>
            <a:r>
              <a:rPr lang="en-US" sz="2400" dirty="0"/>
              <a:t>To </a:t>
            </a:r>
            <a:r>
              <a:rPr lang="en-US" sz="2400" dirty="0" err="1"/>
              <a:t>noder</a:t>
            </a:r>
            <a:r>
              <a:rPr lang="en-US" sz="2400" dirty="0"/>
              <a:t>,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skjult</a:t>
            </a:r>
            <a:r>
              <a:rPr lang="en-US" sz="2400" dirty="0"/>
              <a:t> for </a:t>
            </a:r>
            <a:r>
              <a:rPr lang="en-US" sz="2400" dirty="0" err="1"/>
              <a:t>hverandre</a:t>
            </a:r>
            <a:r>
              <a:rPr lang="en-US" sz="2400" dirty="0"/>
              <a:t>, sender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komplette</a:t>
            </a:r>
            <a:r>
              <a:rPr lang="en-US" sz="2400" dirty="0"/>
              <a:t> </a:t>
            </a:r>
            <a:r>
              <a:rPr lang="en-US" sz="2400" dirty="0" err="1"/>
              <a:t>pakker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basestasjonen</a:t>
            </a:r>
            <a:r>
              <a:rPr lang="en-US" sz="2400" dirty="0"/>
              <a:t> der de interferer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går</a:t>
            </a:r>
            <a:r>
              <a:rPr lang="en-US" sz="2400" dirty="0"/>
              <a:t> </a:t>
            </a:r>
            <a:r>
              <a:rPr lang="en-US" sz="2400" dirty="0" err="1"/>
              <a:t>tapt</a:t>
            </a:r>
            <a:r>
              <a:rPr lang="en-US" sz="2400" dirty="0"/>
              <a:t>.</a:t>
            </a:r>
          </a:p>
          <a:p>
            <a:pPr lvl="1" eaLnBrk="1" hangingPunct="1"/>
            <a:r>
              <a:rPr lang="en-US" sz="2400" dirty="0" err="1"/>
              <a:t>Bortkastet</a:t>
            </a:r>
            <a:r>
              <a:rPr lang="en-US" sz="2400" dirty="0"/>
              <a:t> </a:t>
            </a:r>
            <a:r>
              <a:rPr lang="en-US" sz="2400" dirty="0" err="1"/>
              <a:t>båndbredde</a:t>
            </a:r>
            <a:r>
              <a:rPr lang="en-US" sz="2400" dirty="0"/>
              <a:t> for </a:t>
            </a:r>
            <a:r>
              <a:rPr lang="en-US" sz="2400" dirty="0" err="1"/>
              <a:t>alle</a:t>
            </a:r>
            <a:r>
              <a:rPr lang="en-US" sz="2400" dirty="0"/>
              <a:t>!</a:t>
            </a:r>
          </a:p>
          <a:p>
            <a:pPr eaLnBrk="1" hangingPunct="1"/>
            <a:r>
              <a:rPr lang="en-US" sz="2800" dirty="0" err="1"/>
              <a:t>Løsning</a:t>
            </a:r>
            <a:r>
              <a:rPr lang="en-US" sz="2800" dirty="0"/>
              <a:t>: </a:t>
            </a:r>
          </a:p>
          <a:p>
            <a:pPr lvl="1" eaLnBrk="1" hangingPunct="1"/>
            <a:r>
              <a:rPr lang="en-US" dirty="0" err="1"/>
              <a:t>Små</a:t>
            </a:r>
            <a:r>
              <a:rPr lang="en-US" dirty="0"/>
              <a:t> </a:t>
            </a:r>
            <a:r>
              <a:rPr lang="en-US" dirty="0" err="1"/>
              <a:t>reservasjonspakker</a:t>
            </a:r>
            <a:r>
              <a:rPr lang="en-US" dirty="0"/>
              <a:t>!</a:t>
            </a:r>
          </a:p>
          <a:p>
            <a:pPr lvl="1" eaLnBrk="1" hangingPunct="1"/>
            <a:r>
              <a:rPr lang="en-US" dirty="0" err="1"/>
              <a:t>Nodene</a:t>
            </a:r>
            <a:r>
              <a:rPr lang="en-US" dirty="0"/>
              <a:t> holder </a:t>
            </a:r>
            <a:r>
              <a:rPr lang="en-US" dirty="0" err="1"/>
              <a:t>selv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reservert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 med </a:t>
            </a:r>
            <a:r>
              <a:rPr lang="en-US" dirty="0" err="1"/>
              <a:t>egen</a:t>
            </a:r>
            <a:r>
              <a:rPr lang="en-US" dirty="0"/>
              <a:t> “network allocation vector” (NAV)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2"/>
            </p:custDataLst>
          </p:nvPr>
        </p:nvGrpSpPr>
        <p:grpSpPr>
          <a:xfrm>
            <a:off x="6783388" y="1392238"/>
            <a:ext cx="2451100" cy="1220787"/>
            <a:chOff x="6783388" y="1392238"/>
            <a:chExt cx="2451100" cy="1220787"/>
          </a:xfrm>
        </p:grpSpPr>
        <p:sp>
          <p:nvSpPr>
            <p:cNvPr id="306194" name="Rectangle 1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783388" y="1392238"/>
              <a:ext cx="1125537" cy="12207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6199" name="Text Box 2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967663" y="1457325"/>
              <a:ext cx="12668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mottager</a:t>
              </a:r>
              <a:r>
                <a:rPr lang="en-US" dirty="0"/>
                <a:t>-</a:t>
              </a:r>
            </a:p>
            <a:p>
              <a:r>
                <a:rPr lang="en-US" dirty="0"/>
                <a:t>node</a:t>
              </a:r>
            </a:p>
          </p:txBody>
        </p:sp>
      </p:grpSp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5481638" y="2179638"/>
            <a:ext cx="1687512" cy="1027112"/>
            <a:chOff x="5481638" y="2179638"/>
            <a:chExt cx="1687512" cy="1027112"/>
          </a:xfrm>
        </p:grpSpPr>
        <p:sp>
          <p:nvSpPr>
            <p:cNvPr id="306206" name="Rectangle 30"/>
            <p:cNvSpPr>
              <a:spLocks noChangeArrowheads="1"/>
            </p:cNvSpPr>
            <p:nvPr/>
          </p:nvSpPr>
          <p:spPr bwMode="auto">
            <a:xfrm>
              <a:off x="5819775" y="2179638"/>
              <a:ext cx="965200" cy="4270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6217" name="Text Box 4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481638" y="2565400"/>
              <a:ext cx="168751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nettverkskort</a:t>
              </a:r>
            </a:p>
            <a:p>
              <a:pPr algn="ctr"/>
              <a:r>
                <a:rPr lang="en-US"/>
                <a:t>(adapter)</a:t>
              </a:r>
            </a:p>
          </p:txBody>
        </p:sp>
      </p:grpSp>
      <p:grpSp>
        <p:nvGrpSpPr>
          <p:cNvPr id="7" name="Group 6"/>
          <p:cNvGrpSpPr/>
          <p:nvPr>
            <p:custDataLst>
              <p:tags r:id="rId4"/>
            </p:custDataLst>
          </p:nvPr>
        </p:nvGrpSpPr>
        <p:grpSpPr>
          <a:xfrm>
            <a:off x="2189163" y="2185988"/>
            <a:ext cx="1687512" cy="1073150"/>
            <a:chOff x="2189163" y="2185988"/>
            <a:chExt cx="1687512" cy="1073150"/>
          </a:xfrm>
        </p:grpSpPr>
        <p:sp>
          <p:nvSpPr>
            <p:cNvPr id="306183" name="Rectangle 7"/>
            <p:cNvSpPr>
              <a:spLocks noChangeArrowheads="1"/>
            </p:cNvSpPr>
            <p:nvPr/>
          </p:nvSpPr>
          <p:spPr bwMode="auto">
            <a:xfrm>
              <a:off x="2344738" y="2185988"/>
              <a:ext cx="965200" cy="4270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6208" name="Text Box 32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189163" y="2617788"/>
              <a:ext cx="168751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nettverkskort</a:t>
              </a:r>
              <a:endParaRPr lang="en-US" dirty="0"/>
            </a:p>
            <a:p>
              <a:pPr algn="ctr"/>
              <a:r>
                <a:rPr lang="en-US" dirty="0"/>
                <a:t>(adapter)</a:t>
              </a:r>
            </a:p>
          </p:txBody>
        </p:sp>
      </p:grpSp>
      <p:sp>
        <p:nvSpPr>
          <p:cNvPr id="306178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Nettverkskort kommuniserer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sz="half" idx="1"/>
            <p:custDataLst>
              <p:tags r:id="rId6"/>
            </p:custDataLst>
          </p:nvPr>
        </p:nvSpPr>
        <p:spPr>
          <a:xfrm>
            <a:off x="311150" y="3259138"/>
            <a:ext cx="4067175" cy="30241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linklaget</a:t>
            </a:r>
            <a:r>
              <a:rPr lang="en-US" sz="2400" dirty="0"/>
              <a:t> </a:t>
            </a:r>
            <a:r>
              <a:rPr lang="en-US" sz="2400" dirty="0" err="1"/>
              <a:t>implementert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nettverkskort</a:t>
            </a:r>
            <a:r>
              <a:rPr lang="en-US" sz="2400" dirty="0"/>
              <a:t> (NIC)</a:t>
            </a:r>
          </a:p>
          <a:p>
            <a:pPr lvl="1"/>
            <a:r>
              <a:rPr lang="en-US" sz="2000" dirty="0"/>
              <a:t>Ethernet-</a:t>
            </a:r>
            <a:r>
              <a:rPr lang="en-US" sz="2000" dirty="0" err="1"/>
              <a:t>kort</a:t>
            </a:r>
            <a:r>
              <a:rPr lang="en-US" sz="2000" dirty="0"/>
              <a:t>, 802.11-kort </a:t>
            </a:r>
            <a:r>
              <a:rPr lang="en-US" sz="2000" dirty="0" err="1"/>
              <a:t>e.l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senderside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innkapsling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datagram </a:t>
            </a:r>
            <a:r>
              <a:rPr lang="en-US" sz="2000" dirty="0" err="1"/>
              <a:t>i</a:t>
            </a:r>
            <a:r>
              <a:rPr lang="en-US" sz="2000" dirty="0"/>
              <a:t> en </a:t>
            </a:r>
            <a:r>
              <a:rPr lang="en-US" sz="2000" dirty="0" err="1"/>
              <a:t>ramme</a:t>
            </a:r>
            <a:endParaRPr lang="en-US" sz="2000" dirty="0"/>
          </a:p>
          <a:p>
            <a:pPr lvl="1"/>
            <a:r>
              <a:rPr lang="en-US" sz="2000" dirty="0" err="1"/>
              <a:t>adderer</a:t>
            </a:r>
            <a:r>
              <a:rPr lang="en-US" sz="2000" dirty="0"/>
              <a:t> bit for </a:t>
            </a:r>
            <a:r>
              <a:rPr lang="en-US" sz="2000" dirty="0" err="1"/>
              <a:t>deteksjon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bitfeil</a:t>
            </a:r>
            <a:r>
              <a:rPr lang="en-US" sz="2000" dirty="0"/>
              <a:t>, (</a:t>
            </a:r>
            <a:r>
              <a:rPr lang="en-US" sz="2000" dirty="0" err="1"/>
              <a:t>sekvensnummer</a:t>
            </a:r>
            <a:r>
              <a:rPr lang="en-US" sz="2000" dirty="0"/>
              <a:t>, </a:t>
            </a:r>
            <a:r>
              <a:rPr lang="en-US" sz="2000" dirty="0" err="1"/>
              <a:t>flytkontroll</a:t>
            </a:r>
            <a:r>
              <a:rPr lang="en-US" sz="2000" dirty="0"/>
              <a:t> etc.)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sz="half" idx="2"/>
            <p:custDataLst>
              <p:tags r:id="rId7"/>
            </p:custDataLst>
          </p:nvPr>
        </p:nvSpPr>
        <p:spPr>
          <a:xfrm>
            <a:off x="4535488" y="3317533"/>
            <a:ext cx="4495800" cy="29860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mottagerside</a:t>
            </a:r>
            <a:endParaRPr lang="en-US" sz="2400" dirty="0"/>
          </a:p>
          <a:p>
            <a:pPr lvl="1"/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etter</a:t>
            </a:r>
            <a:r>
              <a:rPr lang="en-US" sz="2000" dirty="0"/>
              <a:t> </a:t>
            </a:r>
            <a:r>
              <a:rPr lang="en-US" sz="2000" dirty="0" err="1"/>
              <a:t>bitfeil</a:t>
            </a:r>
            <a:r>
              <a:rPr lang="en-US" sz="2000" dirty="0"/>
              <a:t>, re-</a:t>
            </a:r>
            <a:r>
              <a:rPr lang="en-US" sz="2000" dirty="0" err="1"/>
              <a:t>transmisjon</a:t>
            </a:r>
            <a:r>
              <a:rPr lang="en-US" sz="2000" dirty="0"/>
              <a:t>, </a:t>
            </a:r>
            <a:r>
              <a:rPr lang="en-US" sz="2000" dirty="0" err="1"/>
              <a:t>flytkontroll</a:t>
            </a:r>
            <a:r>
              <a:rPr lang="en-US" sz="2000" dirty="0"/>
              <a:t> etc.</a:t>
            </a:r>
          </a:p>
          <a:p>
            <a:pPr lvl="1"/>
            <a:r>
              <a:rPr lang="en-US" sz="2000" dirty="0" err="1"/>
              <a:t>ekstraherer</a:t>
            </a:r>
            <a:r>
              <a:rPr lang="en-US" sz="2000" dirty="0"/>
              <a:t> datagram, </a:t>
            </a:r>
            <a:r>
              <a:rPr lang="en-US" sz="2000" dirty="0" err="1"/>
              <a:t>leverer</a:t>
            </a:r>
            <a:r>
              <a:rPr lang="en-US" sz="2000" dirty="0"/>
              <a:t> </a:t>
            </a:r>
            <a:r>
              <a:rPr lang="en-US" sz="2000" dirty="0" err="1"/>
              <a:t>dette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mottagernode</a:t>
            </a:r>
            <a:endParaRPr lang="en-US" sz="2000" dirty="0"/>
          </a:p>
          <a:p>
            <a:r>
              <a:rPr lang="en-US" sz="2400" dirty="0"/>
              <a:t>NIC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delvis</a:t>
            </a:r>
            <a:r>
              <a:rPr lang="en-US" sz="2400" dirty="0"/>
              <a:t> </a:t>
            </a:r>
            <a:r>
              <a:rPr lang="en-US" sz="2400" dirty="0" err="1"/>
              <a:t>autonomt</a:t>
            </a:r>
            <a:endParaRPr lang="en-US" sz="2400" dirty="0"/>
          </a:p>
          <a:p>
            <a:r>
              <a:rPr lang="en-US" sz="2400" dirty="0" err="1"/>
              <a:t>Moderne</a:t>
            </a:r>
            <a:r>
              <a:rPr lang="en-US" sz="2400" dirty="0"/>
              <a:t> </a:t>
            </a:r>
            <a:r>
              <a:rPr lang="en-US" sz="2400" dirty="0" err="1"/>
              <a:t>nettverkskort</a:t>
            </a:r>
            <a:r>
              <a:rPr lang="en-US" sz="2400" dirty="0"/>
              <a:t> </a:t>
            </a:r>
            <a:r>
              <a:rPr lang="en-US" sz="2400" dirty="0" err="1"/>
              <a:t>støtter</a:t>
            </a:r>
            <a:r>
              <a:rPr lang="en-US" sz="2400" dirty="0"/>
              <a:t> </a:t>
            </a:r>
            <a:r>
              <a:rPr lang="en-US" sz="2400" dirty="0" err="1"/>
              <a:t>ofte</a:t>
            </a:r>
            <a:r>
              <a:rPr lang="en-US" sz="2400" dirty="0"/>
              <a:t> </a:t>
            </a:r>
            <a:r>
              <a:rPr lang="en-US" sz="2400" dirty="0" err="1"/>
              <a:t>også</a:t>
            </a:r>
            <a:r>
              <a:rPr lang="en-US" sz="2400" dirty="0"/>
              <a:t> transport-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nettverkslagsfunksjonalitet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306184" name="Rectangle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54276" y="2246313"/>
            <a:ext cx="757238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ramme</a:t>
            </a:r>
            <a:endParaRPr lang="en-US" dirty="0"/>
          </a:p>
        </p:txBody>
      </p:sp>
      <p:sp>
        <p:nvSpPr>
          <p:cNvPr id="306195" name="Rectangle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083425" y="1771650"/>
            <a:ext cx="487363" cy="280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grpSp>
        <p:nvGrpSpPr>
          <p:cNvPr id="5" name="Group 4"/>
          <p:cNvGrpSpPr/>
          <p:nvPr>
            <p:custDataLst>
              <p:tags r:id="rId11"/>
            </p:custDataLst>
          </p:nvPr>
        </p:nvGrpSpPr>
        <p:grpSpPr>
          <a:xfrm>
            <a:off x="239713" y="1392238"/>
            <a:ext cx="2105025" cy="1220787"/>
            <a:chOff x="239713" y="1392238"/>
            <a:chExt cx="2105025" cy="1220787"/>
          </a:xfrm>
        </p:grpSpPr>
        <p:sp>
          <p:nvSpPr>
            <p:cNvPr id="306182" name="Text Box 6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39713" y="1641475"/>
              <a:ext cx="100488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sender-</a:t>
              </a:r>
            </a:p>
            <a:p>
              <a:r>
                <a:rPr lang="en-US" dirty="0"/>
                <a:t>node</a:t>
              </a:r>
            </a:p>
          </p:txBody>
        </p:sp>
        <p:sp>
          <p:nvSpPr>
            <p:cNvPr id="306197" name="Rectangle 2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219200" y="1392238"/>
              <a:ext cx="1125538" cy="12207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10" name="Group 9"/>
          <p:cNvGrpSpPr/>
          <p:nvPr>
            <p:custDataLst>
              <p:tags r:id="rId12"/>
            </p:custDataLst>
          </p:nvPr>
        </p:nvGrpSpPr>
        <p:grpSpPr>
          <a:xfrm>
            <a:off x="1544638" y="1244600"/>
            <a:ext cx="1987550" cy="776288"/>
            <a:chOff x="1544638" y="1244600"/>
            <a:chExt cx="1987550" cy="776288"/>
          </a:xfrm>
        </p:grpSpPr>
        <p:sp>
          <p:nvSpPr>
            <p:cNvPr id="306198" name="Rectangle 2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544638" y="1763713"/>
              <a:ext cx="487362" cy="2571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6200" name="Line 2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2063750" y="1611313"/>
              <a:ext cx="414338" cy="2206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6201" name="Text Box 25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344738" y="1244600"/>
              <a:ext cx="1187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datagram</a:t>
              </a:r>
              <a:endParaRPr lang="en-US" dirty="0"/>
            </a:p>
          </p:txBody>
        </p:sp>
      </p:grpSp>
      <p:sp>
        <p:nvSpPr>
          <p:cNvPr id="306203" name="Freeform 27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746250" y="1978025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6207" name="Rectangle 3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929313" y="2239963"/>
            <a:ext cx="757238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ramme</a:t>
            </a:r>
            <a:endParaRPr lang="en-US" dirty="0"/>
          </a:p>
        </p:txBody>
      </p:sp>
      <p:grpSp>
        <p:nvGrpSpPr>
          <p:cNvPr id="9" name="Group 8"/>
          <p:cNvGrpSpPr/>
          <p:nvPr>
            <p:custDataLst>
              <p:tags r:id="rId15"/>
            </p:custDataLst>
          </p:nvPr>
        </p:nvGrpSpPr>
        <p:grpSpPr>
          <a:xfrm>
            <a:off x="3211513" y="1511300"/>
            <a:ext cx="2865437" cy="942975"/>
            <a:chOff x="3211513" y="1511300"/>
            <a:chExt cx="2865437" cy="942975"/>
          </a:xfrm>
        </p:grpSpPr>
        <p:sp>
          <p:nvSpPr>
            <p:cNvPr id="306189" name="Line 1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297238" y="2454275"/>
              <a:ext cx="2527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6213" name="AutoShape 37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 rot="5399521">
              <a:off x="4533901" y="555625"/>
              <a:ext cx="220662" cy="2865437"/>
            </a:xfrm>
            <a:prstGeom prst="leftBrace">
              <a:avLst>
                <a:gd name="adj1" fmla="val 10821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6214" name="Text Box 38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35375" y="1511300"/>
              <a:ext cx="19129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linklagsprotokoll</a:t>
              </a:r>
              <a:endParaRPr lang="en-US" dirty="0"/>
            </a:p>
          </p:txBody>
        </p:sp>
      </p:grpSp>
      <p:sp>
        <p:nvSpPr>
          <p:cNvPr id="306216" name="Freeform 40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6704013" y="2063750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06218" name="Line 42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468688" y="1463675"/>
            <a:ext cx="3533775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pPr>
              <a:defRPr/>
            </a:pPr>
            <a:fld id="{47F78BFC-D526-4B26-9E1B-99B8FCF729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Line 42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211498" y="2380456"/>
            <a:ext cx="2717815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0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  <p:bldP spid="306180" grpId="0" uiExpand="1" build="p"/>
      <p:bldP spid="306184" grpId="0" animBg="1"/>
      <p:bldP spid="306195" grpId="0" animBg="1"/>
      <p:bldP spid="306203" grpId="0" animBg="1"/>
      <p:bldP spid="306207" grpId="0" animBg="1"/>
      <p:bldP spid="306216" grpId="0" animBg="1"/>
      <p:bldP spid="306218" grpId="0" animBg="1"/>
      <p:bldP spid="3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200"/>
              <a:t>IEEE 802.11 MAC Protocol: CSMA/CA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79388" y="981075"/>
            <a:ext cx="4562475" cy="56165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u="sng" dirty="0">
                <a:solidFill>
                  <a:srgbClr val="FF0000"/>
                </a:solidFill>
              </a:rPr>
              <a:t>802.11 CSMA: sender</a:t>
            </a:r>
            <a:endParaRPr lang="en-US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- if sense channel </a:t>
            </a:r>
            <a:r>
              <a:rPr lang="en-US" sz="2800" dirty="0" err="1">
                <a:solidFill>
                  <a:schemeClr val="accent2"/>
                </a:solidFill>
              </a:rPr>
              <a:t>ledig</a:t>
            </a:r>
            <a:r>
              <a:rPr lang="en-US" sz="2800" dirty="0"/>
              <a:t> for </a:t>
            </a:r>
            <a:r>
              <a:rPr lang="en-US" sz="2800" b="1" dirty="0"/>
              <a:t>DISF</a:t>
            </a:r>
            <a:r>
              <a:rPr lang="en-US" sz="2800" dirty="0"/>
              <a:t> </a:t>
            </a:r>
            <a:r>
              <a:rPr lang="en-US" sz="2800" dirty="0" err="1"/>
              <a:t>sekunder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accent2"/>
                </a:solidFill>
              </a:rPr>
              <a:t>then</a:t>
            </a:r>
            <a:r>
              <a:rPr lang="en-US" sz="2800" dirty="0"/>
              <a:t> transmit entire frame (</a:t>
            </a:r>
            <a:r>
              <a:rPr lang="en-US" sz="2800" dirty="0" err="1"/>
              <a:t>ingen</a:t>
            </a:r>
            <a:r>
              <a:rPr lang="en-US" sz="2800" dirty="0"/>
              <a:t> </a:t>
            </a:r>
            <a:r>
              <a:rPr lang="en-US" sz="2800" dirty="0" err="1"/>
              <a:t>kollisjonsdeteksjon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-if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sense channel busy 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>
                <a:solidFill>
                  <a:schemeClr val="accent2"/>
                </a:solidFill>
              </a:rPr>
              <a:t>then</a:t>
            </a:r>
            <a:r>
              <a:rPr lang="en-US" sz="2800" dirty="0"/>
              <a:t> binary </a:t>
            </a:r>
            <a:r>
              <a:rPr lang="en-US" sz="2800" dirty="0" err="1"/>
              <a:t>backoff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u="sng" dirty="0">
                <a:solidFill>
                  <a:srgbClr val="FF0000"/>
                </a:solidFill>
              </a:rPr>
              <a:t>802.11 CSMA receiver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- if received OK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   </a:t>
            </a:r>
            <a:r>
              <a:rPr lang="en-US" sz="2800" dirty="0"/>
              <a:t>send ACK </a:t>
            </a:r>
            <a:r>
              <a:rPr lang="en-US" sz="2800" dirty="0" err="1"/>
              <a:t>etter</a:t>
            </a:r>
            <a:r>
              <a:rPr lang="en-US" sz="2800" dirty="0"/>
              <a:t> </a:t>
            </a:r>
            <a:r>
              <a:rPr lang="en-US" sz="2800" b="1" dirty="0"/>
              <a:t>SIFS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  </a:t>
            </a:r>
            <a:r>
              <a:rPr lang="en-US" sz="2800" dirty="0"/>
              <a:t>(ACK </a:t>
            </a:r>
            <a:r>
              <a:rPr lang="en-US" sz="2800" dirty="0" err="1"/>
              <a:t>nødvendig</a:t>
            </a:r>
            <a:r>
              <a:rPr lang="en-US" sz="2800" dirty="0"/>
              <a:t> </a:t>
            </a:r>
            <a:r>
              <a:rPr lang="en-US" sz="2800" dirty="0" err="1"/>
              <a:t>pga</a:t>
            </a:r>
            <a:r>
              <a:rPr lang="en-US" sz="2800" dirty="0"/>
              <a:t> “</a:t>
            </a:r>
            <a:r>
              <a:rPr lang="en-US" sz="2800" dirty="0" err="1"/>
              <a:t>skjulte</a:t>
            </a:r>
            <a:r>
              <a:rPr lang="en-US" sz="2800" dirty="0"/>
              <a:t> </a:t>
            </a:r>
            <a:r>
              <a:rPr lang="en-US" sz="2800" dirty="0" err="1"/>
              <a:t>noder</a:t>
            </a:r>
            <a:r>
              <a:rPr lang="en-US" sz="2800" dirty="0"/>
              <a:t> </a:t>
            </a:r>
            <a:r>
              <a:rPr lang="en-US" sz="2800" dirty="0" err="1"/>
              <a:t>problemet</a:t>
            </a:r>
            <a:r>
              <a:rPr lang="en-US" sz="2800" dirty="0"/>
              <a:t>”)</a:t>
            </a:r>
            <a:endParaRPr lang="en-US" sz="2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43012" name="Picture 4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50302" y="1052514"/>
            <a:ext cx="4093698" cy="27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46588" y="4868863"/>
            <a:ext cx="46974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nb-NO" sz="2200">
                <a:solidFill>
                  <a:srgbClr val="000000"/>
                </a:solidFill>
                <a:latin typeface="Times New Roman" pitchFamily="18" charset="0"/>
              </a:rPr>
              <a:t>DIFS = Distributed Inter Frame Spacing</a:t>
            </a:r>
            <a:br>
              <a:rPr lang="nb-NO" sz="22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nb-NO" sz="2200">
                <a:solidFill>
                  <a:srgbClr val="000000"/>
                </a:solidFill>
                <a:latin typeface="Times New Roman" pitchFamily="18" charset="0"/>
              </a:rPr>
              <a:t>SIFS = Short Inter Frame Spacing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RTS-CTS utveksling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50825" y="981075"/>
            <a:ext cx="421005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Sender </a:t>
            </a:r>
            <a:r>
              <a:rPr lang="en-US" sz="2800" dirty="0" err="1"/>
              <a:t>overfører</a:t>
            </a:r>
            <a:r>
              <a:rPr lang="en-US" sz="2800" dirty="0"/>
              <a:t> </a:t>
            </a:r>
            <a:r>
              <a:rPr lang="en-US" sz="2800" dirty="0" err="1"/>
              <a:t>kort</a:t>
            </a:r>
            <a:r>
              <a:rPr lang="en-US" sz="2800" dirty="0"/>
              <a:t> RTS (request to send) </a:t>
            </a:r>
            <a:r>
              <a:rPr lang="en-US" sz="2800" dirty="0" err="1"/>
              <a:t>pakke</a:t>
            </a:r>
            <a:r>
              <a:rPr lang="en-US" sz="2800" dirty="0"/>
              <a:t>: </a:t>
            </a:r>
            <a:r>
              <a:rPr lang="en-US" sz="2800" dirty="0" err="1"/>
              <a:t>antyder</a:t>
            </a:r>
            <a:r>
              <a:rPr lang="en-US" sz="2800" dirty="0"/>
              <a:t> </a:t>
            </a:r>
            <a:r>
              <a:rPr lang="en-US" sz="2800" dirty="0" err="1"/>
              <a:t>varigheten</a:t>
            </a:r>
            <a:r>
              <a:rPr lang="en-US" sz="2800" dirty="0"/>
              <a:t> </a:t>
            </a:r>
            <a:r>
              <a:rPr lang="en-US" sz="2800" dirty="0" err="1"/>
              <a:t>på</a:t>
            </a:r>
            <a:r>
              <a:rPr lang="en-US" sz="2800" dirty="0"/>
              <a:t> </a:t>
            </a:r>
            <a:r>
              <a:rPr lang="en-US" sz="2800" dirty="0" err="1"/>
              <a:t>overføringen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Mottager</a:t>
            </a:r>
            <a:r>
              <a:rPr lang="en-US" sz="2800" dirty="0"/>
              <a:t> </a:t>
            </a:r>
            <a:r>
              <a:rPr lang="en-US" sz="2800" dirty="0" err="1"/>
              <a:t>svarer</a:t>
            </a:r>
            <a:r>
              <a:rPr lang="en-US" sz="2800" dirty="0"/>
              <a:t> med </a:t>
            </a:r>
            <a:r>
              <a:rPr lang="en-US" sz="2800" dirty="0" err="1"/>
              <a:t>kort</a:t>
            </a:r>
            <a:r>
              <a:rPr lang="en-US" sz="2800" dirty="0"/>
              <a:t> CTS (clear to send) </a:t>
            </a:r>
            <a:r>
              <a:rPr lang="en-US" sz="2800" dirty="0" err="1"/>
              <a:t>pakke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varsler</a:t>
            </a:r>
            <a:r>
              <a:rPr lang="en-US" sz="2400" dirty="0"/>
              <a:t> (</a:t>
            </a:r>
            <a:r>
              <a:rPr lang="en-US" sz="2400" dirty="0" err="1"/>
              <a:t>muligvis</a:t>
            </a:r>
            <a:r>
              <a:rPr lang="en-US" sz="2400" dirty="0"/>
              <a:t> </a:t>
            </a:r>
            <a:r>
              <a:rPr lang="en-US" sz="2400" dirty="0" err="1"/>
              <a:t>skjulte</a:t>
            </a:r>
            <a:r>
              <a:rPr lang="en-US" sz="2400" dirty="0"/>
              <a:t>) </a:t>
            </a:r>
            <a:r>
              <a:rPr lang="en-US" sz="2400" dirty="0" err="1"/>
              <a:t>andre</a:t>
            </a:r>
            <a:r>
              <a:rPr lang="en-US" sz="2400" dirty="0"/>
              <a:t> </a:t>
            </a:r>
            <a:r>
              <a:rPr lang="en-US" sz="2400" dirty="0" err="1"/>
              <a:t>noder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Skjulte</a:t>
            </a:r>
            <a:r>
              <a:rPr lang="en-US" sz="2800" dirty="0"/>
              <a:t> </a:t>
            </a:r>
            <a:r>
              <a:rPr lang="en-US" sz="2800" dirty="0" err="1"/>
              <a:t>noder</a:t>
            </a:r>
            <a:r>
              <a:rPr lang="en-US" sz="2800" dirty="0"/>
              <a:t> </a:t>
            </a:r>
            <a:r>
              <a:rPr lang="en-US" sz="2800" dirty="0" err="1"/>
              <a:t>avstår</a:t>
            </a:r>
            <a:r>
              <a:rPr lang="en-US" sz="2800" dirty="0"/>
              <a:t> da </a:t>
            </a:r>
            <a:r>
              <a:rPr lang="en-US" sz="2800" dirty="0" err="1"/>
              <a:t>fra</a:t>
            </a:r>
            <a:r>
              <a:rPr lang="en-US" sz="2800" dirty="0"/>
              <a:t> å </a:t>
            </a:r>
            <a:r>
              <a:rPr lang="en-US" sz="2800" dirty="0" err="1"/>
              <a:t>sende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det</a:t>
            </a:r>
            <a:r>
              <a:rPr lang="en-US" sz="2800" dirty="0"/>
              <a:t> </a:t>
            </a:r>
            <a:r>
              <a:rPr lang="en-US" sz="2800" dirty="0" err="1"/>
              <a:t>reserverte</a:t>
            </a:r>
            <a:r>
              <a:rPr lang="en-US" sz="2800" dirty="0"/>
              <a:t> </a:t>
            </a:r>
            <a:r>
              <a:rPr lang="en-US" sz="2800" dirty="0" err="1"/>
              <a:t>tidsrommet</a:t>
            </a:r>
            <a:r>
              <a:rPr lang="en-US" sz="2800" dirty="0"/>
              <a:t>: NAV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45059" name="Picture 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89120" y="1052513"/>
            <a:ext cx="4754880" cy="3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60725" y="12382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b-NO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Ulike CA’er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95288" y="908050"/>
            <a:ext cx="8208962" cy="5041900"/>
          </a:xfrm>
        </p:spPr>
        <p:txBody>
          <a:bodyPr/>
          <a:lstStyle/>
          <a:p>
            <a:pPr eaLnBrk="1" hangingPunct="1"/>
            <a:r>
              <a:rPr lang="en-US" sz="2800"/>
              <a:t>IEEE 802.11 tillater altså:</a:t>
            </a:r>
          </a:p>
          <a:p>
            <a:pPr lvl="1" eaLnBrk="1" hangingPunct="1"/>
            <a:r>
              <a:rPr lang="en-US"/>
              <a:t>“ren” CSMA</a:t>
            </a:r>
          </a:p>
          <a:p>
            <a:pPr lvl="1" eaLnBrk="1" hangingPunct="1"/>
            <a:r>
              <a:rPr lang="en-US"/>
              <a:t>CSMA/CA</a:t>
            </a:r>
          </a:p>
          <a:p>
            <a:pPr lvl="2" eaLnBrk="1" hangingPunct="1"/>
            <a:r>
              <a:rPr lang="en-US"/>
              <a:t>Reservasjoner</a:t>
            </a:r>
            <a:br>
              <a:rPr lang="en-US"/>
            </a:br>
            <a:endParaRPr lang="en-US"/>
          </a:p>
          <a:p>
            <a:pPr lvl="1" eaLnBrk="1" hangingPunct="1"/>
            <a:r>
              <a:rPr lang="en-US"/>
              <a:t>Polling fra AP</a:t>
            </a:r>
          </a:p>
          <a:p>
            <a:pPr lvl="2" eaLnBrk="1" hangingPunct="1"/>
            <a:r>
              <a:rPr lang="en-US" sz="2800"/>
              <a:t>AP tildeler tidsrom til hver node på rundgang (RR)</a:t>
            </a:r>
          </a:p>
          <a:p>
            <a:pPr eaLnBrk="1" hangingPunct="1"/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6083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60725" y="12382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b-NO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47116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control</a:t>
              </a:r>
            </a:p>
          </p:txBody>
        </p:sp>
        <p:sp>
          <p:nvSpPr>
            <p:cNvPr id="47117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duration</a:t>
              </a:r>
            </a:p>
          </p:txBody>
        </p:sp>
        <p:sp>
          <p:nvSpPr>
            <p:cNvPr id="47118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7119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7120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47121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47122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nb-NO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123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payload</a:t>
              </a:r>
            </a:p>
          </p:txBody>
        </p:sp>
        <p:sp>
          <p:nvSpPr>
            <p:cNvPr id="47124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CRC</a:t>
              </a:r>
            </a:p>
          </p:txBody>
        </p:sp>
        <p:sp>
          <p:nvSpPr>
            <p:cNvPr id="47125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7126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7127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47128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47129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47130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7131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47132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0 - 2312</a:t>
              </a:r>
            </a:p>
          </p:txBody>
        </p:sp>
        <p:sp>
          <p:nvSpPr>
            <p:cNvPr id="47133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47134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control</a:t>
              </a:r>
            </a:p>
          </p:txBody>
        </p:sp>
      </p:grpSp>
      <p:sp>
        <p:nvSpPr>
          <p:cNvPr id="47107" name="Rectangle 2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802.11 ramme: addressing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7108" name="Text Box 2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3913" y="4719638"/>
            <a:ext cx="29670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Address 2:</a:t>
            </a:r>
            <a:r>
              <a:rPr lang="en-US">
                <a:solidFill>
                  <a:srgbClr val="000000"/>
                </a:solidFill>
              </a:rPr>
              <a:t> MAC addresse</a:t>
            </a:r>
          </a:p>
          <a:p>
            <a:r>
              <a:rPr lang="en-US">
                <a:solidFill>
                  <a:srgbClr val="000000"/>
                </a:solidFill>
              </a:rPr>
              <a:t>til vert eller AP </a:t>
            </a:r>
          </a:p>
          <a:p>
            <a:r>
              <a:rPr lang="en-US">
                <a:solidFill>
                  <a:srgbClr val="000000"/>
                </a:solidFill>
              </a:rPr>
              <a:t>som sender rammen</a:t>
            </a:r>
          </a:p>
        </p:txBody>
      </p:sp>
      <p:sp>
        <p:nvSpPr>
          <p:cNvPr id="47109" name="Line 2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hangingPunct="1"/>
            <a:endParaRPr lang="nb-NO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0" name="Line 2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hangingPunct="1"/>
            <a:endParaRPr lang="nb-NO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1" name="Text Box 2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4638" y="3486150"/>
            <a:ext cx="29305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Address 1:</a:t>
            </a:r>
            <a:r>
              <a:rPr lang="en-US">
                <a:solidFill>
                  <a:srgbClr val="000000"/>
                </a:solidFill>
              </a:rPr>
              <a:t> MAC addresse</a:t>
            </a:r>
          </a:p>
          <a:p>
            <a:r>
              <a:rPr lang="en-US">
                <a:solidFill>
                  <a:srgbClr val="000000"/>
                </a:solidFill>
              </a:rPr>
              <a:t>til vert eller AP</a:t>
            </a:r>
          </a:p>
          <a:p>
            <a:r>
              <a:rPr lang="en-US">
                <a:solidFill>
                  <a:srgbClr val="000000"/>
                </a:solidFill>
              </a:rPr>
              <a:t>som skal motta rammen</a:t>
            </a:r>
          </a:p>
        </p:txBody>
      </p:sp>
      <p:sp>
        <p:nvSpPr>
          <p:cNvPr id="47112" name="Line 2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hangingPunct="1"/>
            <a:endParaRPr lang="nb-NO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3" name="Text Box 2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598863" y="3851275"/>
            <a:ext cx="30495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Address 3:</a:t>
            </a:r>
            <a:r>
              <a:rPr lang="en-US">
                <a:solidFill>
                  <a:srgbClr val="000000"/>
                </a:solidFill>
              </a:rPr>
              <a:t> MAC addresse</a:t>
            </a:r>
          </a:p>
          <a:p>
            <a:r>
              <a:rPr lang="en-US">
                <a:solidFill>
                  <a:srgbClr val="000000"/>
                </a:solidFill>
              </a:rPr>
              <a:t>til router interface som AP er tilknyttet</a:t>
            </a:r>
          </a:p>
        </p:txBody>
      </p:sp>
      <p:sp>
        <p:nvSpPr>
          <p:cNvPr id="47114" name="Text Box 2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838825" y="3071813"/>
            <a:ext cx="2606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Address 3:</a:t>
            </a:r>
            <a:r>
              <a:rPr lang="en-US">
                <a:solidFill>
                  <a:srgbClr val="000000"/>
                </a:solidFill>
              </a:rPr>
              <a:t> brukes bare i ad hoc modus</a:t>
            </a:r>
          </a:p>
        </p:txBody>
      </p:sp>
      <p:sp>
        <p:nvSpPr>
          <p:cNvPr id="47115" name="Line 3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hangingPunct="1"/>
            <a:endParaRPr lang="nb-NO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pPr>
              <a:defRPr/>
            </a:pPr>
            <a:fld id="{47F78BFC-D526-4B26-9E1B-99B8FCF729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Oval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nb-NO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Line 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nb-NO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4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nb-NO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4206" name="Freeform 6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19 w 2135"/>
                <a:gd name="T1" fmla="*/ 435 h 1662"/>
                <a:gd name="T2" fmla="*/ 73 w 2135"/>
                <a:gd name="T3" fmla="*/ 51 h 1662"/>
                <a:gd name="T4" fmla="*/ 458 w 2135"/>
                <a:gd name="T5" fmla="*/ 131 h 1662"/>
                <a:gd name="T6" fmla="*/ 843 w 2135"/>
                <a:gd name="T7" fmla="*/ 67 h 1662"/>
                <a:gd name="T8" fmla="*/ 1395 w 2135"/>
                <a:gd name="T9" fmla="*/ 271 h 1662"/>
                <a:gd name="T10" fmla="*/ 1403 w 2135"/>
                <a:gd name="T11" fmla="*/ 764 h 1662"/>
                <a:gd name="T12" fmla="*/ 1102 w 2135"/>
                <a:gd name="T13" fmla="*/ 1069 h 1662"/>
                <a:gd name="T14" fmla="*/ 567 w 2135"/>
                <a:gd name="T15" fmla="*/ 1012 h 1662"/>
                <a:gd name="T16" fmla="*/ 349 w 2135"/>
                <a:gd name="T17" fmla="*/ 848 h 1662"/>
                <a:gd name="T18" fmla="*/ 128 w 2135"/>
                <a:gd name="T19" fmla="*/ 712 h 1662"/>
                <a:gd name="T20" fmla="*/ 19 w 2135"/>
                <a:gd name="T21" fmla="*/ 435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7" name="Text Box 7"/>
            <p:cNvSpPr txBox="1">
              <a:spLocks noChangeArrowheads="1"/>
            </p:cNvSpPr>
            <p:nvPr/>
          </p:nvSpPr>
          <p:spPr bwMode="auto">
            <a:xfrm>
              <a:off x="4128" y="1776"/>
              <a:ext cx="7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Internet</a:t>
              </a:r>
            </a:p>
          </p:txBody>
        </p:sp>
      </p:grpSp>
      <p:grpSp>
        <p:nvGrpSpPr>
          <p:cNvPr id="3" name="Group 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699000" y="2284413"/>
            <a:ext cx="876300" cy="525462"/>
            <a:chOff x="2960" y="1439"/>
            <a:chExt cx="552" cy="331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4193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4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5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6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7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0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nb-NO" sz="2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4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nb-NO" sz="2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5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nb-NO" sz="2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0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nb-NO" sz="2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nb-NO" sz="2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nb-NO" sz="2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192" name="Text Box 23"/>
            <p:cNvSpPr txBox="1">
              <a:spLocks noChangeArrowheads="1"/>
            </p:cNvSpPr>
            <p:nvPr/>
          </p:nvSpPr>
          <p:spPr bwMode="auto">
            <a:xfrm>
              <a:off x="2960" y="1439"/>
              <a:ext cx="5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router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022600" y="2157413"/>
            <a:ext cx="935038" cy="1039812"/>
            <a:chOff x="1952" y="1032"/>
            <a:chExt cx="589" cy="655"/>
          </a:xfrm>
        </p:grpSpPr>
        <p:sp>
          <p:nvSpPr>
            <p:cNvPr id="4171" name="Text Box 25"/>
            <p:cNvSpPr txBox="1">
              <a:spLocks noChangeArrowheads="1"/>
            </p:cNvSpPr>
            <p:nvPr/>
          </p:nvSpPr>
          <p:spPr bwMode="auto">
            <a:xfrm>
              <a:off x="2080" y="145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8000"/>
                  </a:solidFill>
                </a:rPr>
                <a:t>AP</a:t>
              </a:r>
            </a:p>
          </p:txBody>
        </p: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4173" name="Picture 27" descr="31u_bnrz[1]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74" name="AutoShape 28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75" name="Freeform 29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29 w 247"/>
                  <a:gd name="T1" fmla="*/ 13 h 203"/>
                  <a:gd name="T2" fmla="*/ 23 w 247"/>
                  <a:gd name="T3" fmla="*/ 17 h 203"/>
                  <a:gd name="T4" fmla="*/ 17 w 247"/>
                  <a:gd name="T5" fmla="*/ 22 h 203"/>
                  <a:gd name="T6" fmla="*/ 13 w 247"/>
                  <a:gd name="T7" fmla="*/ 28 h 203"/>
                  <a:gd name="T8" fmla="*/ 8 w 247"/>
                  <a:gd name="T9" fmla="*/ 34 h 203"/>
                  <a:gd name="T10" fmla="*/ 5 w 247"/>
                  <a:gd name="T11" fmla="*/ 40 h 203"/>
                  <a:gd name="T12" fmla="*/ 2 w 247"/>
                  <a:gd name="T13" fmla="*/ 47 h 203"/>
                  <a:gd name="T14" fmla="*/ 1 w 247"/>
                  <a:gd name="T15" fmla="*/ 55 h 203"/>
                  <a:gd name="T16" fmla="*/ 0 w 247"/>
                  <a:gd name="T17" fmla="*/ 62 h 203"/>
                  <a:gd name="T18" fmla="*/ 1 w 247"/>
                  <a:gd name="T19" fmla="*/ 73 h 203"/>
                  <a:gd name="T20" fmla="*/ 5 w 247"/>
                  <a:gd name="T21" fmla="*/ 82 h 203"/>
                  <a:gd name="T22" fmla="*/ 11 w 247"/>
                  <a:gd name="T23" fmla="*/ 89 h 203"/>
                  <a:gd name="T24" fmla="*/ 18 w 247"/>
                  <a:gd name="T25" fmla="*/ 95 h 203"/>
                  <a:gd name="T26" fmla="*/ 27 w 247"/>
                  <a:gd name="T27" fmla="*/ 99 h 203"/>
                  <a:gd name="T28" fmla="*/ 37 w 247"/>
                  <a:gd name="T29" fmla="*/ 101 h 203"/>
                  <a:gd name="T30" fmla="*/ 46 w 247"/>
                  <a:gd name="T31" fmla="*/ 102 h 203"/>
                  <a:gd name="T32" fmla="*/ 55 w 247"/>
                  <a:gd name="T33" fmla="*/ 100 h 203"/>
                  <a:gd name="T34" fmla="*/ 57 w 247"/>
                  <a:gd name="T35" fmla="*/ 100 h 203"/>
                  <a:gd name="T36" fmla="*/ 59 w 247"/>
                  <a:gd name="T37" fmla="*/ 99 h 203"/>
                  <a:gd name="T38" fmla="*/ 61 w 247"/>
                  <a:gd name="T39" fmla="*/ 98 h 203"/>
                  <a:gd name="T40" fmla="*/ 61 w 247"/>
                  <a:gd name="T41" fmla="*/ 96 h 203"/>
                  <a:gd name="T42" fmla="*/ 60 w 247"/>
                  <a:gd name="T43" fmla="*/ 93 h 203"/>
                  <a:gd name="T44" fmla="*/ 58 w 247"/>
                  <a:gd name="T45" fmla="*/ 91 h 203"/>
                  <a:gd name="T46" fmla="*/ 56 w 247"/>
                  <a:gd name="T47" fmla="*/ 89 h 203"/>
                  <a:gd name="T48" fmla="*/ 54 w 247"/>
                  <a:gd name="T49" fmla="*/ 88 h 203"/>
                  <a:gd name="T50" fmla="*/ 49 w 247"/>
                  <a:gd name="T51" fmla="*/ 87 h 203"/>
                  <a:gd name="T52" fmla="*/ 44 w 247"/>
                  <a:gd name="T53" fmla="*/ 86 h 203"/>
                  <a:gd name="T54" fmla="*/ 39 w 247"/>
                  <a:gd name="T55" fmla="*/ 85 h 203"/>
                  <a:gd name="T56" fmla="*/ 35 w 247"/>
                  <a:gd name="T57" fmla="*/ 84 h 203"/>
                  <a:gd name="T58" fmla="*/ 30 w 247"/>
                  <a:gd name="T59" fmla="*/ 82 h 203"/>
                  <a:gd name="T60" fmla="*/ 26 w 247"/>
                  <a:gd name="T61" fmla="*/ 80 h 203"/>
                  <a:gd name="T62" fmla="*/ 22 w 247"/>
                  <a:gd name="T63" fmla="*/ 77 h 203"/>
                  <a:gd name="T64" fmla="*/ 18 w 247"/>
                  <a:gd name="T65" fmla="*/ 73 h 203"/>
                  <a:gd name="T66" fmla="*/ 16 w 247"/>
                  <a:gd name="T67" fmla="*/ 56 h 203"/>
                  <a:gd name="T68" fmla="*/ 20 w 247"/>
                  <a:gd name="T69" fmla="*/ 42 h 203"/>
                  <a:gd name="T70" fmla="*/ 28 w 247"/>
                  <a:gd name="T71" fmla="*/ 31 h 203"/>
                  <a:gd name="T72" fmla="*/ 39 w 247"/>
                  <a:gd name="T73" fmla="*/ 22 h 203"/>
                  <a:gd name="T74" fmla="*/ 51 w 247"/>
                  <a:gd name="T75" fmla="*/ 15 h 203"/>
                  <a:gd name="T76" fmla="*/ 63 w 247"/>
                  <a:gd name="T77" fmla="*/ 10 h 203"/>
                  <a:gd name="T78" fmla="*/ 74 w 247"/>
                  <a:gd name="T79" fmla="*/ 6 h 203"/>
                  <a:gd name="T80" fmla="*/ 83 w 247"/>
                  <a:gd name="T81" fmla="*/ 2 h 203"/>
                  <a:gd name="T82" fmla="*/ 78 w 247"/>
                  <a:gd name="T83" fmla="*/ 1 h 203"/>
                  <a:gd name="T84" fmla="*/ 72 w 247"/>
                  <a:gd name="T85" fmla="*/ 0 h 203"/>
                  <a:gd name="T86" fmla="*/ 65 w 247"/>
                  <a:gd name="T87" fmla="*/ 1 h 203"/>
                  <a:gd name="T88" fmla="*/ 57 w 247"/>
                  <a:gd name="T89" fmla="*/ 2 h 203"/>
                  <a:gd name="T90" fmla="*/ 50 w 247"/>
                  <a:gd name="T91" fmla="*/ 5 h 203"/>
                  <a:gd name="T92" fmla="*/ 43 w 247"/>
                  <a:gd name="T93" fmla="*/ 7 h 203"/>
                  <a:gd name="T94" fmla="*/ 36 w 247"/>
                  <a:gd name="T95" fmla="*/ 10 h 203"/>
                  <a:gd name="T96" fmla="*/ 29 w 247"/>
                  <a:gd name="T97" fmla="*/ 13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76" name="Freeform 30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44 w 158"/>
                  <a:gd name="T1" fmla="*/ 26 h 158"/>
                  <a:gd name="T2" fmla="*/ 46 w 158"/>
                  <a:gd name="T3" fmla="*/ 34 h 158"/>
                  <a:gd name="T4" fmla="*/ 45 w 158"/>
                  <a:gd name="T5" fmla="*/ 41 h 158"/>
                  <a:gd name="T6" fmla="*/ 42 w 158"/>
                  <a:gd name="T7" fmla="*/ 47 h 158"/>
                  <a:gd name="T8" fmla="*/ 37 w 158"/>
                  <a:gd name="T9" fmla="*/ 53 h 158"/>
                  <a:gd name="T10" fmla="*/ 31 w 158"/>
                  <a:gd name="T11" fmla="*/ 58 h 158"/>
                  <a:gd name="T12" fmla="*/ 25 w 158"/>
                  <a:gd name="T13" fmla="*/ 63 h 158"/>
                  <a:gd name="T14" fmla="*/ 18 w 158"/>
                  <a:gd name="T15" fmla="*/ 68 h 158"/>
                  <a:gd name="T16" fmla="*/ 12 w 158"/>
                  <a:gd name="T17" fmla="*/ 72 h 158"/>
                  <a:gd name="T18" fmla="*/ 11 w 158"/>
                  <a:gd name="T19" fmla="*/ 74 h 158"/>
                  <a:gd name="T20" fmla="*/ 11 w 158"/>
                  <a:gd name="T21" fmla="*/ 75 h 158"/>
                  <a:gd name="T22" fmla="*/ 11 w 158"/>
                  <a:gd name="T23" fmla="*/ 76 h 158"/>
                  <a:gd name="T24" fmla="*/ 11 w 158"/>
                  <a:gd name="T25" fmla="*/ 78 h 158"/>
                  <a:gd name="T26" fmla="*/ 13 w 158"/>
                  <a:gd name="T27" fmla="*/ 79 h 158"/>
                  <a:gd name="T28" fmla="*/ 14 w 158"/>
                  <a:gd name="T29" fmla="*/ 79 h 158"/>
                  <a:gd name="T30" fmla="*/ 15 w 158"/>
                  <a:gd name="T31" fmla="*/ 79 h 158"/>
                  <a:gd name="T32" fmla="*/ 16 w 158"/>
                  <a:gd name="T33" fmla="*/ 79 h 158"/>
                  <a:gd name="T34" fmla="*/ 24 w 158"/>
                  <a:gd name="T35" fmla="*/ 74 h 158"/>
                  <a:gd name="T36" fmla="*/ 31 w 158"/>
                  <a:gd name="T37" fmla="*/ 69 h 158"/>
                  <a:gd name="T38" fmla="*/ 38 w 158"/>
                  <a:gd name="T39" fmla="*/ 63 h 158"/>
                  <a:gd name="T40" fmla="*/ 44 w 158"/>
                  <a:gd name="T41" fmla="*/ 57 h 158"/>
                  <a:gd name="T42" fmla="*/ 49 w 158"/>
                  <a:gd name="T43" fmla="*/ 50 h 158"/>
                  <a:gd name="T44" fmla="*/ 51 w 158"/>
                  <a:gd name="T45" fmla="*/ 42 h 158"/>
                  <a:gd name="T46" fmla="*/ 52 w 158"/>
                  <a:gd name="T47" fmla="*/ 34 h 158"/>
                  <a:gd name="T48" fmla="*/ 50 w 158"/>
                  <a:gd name="T49" fmla="*/ 24 h 158"/>
                  <a:gd name="T50" fmla="*/ 46 w 158"/>
                  <a:gd name="T51" fmla="*/ 18 h 158"/>
                  <a:gd name="T52" fmla="*/ 39 w 158"/>
                  <a:gd name="T53" fmla="*/ 11 h 158"/>
                  <a:gd name="T54" fmla="*/ 32 w 158"/>
                  <a:gd name="T55" fmla="*/ 7 h 158"/>
                  <a:gd name="T56" fmla="*/ 23 w 158"/>
                  <a:gd name="T57" fmla="*/ 3 h 158"/>
                  <a:gd name="T58" fmla="*/ 15 w 158"/>
                  <a:gd name="T59" fmla="*/ 1 h 158"/>
                  <a:gd name="T60" fmla="*/ 8 w 158"/>
                  <a:gd name="T61" fmla="*/ 0 h 158"/>
                  <a:gd name="T62" fmla="*/ 2 w 158"/>
                  <a:gd name="T63" fmla="*/ 0 h 158"/>
                  <a:gd name="T64" fmla="*/ 0 w 158"/>
                  <a:gd name="T65" fmla="*/ 2 h 158"/>
                  <a:gd name="T66" fmla="*/ 6 w 158"/>
                  <a:gd name="T67" fmla="*/ 5 h 158"/>
                  <a:gd name="T68" fmla="*/ 12 w 158"/>
                  <a:gd name="T69" fmla="*/ 6 h 158"/>
                  <a:gd name="T70" fmla="*/ 18 w 158"/>
                  <a:gd name="T71" fmla="*/ 9 h 158"/>
                  <a:gd name="T72" fmla="*/ 25 w 158"/>
                  <a:gd name="T73" fmla="*/ 10 h 158"/>
                  <a:gd name="T74" fmla="*/ 31 w 158"/>
                  <a:gd name="T75" fmla="*/ 13 h 158"/>
                  <a:gd name="T76" fmla="*/ 36 w 158"/>
                  <a:gd name="T77" fmla="*/ 17 h 158"/>
                  <a:gd name="T78" fmla="*/ 40 w 158"/>
                  <a:gd name="T79" fmla="*/ 20 h 158"/>
                  <a:gd name="T80" fmla="*/ 44 w 158"/>
                  <a:gd name="T81" fmla="*/ 26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77" name="Freeform 31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41 w 399"/>
                  <a:gd name="T1" fmla="*/ 31 h 331"/>
                  <a:gd name="T2" fmla="*/ 22 w 399"/>
                  <a:gd name="T3" fmla="*/ 51 h 331"/>
                  <a:gd name="T4" fmla="*/ 7 w 399"/>
                  <a:gd name="T5" fmla="*/ 73 h 331"/>
                  <a:gd name="T6" fmla="*/ 0 w 399"/>
                  <a:gd name="T7" fmla="*/ 100 h 331"/>
                  <a:gd name="T8" fmla="*/ 1 w 399"/>
                  <a:gd name="T9" fmla="*/ 117 h 331"/>
                  <a:gd name="T10" fmla="*/ 4 w 399"/>
                  <a:gd name="T11" fmla="*/ 124 h 331"/>
                  <a:gd name="T12" fmla="*/ 8 w 399"/>
                  <a:gd name="T13" fmla="*/ 131 h 331"/>
                  <a:gd name="T14" fmla="*/ 13 w 399"/>
                  <a:gd name="T15" fmla="*/ 136 h 331"/>
                  <a:gd name="T16" fmla="*/ 23 w 399"/>
                  <a:gd name="T17" fmla="*/ 142 h 331"/>
                  <a:gd name="T18" fmla="*/ 36 w 399"/>
                  <a:gd name="T19" fmla="*/ 149 h 331"/>
                  <a:gd name="T20" fmla="*/ 49 w 399"/>
                  <a:gd name="T21" fmla="*/ 154 h 331"/>
                  <a:gd name="T22" fmla="*/ 63 w 399"/>
                  <a:gd name="T23" fmla="*/ 158 h 331"/>
                  <a:gd name="T24" fmla="*/ 77 w 399"/>
                  <a:gd name="T25" fmla="*/ 161 h 331"/>
                  <a:gd name="T26" fmla="*/ 91 w 399"/>
                  <a:gd name="T27" fmla="*/ 163 h 331"/>
                  <a:gd name="T28" fmla="*/ 105 w 399"/>
                  <a:gd name="T29" fmla="*/ 164 h 331"/>
                  <a:gd name="T30" fmla="*/ 119 w 399"/>
                  <a:gd name="T31" fmla="*/ 165 h 331"/>
                  <a:gd name="T32" fmla="*/ 129 w 399"/>
                  <a:gd name="T33" fmla="*/ 166 h 331"/>
                  <a:gd name="T34" fmla="*/ 132 w 399"/>
                  <a:gd name="T35" fmla="*/ 163 h 331"/>
                  <a:gd name="T36" fmla="*/ 133 w 399"/>
                  <a:gd name="T37" fmla="*/ 158 h 331"/>
                  <a:gd name="T38" fmla="*/ 130 w 399"/>
                  <a:gd name="T39" fmla="*/ 155 h 331"/>
                  <a:gd name="T40" fmla="*/ 121 w 399"/>
                  <a:gd name="T41" fmla="*/ 152 h 331"/>
                  <a:gd name="T42" fmla="*/ 109 w 399"/>
                  <a:gd name="T43" fmla="*/ 150 h 331"/>
                  <a:gd name="T44" fmla="*/ 96 w 399"/>
                  <a:gd name="T45" fmla="*/ 148 h 331"/>
                  <a:gd name="T46" fmla="*/ 83 w 399"/>
                  <a:gd name="T47" fmla="*/ 146 h 331"/>
                  <a:gd name="T48" fmla="*/ 70 w 399"/>
                  <a:gd name="T49" fmla="*/ 143 h 331"/>
                  <a:gd name="T50" fmla="*/ 57 w 399"/>
                  <a:gd name="T51" fmla="*/ 140 h 331"/>
                  <a:gd name="T52" fmla="*/ 45 w 399"/>
                  <a:gd name="T53" fmla="*/ 136 h 331"/>
                  <a:gd name="T54" fmla="*/ 33 w 399"/>
                  <a:gd name="T55" fmla="*/ 131 h 331"/>
                  <a:gd name="T56" fmla="*/ 23 w 399"/>
                  <a:gd name="T57" fmla="*/ 124 h 331"/>
                  <a:gd name="T58" fmla="*/ 16 w 399"/>
                  <a:gd name="T59" fmla="*/ 114 h 331"/>
                  <a:gd name="T60" fmla="*/ 14 w 399"/>
                  <a:gd name="T61" fmla="*/ 102 h 331"/>
                  <a:gd name="T62" fmla="*/ 16 w 399"/>
                  <a:gd name="T63" fmla="*/ 88 h 331"/>
                  <a:gd name="T64" fmla="*/ 21 w 399"/>
                  <a:gd name="T65" fmla="*/ 75 h 331"/>
                  <a:gd name="T66" fmla="*/ 29 w 399"/>
                  <a:gd name="T67" fmla="*/ 61 h 331"/>
                  <a:gd name="T68" fmla="*/ 39 w 399"/>
                  <a:gd name="T69" fmla="*/ 49 h 331"/>
                  <a:gd name="T70" fmla="*/ 51 w 399"/>
                  <a:gd name="T71" fmla="*/ 37 h 331"/>
                  <a:gd name="T72" fmla="*/ 63 w 399"/>
                  <a:gd name="T73" fmla="*/ 26 h 331"/>
                  <a:gd name="T74" fmla="*/ 81 w 399"/>
                  <a:gd name="T75" fmla="*/ 17 h 331"/>
                  <a:gd name="T76" fmla="*/ 98 w 399"/>
                  <a:gd name="T77" fmla="*/ 9 h 331"/>
                  <a:gd name="T78" fmla="*/ 109 w 399"/>
                  <a:gd name="T79" fmla="*/ 3 h 331"/>
                  <a:gd name="T80" fmla="*/ 106 w 399"/>
                  <a:gd name="T81" fmla="*/ 0 h 331"/>
                  <a:gd name="T82" fmla="*/ 91 w 399"/>
                  <a:gd name="T83" fmla="*/ 2 h 331"/>
                  <a:gd name="T84" fmla="*/ 74 w 399"/>
                  <a:gd name="T85" fmla="*/ 8 h 331"/>
                  <a:gd name="T86" fmla="*/ 58 w 399"/>
                  <a:gd name="T87" fmla="*/ 17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78" name="Freeform 32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96 w 350"/>
                  <a:gd name="T1" fmla="*/ 34 h 221"/>
                  <a:gd name="T2" fmla="*/ 101 w 350"/>
                  <a:gd name="T3" fmla="*/ 40 h 221"/>
                  <a:gd name="T4" fmla="*/ 105 w 350"/>
                  <a:gd name="T5" fmla="*/ 47 h 221"/>
                  <a:gd name="T6" fmla="*/ 106 w 350"/>
                  <a:gd name="T7" fmla="*/ 54 h 221"/>
                  <a:gd name="T8" fmla="*/ 106 w 350"/>
                  <a:gd name="T9" fmla="*/ 62 h 221"/>
                  <a:gd name="T10" fmla="*/ 105 w 350"/>
                  <a:gd name="T11" fmla="*/ 69 h 221"/>
                  <a:gd name="T12" fmla="*/ 103 w 350"/>
                  <a:gd name="T13" fmla="*/ 74 h 221"/>
                  <a:gd name="T14" fmla="*/ 100 w 350"/>
                  <a:gd name="T15" fmla="*/ 80 h 221"/>
                  <a:gd name="T16" fmla="*/ 97 w 350"/>
                  <a:gd name="T17" fmla="*/ 84 h 221"/>
                  <a:gd name="T18" fmla="*/ 92 w 350"/>
                  <a:gd name="T19" fmla="*/ 89 h 221"/>
                  <a:gd name="T20" fmla="*/ 88 w 350"/>
                  <a:gd name="T21" fmla="*/ 93 h 221"/>
                  <a:gd name="T22" fmla="*/ 84 w 350"/>
                  <a:gd name="T23" fmla="*/ 98 h 221"/>
                  <a:gd name="T24" fmla="*/ 80 w 350"/>
                  <a:gd name="T25" fmla="*/ 102 h 221"/>
                  <a:gd name="T26" fmla="*/ 79 w 350"/>
                  <a:gd name="T27" fmla="*/ 104 h 221"/>
                  <a:gd name="T28" fmla="*/ 79 w 350"/>
                  <a:gd name="T29" fmla="*/ 106 h 221"/>
                  <a:gd name="T30" fmla="*/ 79 w 350"/>
                  <a:gd name="T31" fmla="*/ 107 h 221"/>
                  <a:gd name="T32" fmla="*/ 80 w 350"/>
                  <a:gd name="T33" fmla="*/ 109 h 221"/>
                  <a:gd name="T34" fmla="*/ 81 w 350"/>
                  <a:gd name="T35" fmla="*/ 110 h 221"/>
                  <a:gd name="T36" fmla="*/ 83 w 350"/>
                  <a:gd name="T37" fmla="*/ 110 h 221"/>
                  <a:gd name="T38" fmla="*/ 84 w 350"/>
                  <a:gd name="T39" fmla="*/ 110 h 221"/>
                  <a:gd name="T40" fmla="*/ 86 w 350"/>
                  <a:gd name="T41" fmla="*/ 109 h 221"/>
                  <a:gd name="T42" fmla="*/ 95 w 350"/>
                  <a:gd name="T43" fmla="*/ 102 h 221"/>
                  <a:gd name="T44" fmla="*/ 103 w 350"/>
                  <a:gd name="T45" fmla="*/ 93 h 221"/>
                  <a:gd name="T46" fmla="*/ 110 w 350"/>
                  <a:gd name="T47" fmla="*/ 84 h 221"/>
                  <a:gd name="T48" fmla="*/ 114 w 350"/>
                  <a:gd name="T49" fmla="*/ 73 h 221"/>
                  <a:gd name="T50" fmla="*/ 116 w 350"/>
                  <a:gd name="T51" fmla="*/ 62 h 221"/>
                  <a:gd name="T52" fmla="*/ 115 w 350"/>
                  <a:gd name="T53" fmla="*/ 50 h 221"/>
                  <a:gd name="T54" fmla="*/ 111 w 350"/>
                  <a:gd name="T55" fmla="*/ 40 h 221"/>
                  <a:gd name="T56" fmla="*/ 103 w 350"/>
                  <a:gd name="T57" fmla="*/ 30 h 221"/>
                  <a:gd name="T58" fmla="*/ 98 w 350"/>
                  <a:gd name="T59" fmla="*/ 25 h 221"/>
                  <a:gd name="T60" fmla="*/ 91 w 350"/>
                  <a:gd name="T61" fmla="*/ 21 h 221"/>
                  <a:gd name="T62" fmla="*/ 84 w 350"/>
                  <a:gd name="T63" fmla="*/ 17 h 221"/>
                  <a:gd name="T64" fmla="*/ 76 w 350"/>
                  <a:gd name="T65" fmla="*/ 13 h 221"/>
                  <a:gd name="T66" fmla="*/ 67 w 350"/>
                  <a:gd name="T67" fmla="*/ 10 h 221"/>
                  <a:gd name="T68" fmla="*/ 59 w 350"/>
                  <a:gd name="T69" fmla="*/ 7 h 221"/>
                  <a:gd name="T70" fmla="*/ 50 w 350"/>
                  <a:gd name="T71" fmla="*/ 5 h 221"/>
                  <a:gd name="T72" fmla="*/ 42 w 350"/>
                  <a:gd name="T73" fmla="*/ 3 h 221"/>
                  <a:gd name="T74" fmla="*/ 34 w 350"/>
                  <a:gd name="T75" fmla="*/ 2 h 221"/>
                  <a:gd name="T76" fmla="*/ 27 w 350"/>
                  <a:gd name="T77" fmla="*/ 1 h 221"/>
                  <a:gd name="T78" fmla="*/ 20 w 350"/>
                  <a:gd name="T79" fmla="*/ 0 h 221"/>
                  <a:gd name="T80" fmla="*/ 14 w 350"/>
                  <a:gd name="T81" fmla="*/ 0 h 221"/>
                  <a:gd name="T82" fmla="*/ 9 w 350"/>
                  <a:gd name="T83" fmla="*/ 0 h 221"/>
                  <a:gd name="T84" fmla="*/ 4 w 350"/>
                  <a:gd name="T85" fmla="*/ 0 h 221"/>
                  <a:gd name="T86" fmla="*/ 1 w 350"/>
                  <a:gd name="T87" fmla="*/ 1 h 221"/>
                  <a:gd name="T88" fmla="*/ 0 w 350"/>
                  <a:gd name="T89" fmla="*/ 2 h 221"/>
                  <a:gd name="T90" fmla="*/ 5 w 350"/>
                  <a:gd name="T91" fmla="*/ 3 h 221"/>
                  <a:gd name="T92" fmla="*/ 10 w 350"/>
                  <a:gd name="T93" fmla="*/ 3 h 221"/>
                  <a:gd name="T94" fmla="*/ 16 w 350"/>
                  <a:gd name="T95" fmla="*/ 4 h 221"/>
                  <a:gd name="T96" fmla="*/ 21 w 350"/>
                  <a:gd name="T97" fmla="*/ 5 h 221"/>
                  <a:gd name="T98" fmla="*/ 27 w 350"/>
                  <a:gd name="T99" fmla="*/ 7 h 221"/>
                  <a:gd name="T100" fmla="*/ 34 w 350"/>
                  <a:gd name="T101" fmla="*/ 8 h 221"/>
                  <a:gd name="T102" fmla="*/ 40 w 350"/>
                  <a:gd name="T103" fmla="*/ 9 h 221"/>
                  <a:gd name="T104" fmla="*/ 47 w 350"/>
                  <a:gd name="T105" fmla="*/ 11 h 221"/>
                  <a:gd name="T106" fmla="*/ 53 w 350"/>
                  <a:gd name="T107" fmla="*/ 13 h 221"/>
                  <a:gd name="T108" fmla="*/ 60 w 350"/>
                  <a:gd name="T109" fmla="*/ 15 h 221"/>
                  <a:gd name="T110" fmla="*/ 66 w 350"/>
                  <a:gd name="T111" fmla="*/ 17 h 221"/>
                  <a:gd name="T112" fmla="*/ 73 w 350"/>
                  <a:gd name="T113" fmla="*/ 19 h 221"/>
                  <a:gd name="T114" fmla="*/ 79 w 350"/>
                  <a:gd name="T115" fmla="*/ 22 h 221"/>
                  <a:gd name="T116" fmla="*/ 85 w 350"/>
                  <a:gd name="T117" fmla="*/ 26 h 221"/>
                  <a:gd name="T118" fmla="*/ 91 w 350"/>
                  <a:gd name="T119" fmla="*/ 30 h 221"/>
                  <a:gd name="T120" fmla="*/ 96 w 350"/>
                  <a:gd name="T121" fmla="*/ 34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79" name="Freeform 33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58 h 208"/>
                  <a:gd name="T2" fmla="*/ 0 w 142"/>
                  <a:gd name="T3" fmla="*/ 66 h 208"/>
                  <a:gd name="T4" fmla="*/ 2 w 142"/>
                  <a:gd name="T5" fmla="*/ 74 h 208"/>
                  <a:gd name="T6" fmla="*/ 5 w 142"/>
                  <a:gd name="T7" fmla="*/ 82 h 208"/>
                  <a:gd name="T8" fmla="*/ 10 w 142"/>
                  <a:gd name="T9" fmla="*/ 88 h 208"/>
                  <a:gd name="T10" fmla="*/ 16 w 142"/>
                  <a:gd name="T11" fmla="*/ 94 h 208"/>
                  <a:gd name="T12" fmla="*/ 23 w 142"/>
                  <a:gd name="T13" fmla="*/ 99 h 208"/>
                  <a:gd name="T14" fmla="*/ 31 w 142"/>
                  <a:gd name="T15" fmla="*/ 102 h 208"/>
                  <a:gd name="T16" fmla="*/ 39 w 142"/>
                  <a:gd name="T17" fmla="*/ 104 h 208"/>
                  <a:gd name="T18" fmla="*/ 41 w 142"/>
                  <a:gd name="T19" fmla="*/ 105 h 208"/>
                  <a:gd name="T20" fmla="*/ 44 w 142"/>
                  <a:gd name="T21" fmla="*/ 104 h 208"/>
                  <a:gd name="T22" fmla="*/ 46 w 142"/>
                  <a:gd name="T23" fmla="*/ 102 h 208"/>
                  <a:gd name="T24" fmla="*/ 47 w 142"/>
                  <a:gd name="T25" fmla="*/ 100 h 208"/>
                  <a:gd name="T26" fmla="*/ 47 w 142"/>
                  <a:gd name="T27" fmla="*/ 98 h 208"/>
                  <a:gd name="T28" fmla="*/ 46 w 142"/>
                  <a:gd name="T29" fmla="*/ 95 h 208"/>
                  <a:gd name="T30" fmla="*/ 45 w 142"/>
                  <a:gd name="T31" fmla="*/ 93 h 208"/>
                  <a:gd name="T32" fmla="*/ 42 w 142"/>
                  <a:gd name="T33" fmla="*/ 92 h 208"/>
                  <a:gd name="T34" fmla="*/ 34 w 142"/>
                  <a:gd name="T35" fmla="*/ 89 h 208"/>
                  <a:gd name="T36" fmla="*/ 27 w 142"/>
                  <a:gd name="T37" fmla="*/ 85 h 208"/>
                  <a:gd name="T38" fmla="*/ 21 w 142"/>
                  <a:gd name="T39" fmla="*/ 80 h 208"/>
                  <a:gd name="T40" fmla="*/ 17 w 142"/>
                  <a:gd name="T41" fmla="*/ 74 h 208"/>
                  <a:gd name="T42" fmla="*/ 14 w 142"/>
                  <a:gd name="T43" fmla="*/ 66 h 208"/>
                  <a:gd name="T44" fmla="*/ 12 w 142"/>
                  <a:gd name="T45" fmla="*/ 58 h 208"/>
                  <a:gd name="T46" fmla="*/ 12 w 142"/>
                  <a:gd name="T47" fmla="*/ 49 h 208"/>
                  <a:gd name="T48" fmla="*/ 15 w 142"/>
                  <a:gd name="T49" fmla="*/ 40 h 208"/>
                  <a:gd name="T50" fmla="*/ 18 w 142"/>
                  <a:gd name="T51" fmla="*/ 33 h 208"/>
                  <a:gd name="T52" fmla="*/ 22 w 142"/>
                  <a:gd name="T53" fmla="*/ 27 h 208"/>
                  <a:gd name="T54" fmla="*/ 26 w 142"/>
                  <a:gd name="T55" fmla="*/ 22 h 208"/>
                  <a:gd name="T56" fmla="*/ 31 w 142"/>
                  <a:gd name="T57" fmla="*/ 17 h 208"/>
                  <a:gd name="T58" fmla="*/ 35 w 142"/>
                  <a:gd name="T59" fmla="*/ 12 h 208"/>
                  <a:gd name="T60" fmla="*/ 40 w 142"/>
                  <a:gd name="T61" fmla="*/ 8 h 208"/>
                  <a:gd name="T62" fmla="*/ 45 w 142"/>
                  <a:gd name="T63" fmla="*/ 4 h 208"/>
                  <a:gd name="T64" fmla="*/ 48 w 142"/>
                  <a:gd name="T65" fmla="*/ 1 h 208"/>
                  <a:gd name="T66" fmla="*/ 45 w 142"/>
                  <a:gd name="T67" fmla="*/ 0 h 208"/>
                  <a:gd name="T68" fmla="*/ 39 w 142"/>
                  <a:gd name="T69" fmla="*/ 3 h 208"/>
                  <a:gd name="T70" fmla="*/ 32 w 142"/>
                  <a:gd name="T71" fmla="*/ 8 h 208"/>
                  <a:gd name="T72" fmla="*/ 23 w 142"/>
                  <a:gd name="T73" fmla="*/ 16 h 208"/>
                  <a:gd name="T74" fmla="*/ 16 w 142"/>
                  <a:gd name="T75" fmla="*/ 25 h 208"/>
                  <a:gd name="T76" fmla="*/ 8 w 142"/>
                  <a:gd name="T77" fmla="*/ 35 h 208"/>
                  <a:gd name="T78" fmla="*/ 3 w 142"/>
                  <a:gd name="T79" fmla="*/ 46 h 208"/>
                  <a:gd name="T80" fmla="*/ 0 w 142"/>
                  <a:gd name="T81" fmla="*/ 58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0" name="Freeform 34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85 w 304"/>
                  <a:gd name="T1" fmla="*/ 54 h 272"/>
                  <a:gd name="T2" fmla="*/ 90 w 304"/>
                  <a:gd name="T3" fmla="*/ 63 h 272"/>
                  <a:gd name="T4" fmla="*/ 92 w 304"/>
                  <a:gd name="T5" fmla="*/ 72 h 272"/>
                  <a:gd name="T6" fmla="*/ 91 w 304"/>
                  <a:gd name="T7" fmla="*/ 82 h 272"/>
                  <a:gd name="T8" fmla="*/ 86 w 304"/>
                  <a:gd name="T9" fmla="*/ 91 h 272"/>
                  <a:gd name="T10" fmla="*/ 77 w 304"/>
                  <a:gd name="T11" fmla="*/ 100 h 272"/>
                  <a:gd name="T12" fmla="*/ 68 w 304"/>
                  <a:gd name="T13" fmla="*/ 107 h 272"/>
                  <a:gd name="T14" fmla="*/ 59 w 304"/>
                  <a:gd name="T15" fmla="*/ 116 h 272"/>
                  <a:gd name="T16" fmla="*/ 53 w 304"/>
                  <a:gd name="T17" fmla="*/ 122 h 272"/>
                  <a:gd name="T18" fmla="*/ 51 w 304"/>
                  <a:gd name="T19" fmla="*/ 126 h 272"/>
                  <a:gd name="T20" fmla="*/ 50 w 304"/>
                  <a:gd name="T21" fmla="*/ 130 h 272"/>
                  <a:gd name="T22" fmla="*/ 50 w 304"/>
                  <a:gd name="T23" fmla="*/ 134 h 272"/>
                  <a:gd name="T24" fmla="*/ 53 w 304"/>
                  <a:gd name="T25" fmla="*/ 136 h 272"/>
                  <a:gd name="T26" fmla="*/ 57 w 304"/>
                  <a:gd name="T27" fmla="*/ 136 h 272"/>
                  <a:gd name="T28" fmla="*/ 63 w 304"/>
                  <a:gd name="T29" fmla="*/ 129 h 272"/>
                  <a:gd name="T30" fmla="*/ 74 w 304"/>
                  <a:gd name="T31" fmla="*/ 118 h 272"/>
                  <a:gd name="T32" fmla="*/ 85 w 304"/>
                  <a:gd name="T33" fmla="*/ 107 h 272"/>
                  <a:gd name="T34" fmla="*/ 95 w 304"/>
                  <a:gd name="T35" fmla="*/ 96 h 272"/>
                  <a:gd name="T36" fmla="*/ 101 w 304"/>
                  <a:gd name="T37" fmla="*/ 82 h 272"/>
                  <a:gd name="T38" fmla="*/ 100 w 304"/>
                  <a:gd name="T39" fmla="*/ 67 h 272"/>
                  <a:gd name="T40" fmla="*/ 93 w 304"/>
                  <a:gd name="T41" fmla="*/ 53 h 272"/>
                  <a:gd name="T42" fmla="*/ 83 w 304"/>
                  <a:gd name="T43" fmla="*/ 41 h 272"/>
                  <a:gd name="T44" fmla="*/ 73 w 304"/>
                  <a:gd name="T45" fmla="*/ 33 h 272"/>
                  <a:gd name="T46" fmla="*/ 62 w 304"/>
                  <a:gd name="T47" fmla="*/ 26 h 272"/>
                  <a:gd name="T48" fmla="*/ 52 w 304"/>
                  <a:gd name="T49" fmla="*/ 19 h 272"/>
                  <a:gd name="T50" fmla="*/ 41 w 304"/>
                  <a:gd name="T51" fmla="*/ 12 h 272"/>
                  <a:gd name="T52" fmla="*/ 30 w 304"/>
                  <a:gd name="T53" fmla="*/ 7 h 272"/>
                  <a:gd name="T54" fmla="*/ 19 w 304"/>
                  <a:gd name="T55" fmla="*/ 3 h 272"/>
                  <a:gd name="T56" fmla="*/ 10 w 304"/>
                  <a:gd name="T57" fmla="*/ 1 h 272"/>
                  <a:gd name="T58" fmla="*/ 3 w 304"/>
                  <a:gd name="T59" fmla="*/ 1 h 272"/>
                  <a:gd name="T60" fmla="*/ 3 w 304"/>
                  <a:gd name="T61" fmla="*/ 2 h 272"/>
                  <a:gd name="T62" fmla="*/ 12 w 304"/>
                  <a:gd name="T63" fmla="*/ 6 h 272"/>
                  <a:gd name="T64" fmla="*/ 21 w 304"/>
                  <a:gd name="T65" fmla="*/ 10 h 272"/>
                  <a:gd name="T66" fmla="*/ 32 w 304"/>
                  <a:gd name="T67" fmla="*/ 16 h 272"/>
                  <a:gd name="T68" fmla="*/ 44 w 304"/>
                  <a:gd name="T69" fmla="*/ 22 h 272"/>
                  <a:gd name="T70" fmla="*/ 55 w 304"/>
                  <a:gd name="T71" fmla="*/ 30 h 272"/>
                  <a:gd name="T72" fmla="*/ 67 w 304"/>
                  <a:gd name="T73" fmla="*/ 38 h 272"/>
                  <a:gd name="T74" fmla="*/ 77 w 304"/>
                  <a:gd name="T75" fmla="*/ 46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1" name="Freeform 35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13 w 103"/>
                  <a:gd name="T1" fmla="*/ 6 h 164"/>
                  <a:gd name="T2" fmla="*/ 12 w 103"/>
                  <a:gd name="T3" fmla="*/ 3 h 164"/>
                  <a:gd name="T4" fmla="*/ 11 w 103"/>
                  <a:gd name="T5" fmla="*/ 1 h 164"/>
                  <a:gd name="T6" fmla="*/ 8 w 103"/>
                  <a:gd name="T7" fmla="*/ 1 h 164"/>
                  <a:gd name="T8" fmla="*/ 6 w 103"/>
                  <a:gd name="T9" fmla="*/ 0 h 164"/>
                  <a:gd name="T10" fmla="*/ 3 w 103"/>
                  <a:gd name="T11" fmla="*/ 1 h 164"/>
                  <a:gd name="T12" fmla="*/ 2 w 103"/>
                  <a:gd name="T13" fmla="*/ 3 h 164"/>
                  <a:gd name="T14" fmla="*/ 0 w 103"/>
                  <a:gd name="T15" fmla="*/ 5 h 164"/>
                  <a:gd name="T16" fmla="*/ 0 w 103"/>
                  <a:gd name="T17" fmla="*/ 7 h 164"/>
                  <a:gd name="T18" fmla="*/ 3 w 103"/>
                  <a:gd name="T19" fmla="*/ 19 h 164"/>
                  <a:gd name="T20" fmla="*/ 6 w 103"/>
                  <a:gd name="T21" fmla="*/ 31 h 164"/>
                  <a:gd name="T22" fmla="*/ 11 w 103"/>
                  <a:gd name="T23" fmla="*/ 44 h 164"/>
                  <a:gd name="T24" fmla="*/ 17 w 103"/>
                  <a:gd name="T25" fmla="*/ 56 h 164"/>
                  <a:gd name="T26" fmla="*/ 22 w 103"/>
                  <a:gd name="T27" fmla="*/ 67 h 164"/>
                  <a:gd name="T28" fmla="*/ 28 w 103"/>
                  <a:gd name="T29" fmla="*/ 75 h 164"/>
                  <a:gd name="T30" fmla="*/ 32 w 103"/>
                  <a:gd name="T31" fmla="*/ 81 h 164"/>
                  <a:gd name="T32" fmla="*/ 34 w 103"/>
                  <a:gd name="T33" fmla="*/ 82 h 164"/>
                  <a:gd name="T34" fmla="*/ 33 w 103"/>
                  <a:gd name="T35" fmla="*/ 77 h 164"/>
                  <a:gd name="T36" fmla="*/ 31 w 103"/>
                  <a:gd name="T37" fmla="*/ 70 h 164"/>
                  <a:gd name="T38" fmla="*/ 28 w 103"/>
                  <a:gd name="T39" fmla="*/ 60 h 164"/>
                  <a:gd name="T40" fmla="*/ 24 w 103"/>
                  <a:gd name="T41" fmla="*/ 50 h 164"/>
                  <a:gd name="T42" fmla="*/ 21 w 103"/>
                  <a:gd name="T43" fmla="*/ 39 h 164"/>
                  <a:gd name="T44" fmla="*/ 18 w 103"/>
                  <a:gd name="T45" fmla="*/ 27 h 164"/>
                  <a:gd name="T46" fmla="*/ 15 w 103"/>
                  <a:gd name="T47" fmla="*/ 17 h 164"/>
                  <a:gd name="T48" fmla="*/ 13 w 103"/>
                  <a:gd name="T49" fmla="*/ 6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2" name="Freeform 36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9 w 54"/>
                  <a:gd name="T1" fmla="*/ 5 h 82"/>
                  <a:gd name="T2" fmla="*/ 9 w 54"/>
                  <a:gd name="T3" fmla="*/ 3 h 82"/>
                  <a:gd name="T4" fmla="*/ 7 w 54"/>
                  <a:gd name="T5" fmla="*/ 1 h 82"/>
                  <a:gd name="T6" fmla="*/ 6 w 54"/>
                  <a:gd name="T7" fmla="*/ 0 h 82"/>
                  <a:gd name="T8" fmla="*/ 4 w 54"/>
                  <a:gd name="T9" fmla="*/ 0 h 82"/>
                  <a:gd name="T10" fmla="*/ 3 w 54"/>
                  <a:gd name="T11" fmla="*/ 1 h 82"/>
                  <a:gd name="T12" fmla="*/ 1 w 54"/>
                  <a:gd name="T13" fmla="*/ 2 h 82"/>
                  <a:gd name="T14" fmla="*/ 0 w 54"/>
                  <a:gd name="T15" fmla="*/ 3 h 82"/>
                  <a:gd name="T16" fmla="*/ 0 w 54"/>
                  <a:gd name="T17" fmla="*/ 5 h 82"/>
                  <a:gd name="T18" fmla="*/ 0 w 54"/>
                  <a:gd name="T19" fmla="*/ 11 h 82"/>
                  <a:gd name="T20" fmla="*/ 2 w 54"/>
                  <a:gd name="T21" fmla="*/ 17 h 82"/>
                  <a:gd name="T22" fmla="*/ 3 w 54"/>
                  <a:gd name="T23" fmla="*/ 23 h 82"/>
                  <a:gd name="T24" fmla="*/ 6 w 54"/>
                  <a:gd name="T25" fmla="*/ 29 h 82"/>
                  <a:gd name="T26" fmla="*/ 9 w 54"/>
                  <a:gd name="T27" fmla="*/ 35 h 82"/>
                  <a:gd name="T28" fmla="*/ 12 w 54"/>
                  <a:gd name="T29" fmla="*/ 39 h 82"/>
                  <a:gd name="T30" fmla="*/ 15 w 54"/>
                  <a:gd name="T31" fmla="*/ 41 h 82"/>
                  <a:gd name="T32" fmla="*/ 18 w 54"/>
                  <a:gd name="T33" fmla="*/ 42 h 82"/>
                  <a:gd name="T34" fmla="*/ 18 w 54"/>
                  <a:gd name="T35" fmla="*/ 34 h 82"/>
                  <a:gd name="T36" fmla="*/ 16 w 54"/>
                  <a:gd name="T37" fmla="*/ 24 h 82"/>
                  <a:gd name="T38" fmla="*/ 13 w 54"/>
                  <a:gd name="T39" fmla="*/ 14 h 82"/>
                  <a:gd name="T40" fmla="*/ 9 w 54"/>
                  <a:gd name="T41" fmla="*/ 5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3" name="Freeform 37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8 w 46"/>
                  <a:gd name="T1" fmla="*/ 3 h 47"/>
                  <a:gd name="T2" fmla="*/ 8 w 46"/>
                  <a:gd name="T3" fmla="*/ 4 h 47"/>
                  <a:gd name="T4" fmla="*/ 8 w 46"/>
                  <a:gd name="T5" fmla="*/ 4 h 47"/>
                  <a:gd name="T6" fmla="*/ 8 w 46"/>
                  <a:gd name="T7" fmla="*/ 4 h 47"/>
                  <a:gd name="T8" fmla="*/ 8 w 46"/>
                  <a:gd name="T9" fmla="*/ 4 h 47"/>
                  <a:gd name="T10" fmla="*/ 8 w 46"/>
                  <a:gd name="T11" fmla="*/ 2 h 47"/>
                  <a:gd name="T12" fmla="*/ 7 w 46"/>
                  <a:gd name="T13" fmla="*/ 1 h 47"/>
                  <a:gd name="T14" fmla="*/ 5 w 46"/>
                  <a:gd name="T15" fmla="*/ 0 h 47"/>
                  <a:gd name="T16" fmla="*/ 3 w 46"/>
                  <a:gd name="T17" fmla="*/ 0 h 47"/>
                  <a:gd name="T18" fmla="*/ 1 w 46"/>
                  <a:gd name="T19" fmla="*/ 1 h 47"/>
                  <a:gd name="T20" fmla="*/ 0 w 46"/>
                  <a:gd name="T21" fmla="*/ 2 h 47"/>
                  <a:gd name="T22" fmla="*/ 0 w 46"/>
                  <a:gd name="T23" fmla="*/ 4 h 47"/>
                  <a:gd name="T24" fmla="*/ 0 w 46"/>
                  <a:gd name="T25" fmla="*/ 5 h 47"/>
                  <a:gd name="T26" fmla="*/ 0 w 46"/>
                  <a:gd name="T27" fmla="*/ 8 h 47"/>
                  <a:gd name="T28" fmla="*/ 1 w 46"/>
                  <a:gd name="T29" fmla="*/ 11 h 47"/>
                  <a:gd name="T30" fmla="*/ 3 w 46"/>
                  <a:gd name="T31" fmla="*/ 14 h 47"/>
                  <a:gd name="T32" fmla="*/ 6 w 46"/>
                  <a:gd name="T33" fmla="*/ 17 h 47"/>
                  <a:gd name="T34" fmla="*/ 8 w 46"/>
                  <a:gd name="T35" fmla="*/ 20 h 47"/>
                  <a:gd name="T36" fmla="*/ 11 w 46"/>
                  <a:gd name="T37" fmla="*/ 22 h 47"/>
                  <a:gd name="T38" fmla="*/ 14 w 46"/>
                  <a:gd name="T39" fmla="*/ 24 h 47"/>
                  <a:gd name="T40" fmla="*/ 16 w 46"/>
                  <a:gd name="T41" fmla="*/ 24 h 47"/>
                  <a:gd name="T42" fmla="*/ 16 w 46"/>
                  <a:gd name="T43" fmla="*/ 19 h 47"/>
                  <a:gd name="T44" fmla="*/ 14 w 46"/>
                  <a:gd name="T45" fmla="*/ 13 h 47"/>
                  <a:gd name="T46" fmla="*/ 10 w 46"/>
                  <a:gd name="T47" fmla="*/ 7 h 47"/>
                  <a:gd name="T48" fmla="*/ 8 w 46"/>
                  <a:gd name="T49" fmla="*/ 3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4" name="Freeform 38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17 w 63"/>
                  <a:gd name="T1" fmla="*/ 12 h 31"/>
                  <a:gd name="T2" fmla="*/ 19 w 63"/>
                  <a:gd name="T3" fmla="*/ 11 h 31"/>
                  <a:gd name="T4" fmla="*/ 21 w 63"/>
                  <a:gd name="T5" fmla="*/ 9 h 31"/>
                  <a:gd name="T6" fmla="*/ 21 w 63"/>
                  <a:gd name="T7" fmla="*/ 7 h 31"/>
                  <a:gd name="T8" fmla="*/ 21 w 63"/>
                  <a:gd name="T9" fmla="*/ 5 h 31"/>
                  <a:gd name="T10" fmla="*/ 20 w 63"/>
                  <a:gd name="T11" fmla="*/ 3 h 31"/>
                  <a:gd name="T12" fmla="*/ 19 w 63"/>
                  <a:gd name="T13" fmla="*/ 1 h 31"/>
                  <a:gd name="T14" fmla="*/ 17 w 63"/>
                  <a:gd name="T15" fmla="*/ 0 h 31"/>
                  <a:gd name="T16" fmla="*/ 14 w 63"/>
                  <a:gd name="T17" fmla="*/ 0 h 31"/>
                  <a:gd name="T18" fmla="*/ 13 w 63"/>
                  <a:gd name="T19" fmla="*/ 0 h 31"/>
                  <a:gd name="T20" fmla="*/ 11 w 63"/>
                  <a:gd name="T21" fmla="*/ 1 h 31"/>
                  <a:gd name="T22" fmla="*/ 9 w 63"/>
                  <a:gd name="T23" fmla="*/ 2 h 31"/>
                  <a:gd name="T24" fmla="*/ 5 w 63"/>
                  <a:gd name="T25" fmla="*/ 4 h 31"/>
                  <a:gd name="T26" fmla="*/ 2 w 63"/>
                  <a:gd name="T27" fmla="*/ 7 h 31"/>
                  <a:gd name="T28" fmla="*/ 1 w 63"/>
                  <a:gd name="T29" fmla="*/ 10 h 31"/>
                  <a:gd name="T30" fmla="*/ 0 w 63"/>
                  <a:gd name="T31" fmla="*/ 13 h 31"/>
                  <a:gd name="T32" fmla="*/ 0 w 63"/>
                  <a:gd name="T33" fmla="*/ 14 h 31"/>
                  <a:gd name="T34" fmla="*/ 1 w 63"/>
                  <a:gd name="T35" fmla="*/ 15 h 31"/>
                  <a:gd name="T36" fmla="*/ 3 w 63"/>
                  <a:gd name="T37" fmla="*/ 16 h 31"/>
                  <a:gd name="T38" fmla="*/ 5 w 63"/>
                  <a:gd name="T39" fmla="*/ 16 h 31"/>
                  <a:gd name="T40" fmla="*/ 7 w 63"/>
                  <a:gd name="T41" fmla="*/ 16 h 31"/>
                  <a:gd name="T42" fmla="*/ 10 w 63"/>
                  <a:gd name="T43" fmla="*/ 15 h 31"/>
                  <a:gd name="T44" fmla="*/ 12 w 63"/>
                  <a:gd name="T45" fmla="*/ 14 h 31"/>
                  <a:gd name="T46" fmla="*/ 14 w 63"/>
                  <a:gd name="T47" fmla="*/ 13 h 31"/>
                  <a:gd name="T48" fmla="*/ 17 w 63"/>
                  <a:gd name="T49" fmla="*/ 12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5" name="Freeform 39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30 w 245"/>
                  <a:gd name="T1" fmla="*/ 15 h 206"/>
                  <a:gd name="T2" fmla="*/ 24 w 245"/>
                  <a:gd name="T3" fmla="*/ 20 h 206"/>
                  <a:gd name="T4" fmla="*/ 19 w 245"/>
                  <a:gd name="T5" fmla="*/ 25 h 206"/>
                  <a:gd name="T6" fmla="*/ 13 w 245"/>
                  <a:gd name="T7" fmla="*/ 31 h 206"/>
                  <a:gd name="T8" fmla="*/ 9 w 245"/>
                  <a:gd name="T9" fmla="*/ 37 h 206"/>
                  <a:gd name="T10" fmla="*/ 6 w 245"/>
                  <a:gd name="T11" fmla="*/ 44 h 206"/>
                  <a:gd name="T12" fmla="*/ 3 w 245"/>
                  <a:gd name="T13" fmla="*/ 50 h 206"/>
                  <a:gd name="T14" fmla="*/ 1 w 245"/>
                  <a:gd name="T15" fmla="*/ 56 h 206"/>
                  <a:gd name="T16" fmla="*/ 0 w 245"/>
                  <a:gd name="T17" fmla="*/ 63 h 206"/>
                  <a:gd name="T18" fmla="*/ 1 w 245"/>
                  <a:gd name="T19" fmla="*/ 75 h 206"/>
                  <a:gd name="T20" fmla="*/ 5 w 245"/>
                  <a:gd name="T21" fmla="*/ 83 h 206"/>
                  <a:gd name="T22" fmla="*/ 11 w 245"/>
                  <a:gd name="T23" fmla="*/ 91 h 206"/>
                  <a:gd name="T24" fmla="*/ 18 w 245"/>
                  <a:gd name="T25" fmla="*/ 96 h 206"/>
                  <a:gd name="T26" fmla="*/ 26 w 245"/>
                  <a:gd name="T27" fmla="*/ 100 h 206"/>
                  <a:gd name="T28" fmla="*/ 36 w 245"/>
                  <a:gd name="T29" fmla="*/ 103 h 206"/>
                  <a:gd name="T30" fmla="*/ 45 w 245"/>
                  <a:gd name="T31" fmla="*/ 103 h 206"/>
                  <a:gd name="T32" fmla="*/ 54 w 245"/>
                  <a:gd name="T33" fmla="*/ 102 h 206"/>
                  <a:gd name="T34" fmla="*/ 56 w 245"/>
                  <a:gd name="T35" fmla="*/ 102 h 206"/>
                  <a:gd name="T36" fmla="*/ 58 w 245"/>
                  <a:gd name="T37" fmla="*/ 101 h 206"/>
                  <a:gd name="T38" fmla="*/ 60 w 245"/>
                  <a:gd name="T39" fmla="*/ 99 h 206"/>
                  <a:gd name="T40" fmla="*/ 60 w 245"/>
                  <a:gd name="T41" fmla="*/ 97 h 206"/>
                  <a:gd name="T42" fmla="*/ 60 w 245"/>
                  <a:gd name="T43" fmla="*/ 96 h 206"/>
                  <a:gd name="T44" fmla="*/ 58 w 245"/>
                  <a:gd name="T45" fmla="*/ 96 h 206"/>
                  <a:gd name="T46" fmla="*/ 56 w 245"/>
                  <a:gd name="T47" fmla="*/ 95 h 206"/>
                  <a:gd name="T48" fmla="*/ 54 w 245"/>
                  <a:gd name="T49" fmla="*/ 95 h 206"/>
                  <a:gd name="T50" fmla="*/ 51 w 245"/>
                  <a:gd name="T51" fmla="*/ 95 h 206"/>
                  <a:gd name="T52" fmla="*/ 48 w 245"/>
                  <a:gd name="T53" fmla="*/ 95 h 206"/>
                  <a:gd name="T54" fmla="*/ 46 w 245"/>
                  <a:gd name="T55" fmla="*/ 95 h 206"/>
                  <a:gd name="T56" fmla="*/ 45 w 245"/>
                  <a:gd name="T57" fmla="*/ 95 h 206"/>
                  <a:gd name="T58" fmla="*/ 40 w 245"/>
                  <a:gd name="T59" fmla="*/ 95 h 206"/>
                  <a:gd name="T60" fmla="*/ 35 w 245"/>
                  <a:gd name="T61" fmla="*/ 94 h 206"/>
                  <a:gd name="T62" fmla="*/ 31 w 245"/>
                  <a:gd name="T63" fmla="*/ 94 h 206"/>
                  <a:gd name="T64" fmla="*/ 26 w 245"/>
                  <a:gd name="T65" fmla="*/ 92 h 206"/>
                  <a:gd name="T66" fmla="*/ 21 w 245"/>
                  <a:gd name="T67" fmla="*/ 91 h 206"/>
                  <a:gd name="T68" fmla="*/ 16 w 245"/>
                  <a:gd name="T69" fmla="*/ 87 h 206"/>
                  <a:gd name="T70" fmla="*/ 12 w 245"/>
                  <a:gd name="T71" fmla="*/ 83 h 206"/>
                  <a:gd name="T72" fmla="*/ 7 w 245"/>
                  <a:gd name="T73" fmla="*/ 76 h 206"/>
                  <a:gd name="T74" fmla="*/ 6 w 245"/>
                  <a:gd name="T75" fmla="*/ 68 h 206"/>
                  <a:gd name="T76" fmla="*/ 7 w 245"/>
                  <a:gd name="T77" fmla="*/ 61 h 206"/>
                  <a:gd name="T78" fmla="*/ 9 w 245"/>
                  <a:gd name="T79" fmla="*/ 54 h 206"/>
                  <a:gd name="T80" fmla="*/ 12 w 245"/>
                  <a:gd name="T81" fmla="*/ 48 h 206"/>
                  <a:gd name="T82" fmla="*/ 16 w 245"/>
                  <a:gd name="T83" fmla="*/ 42 h 206"/>
                  <a:gd name="T84" fmla="*/ 20 w 245"/>
                  <a:gd name="T85" fmla="*/ 36 h 206"/>
                  <a:gd name="T86" fmla="*/ 26 w 245"/>
                  <a:gd name="T87" fmla="*/ 30 h 206"/>
                  <a:gd name="T88" fmla="*/ 32 w 245"/>
                  <a:gd name="T89" fmla="*/ 26 h 206"/>
                  <a:gd name="T90" fmla="*/ 38 w 245"/>
                  <a:gd name="T91" fmla="*/ 21 h 206"/>
                  <a:gd name="T92" fmla="*/ 45 w 245"/>
                  <a:gd name="T93" fmla="*/ 17 h 206"/>
                  <a:gd name="T94" fmla="*/ 52 w 245"/>
                  <a:gd name="T95" fmla="*/ 13 h 206"/>
                  <a:gd name="T96" fmla="*/ 58 w 245"/>
                  <a:gd name="T97" fmla="*/ 11 h 206"/>
                  <a:gd name="T98" fmla="*/ 65 w 245"/>
                  <a:gd name="T99" fmla="*/ 8 h 206"/>
                  <a:gd name="T100" fmla="*/ 70 w 245"/>
                  <a:gd name="T101" fmla="*/ 6 h 206"/>
                  <a:gd name="T102" fmla="*/ 76 w 245"/>
                  <a:gd name="T103" fmla="*/ 4 h 206"/>
                  <a:gd name="T104" fmla="*/ 81 w 245"/>
                  <a:gd name="T105" fmla="*/ 3 h 206"/>
                  <a:gd name="T106" fmla="*/ 78 w 245"/>
                  <a:gd name="T107" fmla="*/ 1 h 206"/>
                  <a:gd name="T108" fmla="*/ 72 w 245"/>
                  <a:gd name="T109" fmla="*/ 0 h 206"/>
                  <a:gd name="T110" fmla="*/ 66 w 245"/>
                  <a:gd name="T111" fmla="*/ 1 h 206"/>
                  <a:gd name="T112" fmla="*/ 59 w 245"/>
                  <a:gd name="T113" fmla="*/ 3 h 206"/>
                  <a:gd name="T114" fmla="*/ 51 w 245"/>
                  <a:gd name="T115" fmla="*/ 5 h 206"/>
                  <a:gd name="T116" fmla="*/ 43 w 245"/>
                  <a:gd name="T117" fmla="*/ 8 h 206"/>
                  <a:gd name="T118" fmla="*/ 36 w 245"/>
                  <a:gd name="T119" fmla="*/ 12 h 206"/>
                  <a:gd name="T120" fmla="*/ 30 w 245"/>
                  <a:gd name="T121" fmla="*/ 15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6" name="Freeform 40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45 w 159"/>
                  <a:gd name="T1" fmla="*/ 26 h 160"/>
                  <a:gd name="T2" fmla="*/ 46 w 159"/>
                  <a:gd name="T3" fmla="*/ 35 h 160"/>
                  <a:gd name="T4" fmla="*/ 45 w 159"/>
                  <a:gd name="T5" fmla="*/ 42 h 160"/>
                  <a:gd name="T6" fmla="*/ 42 w 159"/>
                  <a:gd name="T7" fmla="*/ 48 h 160"/>
                  <a:gd name="T8" fmla="*/ 37 w 159"/>
                  <a:gd name="T9" fmla="*/ 53 h 160"/>
                  <a:gd name="T10" fmla="*/ 31 w 159"/>
                  <a:gd name="T11" fmla="*/ 58 h 160"/>
                  <a:gd name="T12" fmla="*/ 25 w 159"/>
                  <a:gd name="T13" fmla="*/ 63 h 160"/>
                  <a:gd name="T14" fmla="*/ 18 w 159"/>
                  <a:gd name="T15" fmla="*/ 68 h 160"/>
                  <a:gd name="T16" fmla="*/ 12 w 159"/>
                  <a:gd name="T17" fmla="*/ 73 h 160"/>
                  <a:gd name="T18" fmla="*/ 11 w 159"/>
                  <a:gd name="T19" fmla="*/ 75 h 160"/>
                  <a:gd name="T20" fmla="*/ 11 w 159"/>
                  <a:gd name="T21" fmla="*/ 76 h 160"/>
                  <a:gd name="T22" fmla="*/ 11 w 159"/>
                  <a:gd name="T23" fmla="*/ 77 h 160"/>
                  <a:gd name="T24" fmla="*/ 12 w 159"/>
                  <a:gd name="T25" fmla="*/ 79 h 160"/>
                  <a:gd name="T26" fmla="*/ 13 w 159"/>
                  <a:gd name="T27" fmla="*/ 80 h 160"/>
                  <a:gd name="T28" fmla="*/ 14 w 159"/>
                  <a:gd name="T29" fmla="*/ 80 h 160"/>
                  <a:gd name="T30" fmla="*/ 16 w 159"/>
                  <a:gd name="T31" fmla="*/ 80 h 160"/>
                  <a:gd name="T32" fmla="*/ 17 w 159"/>
                  <a:gd name="T33" fmla="*/ 80 h 160"/>
                  <a:gd name="T34" fmla="*/ 24 w 159"/>
                  <a:gd name="T35" fmla="*/ 75 h 160"/>
                  <a:gd name="T36" fmla="*/ 32 w 159"/>
                  <a:gd name="T37" fmla="*/ 70 h 160"/>
                  <a:gd name="T38" fmla="*/ 38 w 159"/>
                  <a:gd name="T39" fmla="*/ 64 h 160"/>
                  <a:gd name="T40" fmla="*/ 45 w 159"/>
                  <a:gd name="T41" fmla="*/ 57 h 160"/>
                  <a:gd name="T42" fmla="*/ 49 w 159"/>
                  <a:gd name="T43" fmla="*/ 50 h 160"/>
                  <a:gd name="T44" fmla="*/ 52 w 159"/>
                  <a:gd name="T45" fmla="*/ 42 h 160"/>
                  <a:gd name="T46" fmla="*/ 53 w 159"/>
                  <a:gd name="T47" fmla="*/ 34 h 160"/>
                  <a:gd name="T48" fmla="*/ 51 w 159"/>
                  <a:gd name="T49" fmla="*/ 25 h 160"/>
                  <a:gd name="T50" fmla="*/ 47 w 159"/>
                  <a:gd name="T51" fmla="*/ 18 h 160"/>
                  <a:gd name="T52" fmla="*/ 41 w 159"/>
                  <a:gd name="T53" fmla="*/ 12 h 160"/>
                  <a:gd name="T54" fmla="*/ 33 w 159"/>
                  <a:gd name="T55" fmla="*/ 7 h 160"/>
                  <a:gd name="T56" fmla="*/ 25 w 159"/>
                  <a:gd name="T57" fmla="*/ 3 h 160"/>
                  <a:gd name="T58" fmla="*/ 17 w 159"/>
                  <a:gd name="T59" fmla="*/ 1 h 160"/>
                  <a:gd name="T60" fmla="*/ 10 w 159"/>
                  <a:gd name="T61" fmla="*/ 0 h 160"/>
                  <a:gd name="T62" fmla="*/ 4 w 159"/>
                  <a:gd name="T63" fmla="*/ 1 h 160"/>
                  <a:gd name="T64" fmla="*/ 0 w 159"/>
                  <a:gd name="T65" fmla="*/ 3 h 160"/>
                  <a:gd name="T66" fmla="*/ 7 w 159"/>
                  <a:gd name="T67" fmla="*/ 5 h 160"/>
                  <a:gd name="T68" fmla="*/ 14 w 159"/>
                  <a:gd name="T69" fmla="*/ 6 h 160"/>
                  <a:gd name="T70" fmla="*/ 20 w 159"/>
                  <a:gd name="T71" fmla="*/ 7 h 160"/>
                  <a:gd name="T72" fmla="*/ 26 w 159"/>
                  <a:gd name="T73" fmla="*/ 10 h 160"/>
                  <a:gd name="T74" fmla="*/ 32 w 159"/>
                  <a:gd name="T75" fmla="*/ 12 h 160"/>
                  <a:gd name="T76" fmla="*/ 37 w 159"/>
                  <a:gd name="T77" fmla="*/ 15 h 160"/>
                  <a:gd name="T78" fmla="*/ 42 w 159"/>
                  <a:gd name="T79" fmla="*/ 20 h 160"/>
                  <a:gd name="T80" fmla="*/ 45 w 159"/>
                  <a:gd name="T81" fmla="*/ 26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7" name="Freeform 41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42 w 399"/>
                  <a:gd name="T1" fmla="*/ 31 h 332"/>
                  <a:gd name="T2" fmla="*/ 22 w 399"/>
                  <a:gd name="T3" fmla="*/ 50 h 332"/>
                  <a:gd name="T4" fmla="*/ 7 w 399"/>
                  <a:gd name="T5" fmla="*/ 74 h 332"/>
                  <a:gd name="T6" fmla="*/ 0 w 399"/>
                  <a:gd name="T7" fmla="*/ 100 h 332"/>
                  <a:gd name="T8" fmla="*/ 1 w 399"/>
                  <a:gd name="T9" fmla="*/ 117 h 332"/>
                  <a:gd name="T10" fmla="*/ 4 w 399"/>
                  <a:gd name="T11" fmla="*/ 124 h 332"/>
                  <a:gd name="T12" fmla="*/ 9 w 399"/>
                  <a:gd name="T13" fmla="*/ 131 h 332"/>
                  <a:gd name="T14" fmla="*/ 14 w 399"/>
                  <a:gd name="T15" fmla="*/ 137 h 332"/>
                  <a:gd name="T16" fmla="*/ 23 w 399"/>
                  <a:gd name="T17" fmla="*/ 143 h 332"/>
                  <a:gd name="T18" fmla="*/ 36 w 399"/>
                  <a:gd name="T19" fmla="*/ 149 h 332"/>
                  <a:gd name="T20" fmla="*/ 49 w 399"/>
                  <a:gd name="T21" fmla="*/ 154 h 332"/>
                  <a:gd name="T22" fmla="*/ 63 w 399"/>
                  <a:gd name="T23" fmla="*/ 158 h 332"/>
                  <a:gd name="T24" fmla="*/ 77 w 399"/>
                  <a:gd name="T25" fmla="*/ 161 h 332"/>
                  <a:gd name="T26" fmla="*/ 91 w 399"/>
                  <a:gd name="T27" fmla="*/ 163 h 332"/>
                  <a:gd name="T28" fmla="*/ 105 w 399"/>
                  <a:gd name="T29" fmla="*/ 165 h 332"/>
                  <a:gd name="T30" fmla="*/ 119 w 399"/>
                  <a:gd name="T31" fmla="*/ 166 h 332"/>
                  <a:gd name="T32" fmla="*/ 129 w 399"/>
                  <a:gd name="T33" fmla="*/ 166 h 332"/>
                  <a:gd name="T34" fmla="*/ 132 w 399"/>
                  <a:gd name="T35" fmla="*/ 163 h 332"/>
                  <a:gd name="T36" fmla="*/ 133 w 399"/>
                  <a:gd name="T37" fmla="*/ 158 h 332"/>
                  <a:gd name="T38" fmla="*/ 130 w 399"/>
                  <a:gd name="T39" fmla="*/ 155 h 332"/>
                  <a:gd name="T40" fmla="*/ 121 w 399"/>
                  <a:gd name="T41" fmla="*/ 154 h 332"/>
                  <a:gd name="T42" fmla="*/ 108 w 399"/>
                  <a:gd name="T43" fmla="*/ 154 h 332"/>
                  <a:gd name="T44" fmla="*/ 95 w 399"/>
                  <a:gd name="T45" fmla="*/ 153 h 332"/>
                  <a:gd name="T46" fmla="*/ 82 w 399"/>
                  <a:gd name="T47" fmla="*/ 151 h 332"/>
                  <a:gd name="T48" fmla="*/ 69 w 399"/>
                  <a:gd name="T49" fmla="*/ 148 h 332"/>
                  <a:gd name="T50" fmla="*/ 56 w 399"/>
                  <a:gd name="T51" fmla="*/ 145 h 332"/>
                  <a:gd name="T52" fmla="*/ 44 w 399"/>
                  <a:gd name="T53" fmla="*/ 141 h 332"/>
                  <a:gd name="T54" fmla="*/ 31 w 399"/>
                  <a:gd name="T55" fmla="*/ 135 h 332"/>
                  <a:gd name="T56" fmla="*/ 21 w 399"/>
                  <a:gd name="T57" fmla="*/ 128 h 332"/>
                  <a:gd name="T58" fmla="*/ 15 w 399"/>
                  <a:gd name="T59" fmla="*/ 118 h 332"/>
                  <a:gd name="T60" fmla="*/ 13 w 399"/>
                  <a:gd name="T61" fmla="*/ 105 h 332"/>
                  <a:gd name="T62" fmla="*/ 15 w 399"/>
                  <a:gd name="T63" fmla="*/ 86 h 332"/>
                  <a:gd name="T64" fmla="*/ 21 w 399"/>
                  <a:gd name="T65" fmla="*/ 73 h 332"/>
                  <a:gd name="T66" fmla="*/ 28 w 399"/>
                  <a:gd name="T67" fmla="*/ 60 h 332"/>
                  <a:gd name="T68" fmla="*/ 37 w 399"/>
                  <a:gd name="T69" fmla="*/ 49 h 332"/>
                  <a:gd name="T70" fmla="*/ 47 w 399"/>
                  <a:gd name="T71" fmla="*/ 39 h 332"/>
                  <a:gd name="T72" fmla="*/ 60 w 399"/>
                  <a:gd name="T73" fmla="*/ 28 h 332"/>
                  <a:gd name="T74" fmla="*/ 74 w 399"/>
                  <a:gd name="T75" fmla="*/ 19 h 332"/>
                  <a:gd name="T76" fmla="*/ 90 w 399"/>
                  <a:gd name="T77" fmla="*/ 10 h 332"/>
                  <a:gd name="T78" fmla="*/ 104 w 399"/>
                  <a:gd name="T79" fmla="*/ 3 h 332"/>
                  <a:gd name="T80" fmla="*/ 105 w 399"/>
                  <a:gd name="T81" fmla="*/ 0 h 332"/>
                  <a:gd name="T82" fmla="*/ 91 w 399"/>
                  <a:gd name="T83" fmla="*/ 3 h 332"/>
                  <a:gd name="T84" fmla="*/ 74 w 399"/>
                  <a:gd name="T85" fmla="*/ 9 h 332"/>
                  <a:gd name="T86" fmla="*/ 59 w 399"/>
                  <a:gd name="T87" fmla="*/ 18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8" name="Freeform 42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97 w 348"/>
                  <a:gd name="T1" fmla="*/ 34 h 222"/>
                  <a:gd name="T2" fmla="*/ 102 w 348"/>
                  <a:gd name="T3" fmla="*/ 40 h 222"/>
                  <a:gd name="T4" fmla="*/ 105 w 348"/>
                  <a:gd name="T5" fmla="*/ 47 h 222"/>
                  <a:gd name="T6" fmla="*/ 107 w 348"/>
                  <a:gd name="T7" fmla="*/ 55 h 222"/>
                  <a:gd name="T8" fmla="*/ 107 w 348"/>
                  <a:gd name="T9" fmla="*/ 62 h 222"/>
                  <a:gd name="T10" fmla="*/ 106 w 348"/>
                  <a:gd name="T11" fmla="*/ 69 h 222"/>
                  <a:gd name="T12" fmla="*/ 104 w 348"/>
                  <a:gd name="T13" fmla="*/ 74 h 222"/>
                  <a:gd name="T14" fmla="*/ 101 w 348"/>
                  <a:gd name="T15" fmla="*/ 80 h 222"/>
                  <a:gd name="T16" fmla="*/ 97 w 348"/>
                  <a:gd name="T17" fmla="*/ 84 h 222"/>
                  <a:gd name="T18" fmla="*/ 93 w 348"/>
                  <a:gd name="T19" fmla="*/ 89 h 222"/>
                  <a:gd name="T20" fmla="*/ 88 w 348"/>
                  <a:gd name="T21" fmla="*/ 93 h 222"/>
                  <a:gd name="T22" fmla="*/ 84 w 348"/>
                  <a:gd name="T23" fmla="*/ 98 h 222"/>
                  <a:gd name="T24" fmla="*/ 80 w 348"/>
                  <a:gd name="T25" fmla="*/ 103 h 222"/>
                  <a:gd name="T26" fmla="*/ 79 w 348"/>
                  <a:gd name="T27" fmla="*/ 104 h 222"/>
                  <a:gd name="T28" fmla="*/ 78 w 348"/>
                  <a:gd name="T29" fmla="*/ 106 h 222"/>
                  <a:gd name="T30" fmla="*/ 79 w 348"/>
                  <a:gd name="T31" fmla="*/ 107 h 222"/>
                  <a:gd name="T32" fmla="*/ 80 w 348"/>
                  <a:gd name="T33" fmla="*/ 109 h 222"/>
                  <a:gd name="T34" fmla="*/ 81 w 348"/>
                  <a:gd name="T35" fmla="*/ 110 h 222"/>
                  <a:gd name="T36" fmla="*/ 83 w 348"/>
                  <a:gd name="T37" fmla="*/ 110 h 222"/>
                  <a:gd name="T38" fmla="*/ 85 w 348"/>
                  <a:gd name="T39" fmla="*/ 110 h 222"/>
                  <a:gd name="T40" fmla="*/ 86 w 348"/>
                  <a:gd name="T41" fmla="*/ 109 h 222"/>
                  <a:gd name="T42" fmla="*/ 96 w 348"/>
                  <a:gd name="T43" fmla="*/ 102 h 222"/>
                  <a:gd name="T44" fmla="*/ 103 w 348"/>
                  <a:gd name="T45" fmla="*/ 93 h 222"/>
                  <a:gd name="T46" fmla="*/ 110 w 348"/>
                  <a:gd name="T47" fmla="*/ 83 h 222"/>
                  <a:gd name="T48" fmla="*/ 115 w 348"/>
                  <a:gd name="T49" fmla="*/ 73 h 222"/>
                  <a:gd name="T50" fmla="*/ 116 w 348"/>
                  <a:gd name="T51" fmla="*/ 61 h 222"/>
                  <a:gd name="T52" fmla="*/ 115 w 348"/>
                  <a:gd name="T53" fmla="*/ 51 h 222"/>
                  <a:gd name="T54" fmla="*/ 111 w 348"/>
                  <a:gd name="T55" fmla="*/ 40 h 222"/>
                  <a:gd name="T56" fmla="*/ 103 w 348"/>
                  <a:gd name="T57" fmla="*/ 31 h 222"/>
                  <a:gd name="T58" fmla="*/ 98 w 348"/>
                  <a:gd name="T59" fmla="*/ 26 h 222"/>
                  <a:gd name="T60" fmla="*/ 91 w 348"/>
                  <a:gd name="T61" fmla="*/ 21 h 222"/>
                  <a:gd name="T62" fmla="*/ 83 w 348"/>
                  <a:gd name="T63" fmla="*/ 17 h 222"/>
                  <a:gd name="T64" fmla="*/ 75 w 348"/>
                  <a:gd name="T65" fmla="*/ 13 h 222"/>
                  <a:gd name="T66" fmla="*/ 67 w 348"/>
                  <a:gd name="T67" fmla="*/ 10 h 222"/>
                  <a:gd name="T68" fmla="*/ 59 w 348"/>
                  <a:gd name="T69" fmla="*/ 8 h 222"/>
                  <a:gd name="T70" fmla="*/ 50 w 348"/>
                  <a:gd name="T71" fmla="*/ 5 h 222"/>
                  <a:gd name="T72" fmla="*/ 42 w 348"/>
                  <a:gd name="T73" fmla="*/ 3 h 222"/>
                  <a:gd name="T74" fmla="*/ 34 w 348"/>
                  <a:gd name="T75" fmla="*/ 2 h 222"/>
                  <a:gd name="T76" fmla="*/ 26 w 348"/>
                  <a:gd name="T77" fmla="*/ 1 h 222"/>
                  <a:gd name="T78" fmla="*/ 19 w 348"/>
                  <a:gd name="T79" fmla="*/ 0 h 222"/>
                  <a:gd name="T80" fmla="*/ 13 w 348"/>
                  <a:gd name="T81" fmla="*/ 0 h 222"/>
                  <a:gd name="T82" fmla="*/ 8 w 348"/>
                  <a:gd name="T83" fmla="*/ 0 h 222"/>
                  <a:gd name="T84" fmla="*/ 4 w 348"/>
                  <a:gd name="T85" fmla="*/ 0 h 222"/>
                  <a:gd name="T86" fmla="*/ 1 w 348"/>
                  <a:gd name="T87" fmla="*/ 1 h 222"/>
                  <a:gd name="T88" fmla="*/ 0 w 348"/>
                  <a:gd name="T89" fmla="*/ 2 h 222"/>
                  <a:gd name="T90" fmla="*/ 5 w 348"/>
                  <a:gd name="T91" fmla="*/ 3 h 222"/>
                  <a:gd name="T92" fmla="*/ 10 w 348"/>
                  <a:gd name="T93" fmla="*/ 4 h 222"/>
                  <a:gd name="T94" fmla="*/ 15 w 348"/>
                  <a:gd name="T95" fmla="*/ 5 h 222"/>
                  <a:gd name="T96" fmla="*/ 21 w 348"/>
                  <a:gd name="T97" fmla="*/ 6 h 222"/>
                  <a:gd name="T98" fmla="*/ 28 w 348"/>
                  <a:gd name="T99" fmla="*/ 7 h 222"/>
                  <a:gd name="T100" fmla="*/ 34 w 348"/>
                  <a:gd name="T101" fmla="*/ 8 h 222"/>
                  <a:gd name="T102" fmla="*/ 40 w 348"/>
                  <a:gd name="T103" fmla="*/ 9 h 222"/>
                  <a:gd name="T104" fmla="*/ 47 w 348"/>
                  <a:gd name="T105" fmla="*/ 11 h 222"/>
                  <a:gd name="T106" fmla="*/ 53 w 348"/>
                  <a:gd name="T107" fmla="*/ 13 h 222"/>
                  <a:gd name="T108" fmla="*/ 60 w 348"/>
                  <a:gd name="T109" fmla="*/ 15 h 222"/>
                  <a:gd name="T110" fmla="*/ 67 w 348"/>
                  <a:gd name="T111" fmla="*/ 17 h 222"/>
                  <a:gd name="T112" fmla="*/ 73 w 348"/>
                  <a:gd name="T113" fmla="*/ 20 h 222"/>
                  <a:gd name="T114" fmla="*/ 79 w 348"/>
                  <a:gd name="T115" fmla="*/ 23 h 222"/>
                  <a:gd name="T116" fmla="*/ 86 w 348"/>
                  <a:gd name="T117" fmla="*/ 26 h 222"/>
                  <a:gd name="T118" fmla="*/ 91 w 348"/>
                  <a:gd name="T119" fmla="*/ 30 h 222"/>
                  <a:gd name="T120" fmla="*/ 97 w 348"/>
                  <a:gd name="T121" fmla="*/ 34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9" name="Freeform 43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56 h 207"/>
                  <a:gd name="T2" fmla="*/ 0 w 142"/>
                  <a:gd name="T3" fmla="*/ 65 h 207"/>
                  <a:gd name="T4" fmla="*/ 2 w 142"/>
                  <a:gd name="T5" fmla="*/ 73 h 207"/>
                  <a:gd name="T6" fmla="*/ 5 w 142"/>
                  <a:gd name="T7" fmla="*/ 80 h 207"/>
                  <a:gd name="T8" fmla="*/ 10 w 142"/>
                  <a:gd name="T9" fmla="*/ 87 h 207"/>
                  <a:gd name="T10" fmla="*/ 16 w 142"/>
                  <a:gd name="T11" fmla="*/ 92 h 207"/>
                  <a:gd name="T12" fmla="*/ 23 w 142"/>
                  <a:gd name="T13" fmla="*/ 97 h 207"/>
                  <a:gd name="T14" fmla="*/ 31 w 142"/>
                  <a:gd name="T15" fmla="*/ 101 h 207"/>
                  <a:gd name="T16" fmla="*/ 39 w 142"/>
                  <a:gd name="T17" fmla="*/ 103 h 207"/>
                  <a:gd name="T18" fmla="*/ 41 w 142"/>
                  <a:gd name="T19" fmla="*/ 103 h 207"/>
                  <a:gd name="T20" fmla="*/ 44 w 142"/>
                  <a:gd name="T21" fmla="*/ 102 h 207"/>
                  <a:gd name="T22" fmla="*/ 46 w 142"/>
                  <a:gd name="T23" fmla="*/ 101 h 207"/>
                  <a:gd name="T24" fmla="*/ 47 w 142"/>
                  <a:gd name="T25" fmla="*/ 99 h 207"/>
                  <a:gd name="T26" fmla="*/ 47 w 142"/>
                  <a:gd name="T27" fmla="*/ 96 h 207"/>
                  <a:gd name="T28" fmla="*/ 46 w 142"/>
                  <a:gd name="T29" fmla="*/ 94 h 207"/>
                  <a:gd name="T30" fmla="*/ 45 w 142"/>
                  <a:gd name="T31" fmla="*/ 92 h 207"/>
                  <a:gd name="T32" fmla="*/ 42 w 142"/>
                  <a:gd name="T33" fmla="*/ 91 h 207"/>
                  <a:gd name="T34" fmla="*/ 34 w 142"/>
                  <a:gd name="T35" fmla="*/ 88 h 207"/>
                  <a:gd name="T36" fmla="*/ 27 w 142"/>
                  <a:gd name="T37" fmla="*/ 84 h 207"/>
                  <a:gd name="T38" fmla="*/ 21 w 142"/>
                  <a:gd name="T39" fmla="*/ 78 h 207"/>
                  <a:gd name="T40" fmla="*/ 17 w 142"/>
                  <a:gd name="T41" fmla="*/ 72 h 207"/>
                  <a:gd name="T42" fmla="*/ 14 w 142"/>
                  <a:gd name="T43" fmla="*/ 65 h 207"/>
                  <a:gd name="T44" fmla="*/ 13 w 142"/>
                  <a:gd name="T45" fmla="*/ 57 h 207"/>
                  <a:gd name="T46" fmla="*/ 13 w 142"/>
                  <a:gd name="T47" fmla="*/ 48 h 207"/>
                  <a:gd name="T48" fmla="*/ 15 w 142"/>
                  <a:gd name="T49" fmla="*/ 39 h 207"/>
                  <a:gd name="T50" fmla="*/ 18 w 142"/>
                  <a:gd name="T51" fmla="*/ 32 h 207"/>
                  <a:gd name="T52" fmla="*/ 24 w 142"/>
                  <a:gd name="T53" fmla="*/ 26 h 207"/>
                  <a:gd name="T54" fmla="*/ 29 w 142"/>
                  <a:gd name="T55" fmla="*/ 20 h 207"/>
                  <a:gd name="T56" fmla="*/ 36 w 142"/>
                  <a:gd name="T57" fmla="*/ 14 h 207"/>
                  <a:gd name="T58" fmla="*/ 41 w 142"/>
                  <a:gd name="T59" fmla="*/ 10 h 207"/>
                  <a:gd name="T60" fmla="*/ 46 w 142"/>
                  <a:gd name="T61" fmla="*/ 5 h 207"/>
                  <a:gd name="T62" fmla="*/ 48 w 142"/>
                  <a:gd name="T63" fmla="*/ 2 h 207"/>
                  <a:gd name="T64" fmla="*/ 48 w 142"/>
                  <a:gd name="T65" fmla="*/ 0 h 207"/>
                  <a:gd name="T66" fmla="*/ 43 w 142"/>
                  <a:gd name="T67" fmla="*/ 2 h 207"/>
                  <a:gd name="T68" fmla="*/ 36 w 142"/>
                  <a:gd name="T69" fmla="*/ 5 h 207"/>
                  <a:gd name="T70" fmla="*/ 28 w 142"/>
                  <a:gd name="T71" fmla="*/ 11 h 207"/>
                  <a:gd name="T72" fmla="*/ 21 w 142"/>
                  <a:gd name="T73" fmla="*/ 18 h 207"/>
                  <a:gd name="T74" fmla="*/ 13 w 142"/>
                  <a:gd name="T75" fmla="*/ 26 h 207"/>
                  <a:gd name="T76" fmla="*/ 7 w 142"/>
                  <a:gd name="T77" fmla="*/ 36 h 207"/>
                  <a:gd name="T78" fmla="*/ 3 w 142"/>
                  <a:gd name="T79" fmla="*/ 46 h 207"/>
                  <a:gd name="T80" fmla="*/ 0 w 142"/>
                  <a:gd name="T81" fmla="*/ 56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0" name="Freeform 44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85 w 303"/>
                  <a:gd name="T1" fmla="*/ 54 h 272"/>
                  <a:gd name="T2" fmla="*/ 90 w 303"/>
                  <a:gd name="T3" fmla="*/ 63 h 272"/>
                  <a:gd name="T4" fmla="*/ 93 w 303"/>
                  <a:gd name="T5" fmla="*/ 71 h 272"/>
                  <a:gd name="T6" fmla="*/ 91 w 303"/>
                  <a:gd name="T7" fmla="*/ 81 h 272"/>
                  <a:gd name="T8" fmla="*/ 85 w 303"/>
                  <a:gd name="T9" fmla="*/ 91 h 272"/>
                  <a:gd name="T10" fmla="*/ 77 w 303"/>
                  <a:gd name="T11" fmla="*/ 99 h 272"/>
                  <a:gd name="T12" fmla="*/ 68 w 303"/>
                  <a:gd name="T13" fmla="*/ 107 h 272"/>
                  <a:gd name="T14" fmla="*/ 58 w 303"/>
                  <a:gd name="T15" fmla="*/ 115 h 272"/>
                  <a:gd name="T16" fmla="*/ 53 w 303"/>
                  <a:gd name="T17" fmla="*/ 121 h 272"/>
                  <a:gd name="T18" fmla="*/ 51 w 303"/>
                  <a:gd name="T19" fmla="*/ 125 h 272"/>
                  <a:gd name="T20" fmla="*/ 49 w 303"/>
                  <a:gd name="T21" fmla="*/ 129 h 272"/>
                  <a:gd name="T22" fmla="*/ 50 w 303"/>
                  <a:gd name="T23" fmla="*/ 133 h 272"/>
                  <a:gd name="T24" fmla="*/ 54 w 303"/>
                  <a:gd name="T25" fmla="*/ 135 h 272"/>
                  <a:gd name="T26" fmla="*/ 57 w 303"/>
                  <a:gd name="T27" fmla="*/ 135 h 272"/>
                  <a:gd name="T28" fmla="*/ 63 w 303"/>
                  <a:gd name="T29" fmla="*/ 127 h 272"/>
                  <a:gd name="T30" fmla="*/ 74 w 303"/>
                  <a:gd name="T31" fmla="*/ 117 h 272"/>
                  <a:gd name="T32" fmla="*/ 85 w 303"/>
                  <a:gd name="T33" fmla="*/ 107 h 272"/>
                  <a:gd name="T34" fmla="*/ 95 w 303"/>
                  <a:gd name="T35" fmla="*/ 95 h 272"/>
                  <a:gd name="T36" fmla="*/ 100 w 303"/>
                  <a:gd name="T37" fmla="*/ 81 h 272"/>
                  <a:gd name="T38" fmla="*/ 100 w 303"/>
                  <a:gd name="T39" fmla="*/ 66 h 272"/>
                  <a:gd name="T40" fmla="*/ 94 w 303"/>
                  <a:gd name="T41" fmla="*/ 52 h 272"/>
                  <a:gd name="T42" fmla="*/ 84 w 303"/>
                  <a:gd name="T43" fmla="*/ 41 h 272"/>
                  <a:gd name="T44" fmla="*/ 72 w 303"/>
                  <a:gd name="T45" fmla="*/ 33 h 272"/>
                  <a:gd name="T46" fmla="*/ 62 w 303"/>
                  <a:gd name="T47" fmla="*/ 27 h 272"/>
                  <a:gd name="T48" fmla="*/ 50 w 303"/>
                  <a:gd name="T49" fmla="*/ 20 h 272"/>
                  <a:gd name="T50" fmla="*/ 38 w 303"/>
                  <a:gd name="T51" fmla="*/ 13 h 272"/>
                  <a:gd name="T52" fmla="*/ 27 w 303"/>
                  <a:gd name="T53" fmla="*/ 8 h 272"/>
                  <a:gd name="T54" fmla="*/ 16 w 303"/>
                  <a:gd name="T55" fmla="*/ 3 h 272"/>
                  <a:gd name="T56" fmla="*/ 8 w 303"/>
                  <a:gd name="T57" fmla="*/ 0 h 272"/>
                  <a:gd name="T58" fmla="*/ 2 w 303"/>
                  <a:gd name="T59" fmla="*/ 0 h 272"/>
                  <a:gd name="T60" fmla="*/ 4 w 303"/>
                  <a:gd name="T61" fmla="*/ 3 h 272"/>
                  <a:gd name="T62" fmla="*/ 14 w 303"/>
                  <a:gd name="T63" fmla="*/ 8 h 272"/>
                  <a:gd name="T64" fmla="*/ 25 w 303"/>
                  <a:gd name="T65" fmla="*/ 13 h 272"/>
                  <a:gd name="T66" fmla="*/ 35 w 303"/>
                  <a:gd name="T67" fmla="*/ 19 h 272"/>
                  <a:gd name="T68" fmla="*/ 46 w 303"/>
                  <a:gd name="T69" fmla="*/ 25 h 272"/>
                  <a:gd name="T70" fmla="*/ 57 w 303"/>
                  <a:gd name="T71" fmla="*/ 31 h 272"/>
                  <a:gd name="T72" fmla="*/ 68 w 303"/>
                  <a:gd name="T73" fmla="*/ 39 h 272"/>
                  <a:gd name="T74" fmla="*/ 77 w 303"/>
                  <a:gd name="T75" fmla="*/ 46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9" name="Group 45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943100" y="1827213"/>
            <a:ext cx="495300" cy="622300"/>
            <a:chOff x="2870" y="1518"/>
            <a:chExt cx="292" cy="320"/>
          </a:xfrm>
        </p:grpSpPr>
        <p:graphicFrame>
          <p:nvGraphicFramePr>
            <p:cNvPr id="4100" name="Object 4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42" name="Clip" r:id="rId21" imgW="819000" imgH="847800" progId="">
                    <p:embed/>
                  </p:oleObj>
                </mc:Choice>
                <mc:Fallback>
                  <p:oleObj name="Clip" r:id="rId21" imgW="819000" imgH="847800" progId="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4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43" name="Clip" r:id="rId23" imgW="1266840" imgH="1200240" progId="">
                    <p:embed/>
                  </p:oleObj>
                </mc:Choice>
                <mc:Fallback>
                  <p:oleObj name="Clip" r:id="rId23" imgW="1266840" imgH="1200240" progId="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2801938" y="1347788"/>
            <a:ext cx="495300" cy="622300"/>
            <a:chOff x="2870" y="1518"/>
            <a:chExt cx="292" cy="320"/>
          </a:xfrm>
        </p:grpSpPr>
        <p:graphicFrame>
          <p:nvGraphicFramePr>
            <p:cNvPr id="4098" name="Object 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44" name="Clip" r:id="rId25" imgW="819000" imgH="847800" progId="">
                    <p:embed/>
                  </p:oleObj>
                </mc:Choice>
                <mc:Fallback>
                  <p:oleObj name="Clip" r:id="rId25" imgW="819000" imgH="847800" progId="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45" name="Clip" r:id="rId26" imgW="1266840" imgH="1200240" progId="">
                    <p:embed/>
                  </p:oleObj>
                </mc:Choice>
                <mc:Fallback>
                  <p:oleObj name="Clip" r:id="rId26" imgW="1266840" imgH="1200240" progId="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0" name="Text Box 5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727200" y="23479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8000"/>
                </a:solidFill>
              </a:rPr>
              <a:t>H1</a:t>
            </a:r>
          </a:p>
        </p:txBody>
      </p:sp>
      <p:sp>
        <p:nvSpPr>
          <p:cNvPr id="4111" name="Text Box 5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27525" y="2376488"/>
            <a:ext cx="430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8000"/>
                </a:solidFill>
              </a:rPr>
              <a:t>R1</a:t>
            </a:r>
          </a:p>
        </p:txBody>
      </p:sp>
      <p:grpSp>
        <p:nvGrpSpPr>
          <p:cNvPr id="11" name="Group 53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349250" y="2392363"/>
            <a:ext cx="5464175" cy="3916362"/>
            <a:chOff x="268" y="1180"/>
            <a:chExt cx="3442" cy="2467"/>
          </a:xfrm>
        </p:grpSpPr>
        <p:sp>
          <p:nvSpPr>
            <p:cNvPr id="4142" name="Line 5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43" name="Rectangle 55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44" name="Freeform 56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74"/>
                <a:gd name="T19" fmla="*/ 0 h 1668"/>
                <a:gd name="T20" fmla="*/ 3374 w 3374"/>
                <a:gd name="T21" fmla="*/ 1668 h 16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45" name="Rectangle 57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46" name="Text Box 58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AP</a:t>
              </a:r>
              <a:r>
                <a:rPr lang="en-US">
                  <a:solidFill>
                    <a:srgbClr val="000000"/>
                  </a:solidFill>
                </a:rPr>
                <a:t> MAC </a:t>
              </a:r>
              <a:r>
                <a:rPr lang="en-US" err="1">
                  <a:solidFill>
                    <a:srgbClr val="000000"/>
                  </a:solidFill>
                </a:rPr>
                <a:t>addr</a:t>
              </a:r>
              <a:r>
                <a:rPr lang="en-US">
                  <a:solidFill>
                    <a:srgbClr val="000000"/>
                  </a:solidFill>
                </a:rPr>
                <a:t>  </a:t>
              </a:r>
              <a:r>
                <a:rPr lang="en-US">
                  <a:solidFill>
                    <a:srgbClr val="008000"/>
                  </a:solidFill>
                </a:rPr>
                <a:t>H1</a:t>
              </a:r>
              <a:r>
                <a:rPr lang="en-US">
                  <a:solidFill>
                    <a:srgbClr val="000000"/>
                  </a:solidFill>
                </a:rPr>
                <a:t> MAC </a:t>
              </a:r>
              <a:r>
                <a:rPr lang="en-US" err="1">
                  <a:solidFill>
                    <a:srgbClr val="000000"/>
                  </a:solidFill>
                </a:rPr>
                <a:t>addr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r>
                <a:rPr lang="en-US">
                  <a:solidFill>
                    <a:srgbClr val="008000"/>
                  </a:solidFill>
                </a:rPr>
                <a:t>R1</a:t>
              </a:r>
              <a:r>
                <a:rPr lang="en-US">
                  <a:solidFill>
                    <a:srgbClr val="000000"/>
                  </a:solidFill>
                </a:rPr>
                <a:t> MAC </a:t>
              </a:r>
              <a:r>
                <a:rPr lang="en-US" err="1">
                  <a:solidFill>
                    <a:srgbClr val="000000"/>
                  </a:solidFill>
                </a:rPr>
                <a:t>addr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7" name="Line 5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48" name="Line 6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49" name="Line 6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4168" name="Rectangle 6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9" name="Freeform 6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70" name="Freeform 6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4165" name="Rectangle 6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6" name="Freeform 6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7" name="Freeform 6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70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4162" name="Rectangle 7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3" name="Freeform 7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4" name="Freeform 7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153" name="Line 74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5" name="Group 75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4159" name="Rectangle 76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0" name="Freeform 77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1" name="Freeform 78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155" name="Text Box 79"/>
            <p:cNvSpPr txBox="1">
              <a:spLocks noChangeArrowheads="1"/>
            </p:cNvSpPr>
            <p:nvPr/>
          </p:nvSpPr>
          <p:spPr bwMode="auto">
            <a:xfrm>
              <a:off x="523" y="3182"/>
              <a:ext cx="67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addresse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 1</a:t>
              </a:r>
            </a:p>
          </p:txBody>
        </p:sp>
        <p:sp>
          <p:nvSpPr>
            <p:cNvPr id="4156" name="Text Box 80"/>
            <p:cNvSpPr txBox="1">
              <a:spLocks noChangeArrowheads="1"/>
            </p:cNvSpPr>
            <p:nvPr/>
          </p:nvSpPr>
          <p:spPr bwMode="auto">
            <a:xfrm>
              <a:off x="1500" y="3180"/>
              <a:ext cx="67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addresse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 2</a:t>
              </a:r>
            </a:p>
          </p:txBody>
        </p:sp>
        <p:sp>
          <p:nvSpPr>
            <p:cNvPr id="4157" name="Text Box 81"/>
            <p:cNvSpPr txBox="1">
              <a:spLocks noChangeArrowheads="1"/>
            </p:cNvSpPr>
            <p:nvPr/>
          </p:nvSpPr>
          <p:spPr bwMode="auto">
            <a:xfrm>
              <a:off x="2480" y="3171"/>
              <a:ext cx="67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addresse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 3</a:t>
              </a:r>
            </a:p>
          </p:txBody>
        </p:sp>
        <p:sp>
          <p:nvSpPr>
            <p:cNvPr id="4158" name="Text Box 82"/>
            <p:cNvSpPr txBox="1">
              <a:spLocks noChangeArrowheads="1"/>
            </p:cNvSpPr>
            <p:nvPr/>
          </p:nvSpPr>
          <p:spPr bwMode="auto">
            <a:xfrm>
              <a:off x="2619" y="3414"/>
              <a:ext cx="10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802.</a:t>
              </a:r>
              <a:r>
                <a:rPr lang="en-US" b="1" dirty="0">
                  <a:solidFill>
                    <a:srgbClr val="FF0000"/>
                  </a:solidFill>
                </a:rPr>
                <a:t>11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ramme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83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3811588" y="2811463"/>
            <a:ext cx="4360863" cy="2155825"/>
            <a:chOff x="2401" y="1771"/>
            <a:chExt cx="2747" cy="1358"/>
          </a:xfrm>
        </p:grpSpPr>
        <p:sp>
          <p:nvSpPr>
            <p:cNvPr id="4115" name="Freeform 84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9"/>
                <a:gd name="T16" fmla="*/ 0 h 441"/>
                <a:gd name="T17" fmla="*/ 2419 w 2419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16" name="Line 85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17" name="Rectangle 86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18" name="Rectangle 87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19" name="Text Box 88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R1</a:t>
              </a:r>
              <a:r>
                <a:rPr lang="en-US">
                  <a:solidFill>
                    <a:srgbClr val="000000"/>
                  </a:solidFill>
                </a:rPr>
                <a:t> MAC </a:t>
              </a:r>
              <a:r>
                <a:rPr lang="en-US" err="1">
                  <a:solidFill>
                    <a:srgbClr val="000000"/>
                  </a:solidFill>
                </a:rPr>
                <a:t>addr</a:t>
              </a:r>
              <a:r>
                <a:rPr lang="en-US">
                  <a:solidFill>
                    <a:srgbClr val="000000"/>
                  </a:solidFill>
                </a:rPr>
                <a:t>  </a:t>
              </a:r>
              <a:r>
                <a:rPr lang="en-US">
                  <a:solidFill>
                    <a:srgbClr val="008000"/>
                  </a:solidFill>
                </a:rPr>
                <a:t>AP</a:t>
              </a:r>
              <a:r>
                <a:rPr lang="en-US">
                  <a:solidFill>
                    <a:srgbClr val="000000"/>
                  </a:solidFill>
                </a:rPr>
                <a:t> MAC </a:t>
              </a:r>
              <a:r>
                <a:rPr lang="en-US" err="1">
                  <a:solidFill>
                    <a:srgbClr val="000000"/>
                  </a:solidFill>
                </a:rPr>
                <a:t>addr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4120" name="Line 89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21" name="Line 90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22" name="Line 91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nb-NO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7" name="Group 92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4139" name="Rectangle 9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40" name="Freeform 9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41" name="Freeform 9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96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4136" name="Rectangle 9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7" name="Freeform 9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8" name="Freeform 9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9" name="Group 100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4133" name="Rectangle 10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4" name="Freeform 10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5" name="Freeform 10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0" name="Group 104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4130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1" name="Freeform 10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2" name="Freeform 10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48 w 60"/>
                  <a:gd name="T1" fmla="*/ 0 h 150"/>
                  <a:gd name="T2" fmla="*/ 10 w 60"/>
                  <a:gd name="T3" fmla="*/ 36 h 150"/>
                  <a:gd name="T4" fmla="*/ 38 w 60"/>
                  <a:gd name="T5" fmla="*/ 64 h 150"/>
                  <a:gd name="T6" fmla="*/ 0 w 60"/>
                  <a:gd name="T7" fmla="*/ 114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nb-NO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127" name="Text Box 108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4128" name="Text Box 109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4129" name="Text Box 110"/>
            <p:cNvSpPr txBox="1">
              <a:spLocks noChangeArrowheads="1"/>
            </p:cNvSpPr>
            <p:nvPr/>
          </p:nvSpPr>
          <p:spPr bwMode="auto">
            <a:xfrm>
              <a:off x="4146" y="2896"/>
              <a:ext cx="10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802.</a:t>
              </a:r>
              <a:r>
                <a:rPr lang="en-US" b="1">
                  <a:solidFill>
                    <a:srgbClr val="FF0000"/>
                  </a:solidFill>
                </a:rPr>
                <a:t>3</a:t>
              </a:r>
              <a:r>
                <a:rPr lang="en-US">
                  <a:solidFill>
                    <a:srgbClr val="FF0000"/>
                  </a:solidFill>
                </a:rPr>
                <a:t> </a:t>
              </a:r>
              <a:r>
                <a:rPr lang="en-US" err="1">
                  <a:solidFill>
                    <a:srgbClr val="000000"/>
                  </a:solidFill>
                </a:rPr>
                <a:t>ramme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14" name="Rectangle 11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3400" y="228600"/>
            <a:ext cx="77724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>
                <a:solidFill>
                  <a:srgbClr val="000000"/>
                </a:solidFill>
                <a:latin typeface="Arial" charset="0"/>
              </a:rPr>
              <a:t>802.11 ramme: adressering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23" name="Plassholder for lysbildenummer 22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pPr>
              <a:defRPr/>
            </a:pPr>
            <a:fld id="{605F8CA7-DD37-4FB6-BA59-18A69BCDD68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48162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control</a:t>
              </a:r>
            </a:p>
          </p:txBody>
        </p:sp>
        <p:sp>
          <p:nvSpPr>
            <p:cNvPr id="48163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duration</a:t>
              </a:r>
            </a:p>
          </p:txBody>
        </p:sp>
        <p:sp>
          <p:nvSpPr>
            <p:cNvPr id="48164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8165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8166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48167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48168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nb-NO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169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payload</a:t>
              </a:r>
            </a:p>
          </p:txBody>
        </p:sp>
        <p:sp>
          <p:nvSpPr>
            <p:cNvPr id="48170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CRC</a:t>
              </a:r>
            </a:p>
          </p:txBody>
        </p:sp>
        <p:sp>
          <p:nvSpPr>
            <p:cNvPr id="48171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8172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8173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48174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48175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48176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8177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48178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0 - 2312</a:t>
              </a:r>
            </a:p>
          </p:txBody>
        </p:sp>
        <p:sp>
          <p:nvSpPr>
            <p:cNvPr id="48179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48180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control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48140" name="Rectangle 23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  <p:sp>
          <p:nvSpPr>
            <p:cNvPr id="48141" name="Rectangle 24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From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AP</a:t>
              </a:r>
            </a:p>
          </p:txBody>
        </p:sp>
        <p:sp>
          <p:nvSpPr>
            <p:cNvPr id="48142" name="Rectangle 25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Subtype</a:t>
              </a:r>
            </a:p>
          </p:txBody>
        </p:sp>
        <p:sp>
          <p:nvSpPr>
            <p:cNvPr id="48143" name="Rectangle 26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To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AP</a:t>
              </a:r>
            </a:p>
          </p:txBody>
        </p:sp>
        <p:sp>
          <p:nvSpPr>
            <p:cNvPr id="48144" name="Rectangle 27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More 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frag</a:t>
              </a:r>
            </a:p>
          </p:txBody>
        </p:sp>
        <p:sp>
          <p:nvSpPr>
            <p:cNvPr id="48145" name="Rectangle 28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WEP</a:t>
              </a:r>
            </a:p>
          </p:txBody>
        </p:sp>
        <p:sp>
          <p:nvSpPr>
            <p:cNvPr id="48146" name="Rectangle 29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More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48147" name="Rectangle 30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Power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mgt</a:t>
              </a:r>
            </a:p>
          </p:txBody>
        </p:sp>
        <p:sp>
          <p:nvSpPr>
            <p:cNvPr id="48148" name="Rectangle 31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Retry</a:t>
              </a:r>
            </a:p>
          </p:txBody>
        </p:sp>
        <p:sp>
          <p:nvSpPr>
            <p:cNvPr id="48149" name="Rectangle 32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Rsvd</a:t>
              </a:r>
            </a:p>
          </p:txBody>
        </p:sp>
        <p:sp>
          <p:nvSpPr>
            <p:cNvPr id="48150" name="Rectangle 33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Protocol</a:t>
              </a:r>
            </a:p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version</a:t>
              </a:r>
            </a:p>
          </p:txBody>
        </p:sp>
        <p:sp>
          <p:nvSpPr>
            <p:cNvPr id="48151" name="Text Box 34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8152" name="Text Box 35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8153" name="Text Box 36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48154" name="Text Box 37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8155" name="Text Box 38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8156" name="Text Box 39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8157" name="Text Box 40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8158" name="Text Box 41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8159" name="Text Box 42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8160" name="Text Box 43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8161" name="Text Box 44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</p:grpSp>
      <p:sp>
        <p:nvSpPr>
          <p:cNvPr id="48132" name="Freeform 4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101600 w 5489"/>
              <a:gd name="T1" fmla="*/ 0 h 672"/>
              <a:gd name="T2" fmla="*/ 0 w 5489"/>
              <a:gd name="T3" fmla="*/ 1054100 h 672"/>
              <a:gd name="T4" fmla="*/ 8559800 w 5489"/>
              <a:gd name="T5" fmla="*/ 1066800 h 672"/>
              <a:gd name="T6" fmla="*/ 927100 w 5489"/>
              <a:gd name="T7" fmla="*/ 0 h 672"/>
              <a:gd name="T8" fmla="*/ 101600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9"/>
              <a:gd name="T16" fmla="*/ 0 h 672"/>
              <a:gd name="T17" fmla="*/ 5489 w 5489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nb-NO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3" name="Rectangle 4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228600"/>
            <a:ext cx="77724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>
                <a:solidFill>
                  <a:srgbClr val="000000"/>
                </a:solidFill>
                <a:latin typeface="Arial" charset="0"/>
              </a:rPr>
              <a:t>802.11 ramme: mer</a:t>
            </a:r>
          </a:p>
        </p:txBody>
      </p:sp>
      <p:sp>
        <p:nvSpPr>
          <p:cNvPr id="48134" name="Text Box 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2013" y="1335088"/>
            <a:ext cx="3322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varighet reservert</a:t>
            </a:r>
          </a:p>
          <a:p>
            <a:r>
              <a:rPr lang="en-US">
                <a:solidFill>
                  <a:srgbClr val="000000"/>
                </a:solidFill>
              </a:rPr>
              <a:t>transmission time (RTS/CTS)</a:t>
            </a:r>
          </a:p>
        </p:txBody>
      </p:sp>
      <p:sp>
        <p:nvSpPr>
          <p:cNvPr id="48135" name="Line 4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hangingPunct="1"/>
            <a:endParaRPr lang="nb-NO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6" name="Text Box 4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26138" y="1196975"/>
            <a:ext cx="2189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ramme seq #</a:t>
            </a:r>
          </a:p>
          <a:p>
            <a:r>
              <a:rPr lang="en-US">
                <a:solidFill>
                  <a:srgbClr val="000000"/>
                </a:solidFill>
              </a:rPr>
              <a:t>(for pålitelig ARQ)</a:t>
            </a:r>
          </a:p>
        </p:txBody>
      </p:sp>
      <p:sp>
        <p:nvSpPr>
          <p:cNvPr id="48137" name="Line 5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hangingPunct="1"/>
            <a:endParaRPr lang="nb-NO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8" name="Line 5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hangingPunct="1"/>
            <a:endParaRPr lang="nb-NO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9" name="Text Box 5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ramme type</a:t>
            </a:r>
          </a:p>
          <a:p>
            <a:r>
              <a:rPr lang="en-US">
                <a:solidFill>
                  <a:srgbClr val="000000"/>
                </a:solidFill>
              </a:rPr>
              <a:t>(RTS, CTS, ACK, data)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pPr>
              <a:defRPr/>
            </a:pPr>
            <a:fld id="{605F8CA7-DD37-4FB6-BA59-18A69BCDD68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75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802.11 Sikkerhet &amp; </a:t>
            </a:r>
            <a:r>
              <a:rPr lang="nb-NO" err="1"/>
              <a:t>WiFi</a:t>
            </a:r>
            <a:endParaRPr lang="nb-NO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/>
              <a:t>Mål</a:t>
            </a:r>
          </a:p>
          <a:p>
            <a:pPr lvl="1"/>
            <a:r>
              <a:rPr lang="nb-NO" dirty="0"/>
              <a:t>Tilgangskontroll</a:t>
            </a:r>
          </a:p>
          <a:p>
            <a:pPr lvl="2"/>
            <a:r>
              <a:rPr lang="nb-NO" dirty="0"/>
              <a:t>Kun den som blir gitt tilgang skal få det</a:t>
            </a:r>
          </a:p>
          <a:p>
            <a:pPr lvl="1"/>
            <a:r>
              <a:rPr lang="nb-NO" dirty="0" err="1"/>
              <a:t>DataIntegritet</a:t>
            </a:r>
            <a:endParaRPr lang="nb-NO" dirty="0"/>
          </a:p>
          <a:p>
            <a:pPr lvl="2"/>
            <a:r>
              <a:rPr lang="nb-NO" dirty="0"/>
              <a:t>Ingen skal kunne endre innholdet i datapakkene under overføring («man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middle</a:t>
            </a:r>
            <a:r>
              <a:rPr lang="nb-NO" dirty="0"/>
              <a:t> </a:t>
            </a:r>
            <a:r>
              <a:rPr lang="nb-NO" dirty="0" err="1"/>
              <a:t>attacks</a:t>
            </a:r>
            <a:r>
              <a:rPr lang="nb-NO" dirty="0"/>
              <a:t>»)</a:t>
            </a:r>
          </a:p>
          <a:p>
            <a:pPr lvl="1"/>
            <a:r>
              <a:rPr lang="nb-NO" dirty="0"/>
              <a:t>Konfidensialitet</a:t>
            </a:r>
          </a:p>
          <a:p>
            <a:pPr lvl="2"/>
            <a:r>
              <a:rPr lang="nb-NO" dirty="0"/>
              <a:t>Forhindre avlytting og sesjons-kapring</a:t>
            </a:r>
          </a:p>
          <a:p>
            <a:r>
              <a:rPr lang="nb-NO" dirty="0"/>
              <a:t>Metode</a:t>
            </a:r>
          </a:p>
          <a:p>
            <a:pPr lvl="1"/>
            <a:r>
              <a:rPr lang="nb-NO" dirty="0"/>
              <a:t>Kryptering av trafikken mellom AP og brukermaskin</a:t>
            </a:r>
          </a:p>
          <a:p>
            <a:r>
              <a:rPr lang="nb-NO" dirty="0"/>
              <a:t>Teknikker</a:t>
            </a:r>
          </a:p>
          <a:p>
            <a:pPr lvl="1"/>
            <a:r>
              <a:rPr lang="nb-NO" dirty="0">
                <a:solidFill>
                  <a:srgbClr val="FF0000"/>
                </a:solidFill>
              </a:rPr>
              <a:t>WEP</a:t>
            </a:r>
          </a:p>
          <a:p>
            <a:pPr lvl="2"/>
            <a:r>
              <a:rPr lang="nb-NO" dirty="0"/>
              <a:t>Lett å knekke </a:t>
            </a:r>
            <a:r>
              <a:rPr lang="nb-NO" dirty="0" err="1"/>
              <a:t>pga</a:t>
            </a:r>
            <a:r>
              <a:rPr lang="nb-NO" dirty="0"/>
              <a:t> repeterende 40 bit nøkler mm; bedre med 128 bit nøkkel men fremdeles lett å knekke</a:t>
            </a:r>
          </a:p>
          <a:p>
            <a:pPr lvl="2"/>
            <a:r>
              <a:rPr lang="nb-NO" dirty="0"/>
              <a:t>Statisk nøkkel</a:t>
            </a:r>
          </a:p>
          <a:p>
            <a:pPr lvl="1"/>
            <a:r>
              <a:rPr lang="nb-NO" dirty="0">
                <a:solidFill>
                  <a:srgbClr val="FF0000"/>
                </a:solidFill>
              </a:rPr>
              <a:t>WPA 1 &amp; 2</a:t>
            </a:r>
          </a:p>
          <a:p>
            <a:pPr lvl="2"/>
            <a:r>
              <a:rPr lang="nb-NO" dirty="0"/>
              <a:t>Ny krypteringsnøkkel for hver enkelt pakke = bedre kryptering</a:t>
            </a:r>
          </a:p>
          <a:p>
            <a:pPr lvl="2"/>
            <a:r>
              <a:rPr lang="nb-NO" dirty="0"/>
              <a:t>WPA 1 lar seg </a:t>
            </a:r>
            <a:r>
              <a:rPr lang="nb-NO" dirty="0" err="1"/>
              <a:t>cracke</a:t>
            </a:r>
            <a:r>
              <a:rPr lang="nb-NO" dirty="0"/>
              <a:t>, </a:t>
            </a:r>
          </a:p>
          <a:p>
            <a:pPr lvl="2"/>
            <a:r>
              <a:rPr lang="nb-NO" dirty="0"/>
              <a:t>WPA 2 lar seg også </a:t>
            </a:r>
            <a:r>
              <a:rPr lang="nb-NO" dirty="0" err="1"/>
              <a:t>cracke</a:t>
            </a:r>
            <a:endParaRPr lang="nb-NO" dirty="0"/>
          </a:p>
          <a:p>
            <a:pPr lvl="2"/>
            <a:r>
              <a:rPr lang="nb-NO" dirty="0"/>
              <a:t>WPA 2 lar deg også benytte autentisering-server (sikrere en PSK = felles passord))</a:t>
            </a:r>
          </a:p>
          <a:p>
            <a:pPr lvl="2"/>
            <a:r>
              <a:rPr lang="nb-NO" dirty="0"/>
              <a:t>CCMP </a:t>
            </a:r>
            <a:r>
              <a:rPr lang="nb-NO" dirty="0" err="1"/>
              <a:t>krypering</a:t>
            </a:r>
            <a:r>
              <a:rPr lang="nb-NO" dirty="0"/>
              <a:t> er sterkere en TKIP</a:t>
            </a:r>
          </a:p>
          <a:p>
            <a:pPr lvl="1"/>
            <a:r>
              <a:rPr lang="nb-NO" dirty="0">
                <a:solidFill>
                  <a:srgbClr val="FF0000"/>
                </a:solidFill>
              </a:rPr>
              <a:t>EAP</a:t>
            </a:r>
            <a:r>
              <a:rPr lang="nb-NO" dirty="0"/>
              <a:t> (</a:t>
            </a:r>
            <a:r>
              <a:rPr lang="nb-NO" dirty="0" err="1"/>
              <a:t>Extensible</a:t>
            </a:r>
            <a:r>
              <a:rPr lang="nb-NO" dirty="0"/>
              <a:t> </a:t>
            </a:r>
            <a:r>
              <a:rPr lang="nb-NO" dirty="0" err="1"/>
              <a:t>Authentication</a:t>
            </a:r>
            <a:r>
              <a:rPr lang="nb-NO" dirty="0"/>
              <a:t> </a:t>
            </a:r>
            <a:r>
              <a:rPr lang="nb-NO" dirty="0" err="1"/>
              <a:t>Protocol</a:t>
            </a:r>
            <a:r>
              <a:rPr lang="nb-NO" dirty="0"/>
              <a:t>)</a:t>
            </a:r>
          </a:p>
          <a:p>
            <a:pPr lvl="2"/>
            <a:r>
              <a:rPr lang="nb-NO" dirty="0"/>
              <a:t>Skal gjøre ulike WPA-Enterprise metoder </a:t>
            </a:r>
            <a:r>
              <a:rPr lang="nb-NO" dirty="0" err="1"/>
              <a:t>interoperable</a:t>
            </a:r>
            <a:r>
              <a:rPr lang="nb-NO" dirty="0"/>
              <a:t>.</a:t>
            </a:r>
          </a:p>
          <a:p>
            <a:pPr lvl="1"/>
            <a:endParaRPr lang="nb-NO" dirty="0"/>
          </a:p>
          <a:p>
            <a:pPr lvl="2"/>
            <a:endParaRPr lang="nb-N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76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05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Hvordan sikre eget trådløst nett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Ikke bruk </a:t>
            </a:r>
            <a:r>
              <a:rPr lang="nb-NO" dirty="0" err="1"/>
              <a:t>default</a:t>
            </a:r>
            <a:r>
              <a:rPr lang="nb-NO" dirty="0"/>
              <a:t>-innstillinger inn mot eget WLAN/ISP</a:t>
            </a:r>
          </a:p>
          <a:p>
            <a:r>
              <a:rPr lang="nb-NO" dirty="0"/>
              <a:t>Oppdater </a:t>
            </a:r>
            <a:r>
              <a:rPr lang="nb-NO" dirty="0" err="1"/>
              <a:t>firmware</a:t>
            </a:r>
            <a:r>
              <a:rPr lang="nb-NO" dirty="0"/>
              <a:t> på AP og drivere for WNIC (minimum årlig)</a:t>
            </a:r>
          </a:p>
          <a:p>
            <a:r>
              <a:rPr lang="nb-NO" dirty="0"/>
              <a:t>Slå av «Remote Administration» på AP</a:t>
            </a:r>
          </a:p>
          <a:p>
            <a:pPr lvl="1"/>
            <a:r>
              <a:rPr lang="nb-NO" dirty="0"/>
              <a:t>Velg komplisert/sikkert </a:t>
            </a:r>
            <a:r>
              <a:rPr lang="nb-NO" dirty="0" err="1"/>
              <a:t>Admin</a:t>
            </a:r>
            <a:r>
              <a:rPr lang="nb-NO" dirty="0"/>
              <a:t>-passord</a:t>
            </a:r>
          </a:p>
          <a:p>
            <a:r>
              <a:rPr lang="nb-NO" dirty="0"/>
              <a:t>Velg «uvanlig» IP-nett </a:t>
            </a:r>
          </a:p>
          <a:p>
            <a:pPr lvl="1"/>
            <a:r>
              <a:rPr lang="nb-NO" dirty="0"/>
              <a:t>gjerne fra 172.16.0.0/12 området</a:t>
            </a:r>
          </a:p>
          <a:p>
            <a:pPr lvl="1"/>
            <a:r>
              <a:rPr lang="nb-NO" dirty="0"/>
              <a:t>begrens DHCP-pool </a:t>
            </a:r>
          </a:p>
          <a:p>
            <a:r>
              <a:rPr lang="nb-NO" dirty="0"/>
              <a:t>Filtrer tilgang på MAC-adresser</a:t>
            </a:r>
          </a:p>
          <a:p>
            <a:r>
              <a:rPr lang="nb-NO" dirty="0"/>
              <a:t>Slå av SSID-</a:t>
            </a:r>
            <a:r>
              <a:rPr lang="nb-NO" dirty="0" err="1"/>
              <a:t>broadcast</a:t>
            </a:r>
            <a:endParaRPr lang="nb-NO" dirty="0"/>
          </a:p>
          <a:p>
            <a:r>
              <a:rPr lang="nb-NO" dirty="0"/>
              <a:t>Sørg for å sjekke rekkevidden på signalet!</a:t>
            </a:r>
          </a:p>
          <a:p>
            <a:r>
              <a:rPr lang="nb-NO" dirty="0"/>
              <a:t>Bruk WPA2 med langt og komplisert passord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77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5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sz="8000" dirty="0">
                <a:solidFill>
                  <a:srgbClr val="FF0000"/>
                </a:solidFill>
              </a:rPr>
              <a:t>AVSLUTTNING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  <p:custDataLst>
              <p:tags r:id="rId4"/>
            </p:custDataLst>
          </p:nvPr>
        </p:nvSpPr>
        <p:spPr>
          <a:xfrm>
            <a:off x="2514600" y="6477000"/>
            <a:ext cx="2895600" cy="365125"/>
          </a:xfrm>
        </p:spPr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  <p:custDataLst>
              <p:tags r:id="rId5"/>
            </p:custDataLst>
          </p:nvPr>
        </p:nvSpPr>
        <p:spPr>
          <a:xfrm>
            <a:off x="6890731" y="6450787"/>
            <a:ext cx="21336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8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Hva skal vi kunne?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Hvilke </a:t>
            </a:r>
            <a:r>
              <a:rPr lang="nb-NO" dirty="0">
                <a:solidFill>
                  <a:srgbClr val="FF0000"/>
                </a:solidFill>
              </a:rPr>
              <a:t>oppgaver</a:t>
            </a:r>
            <a:r>
              <a:rPr lang="nb-NO" dirty="0"/>
              <a:t> løses på linklaget?</a:t>
            </a:r>
          </a:p>
          <a:p>
            <a:r>
              <a:rPr lang="nb-NO" dirty="0"/>
              <a:t>Hvilke mekanismer for feildeteksjon finnes og benyttes?</a:t>
            </a:r>
          </a:p>
          <a:p>
            <a:pPr lvl="1"/>
            <a:r>
              <a:rPr lang="nb-NO" dirty="0"/>
              <a:t>Beregne paritetsbit og bruke 2D-paritet, beregne </a:t>
            </a:r>
            <a:r>
              <a:rPr lang="nb-NO" dirty="0">
                <a:solidFill>
                  <a:srgbClr val="FF0000"/>
                </a:solidFill>
              </a:rPr>
              <a:t>CRC</a:t>
            </a:r>
          </a:p>
          <a:p>
            <a:r>
              <a:rPr lang="nb-NO" dirty="0"/>
              <a:t>Hvilke måter finnes for å dele medium (MA)?</a:t>
            </a:r>
          </a:p>
          <a:p>
            <a:pPr lvl="1"/>
            <a:r>
              <a:rPr lang="nb-NO" dirty="0"/>
              <a:t>Hvordan unngå, eller håndtere </a:t>
            </a:r>
            <a:r>
              <a:rPr lang="nb-NO" dirty="0">
                <a:solidFill>
                  <a:srgbClr val="FF0000"/>
                </a:solidFill>
              </a:rPr>
              <a:t>kollisjoner</a:t>
            </a:r>
            <a:r>
              <a:rPr lang="nb-NO" dirty="0"/>
              <a:t>?</a:t>
            </a:r>
          </a:p>
          <a:p>
            <a:r>
              <a:rPr lang="nb-NO" dirty="0">
                <a:solidFill>
                  <a:srgbClr val="FF0000"/>
                </a:solidFill>
              </a:rPr>
              <a:t>MAC-adresser</a:t>
            </a:r>
          </a:p>
          <a:p>
            <a:pPr lvl="1"/>
            <a:r>
              <a:rPr lang="nb-NO" dirty="0"/>
              <a:t>Oppbygging, </a:t>
            </a:r>
            <a:r>
              <a:rPr lang="nb-NO" dirty="0" err="1"/>
              <a:t>multicast</a:t>
            </a:r>
            <a:r>
              <a:rPr lang="nb-NO" dirty="0"/>
              <a:t>, </a:t>
            </a:r>
            <a:r>
              <a:rPr lang="nb-NO" dirty="0" err="1"/>
              <a:t>broadcast</a:t>
            </a:r>
            <a:endParaRPr lang="nb-NO" dirty="0"/>
          </a:p>
          <a:p>
            <a:r>
              <a:rPr lang="nb-NO" dirty="0"/>
              <a:t>IEEE 802.3 / Ethernet 2</a:t>
            </a:r>
          </a:p>
          <a:p>
            <a:pPr lvl="1"/>
            <a:r>
              <a:rPr lang="nb-NO" dirty="0">
                <a:solidFill>
                  <a:srgbClr val="FF0000"/>
                </a:solidFill>
              </a:rPr>
              <a:t>Oppbygging av rammen</a:t>
            </a:r>
          </a:p>
          <a:p>
            <a:pPr lvl="1"/>
            <a:r>
              <a:rPr lang="nb-NO" dirty="0"/>
              <a:t>Kjenne til de ulike typene.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59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sz="8000" dirty="0">
                <a:solidFill>
                  <a:srgbClr val="FF0000"/>
                </a:solidFill>
              </a:rPr>
              <a:t>Feil</a:t>
            </a:r>
            <a:r>
              <a:rPr lang="nb-NO" dirty="0"/>
              <a:t>håndtering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  <p:custDataLst>
              <p:tags r:id="rId3"/>
            </p:custDataLst>
          </p:nvPr>
        </p:nvSpPr>
        <p:spPr>
          <a:xfrm>
            <a:off x="2514600" y="6477000"/>
            <a:ext cx="2895600" cy="365125"/>
          </a:xfrm>
        </p:spPr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6890731" y="6450787"/>
            <a:ext cx="2133600" cy="365125"/>
          </a:xfrm>
        </p:spPr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73090" name="Picture 2" descr="http://static.commentcamarche.net/en.kioskea.net/pictures/base-images-crc.gi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00274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>
            <p:custDataLst>
              <p:tags r:id="rId6"/>
            </p:custDataLst>
          </p:nvPr>
        </p:nvSpPr>
        <p:spPr>
          <a:xfrm>
            <a:off x="180975" y="3420160"/>
            <a:ext cx="8896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 </a:t>
            </a:r>
            <a:r>
              <a:rPr lang="nb-NO" sz="2000" dirty="0"/>
              <a:t>X</a:t>
            </a:r>
            <a:r>
              <a:rPr lang="nb-NO" sz="2000" baseline="30000" dirty="0"/>
              <a:t>32</a:t>
            </a:r>
            <a:r>
              <a:rPr lang="nb-NO" sz="2000" dirty="0"/>
              <a:t> + X</a:t>
            </a:r>
            <a:r>
              <a:rPr lang="nb-NO" sz="2000" baseline="30000" dirty="0"/>
              <a:t>26</a:t>
            </a:r>
            <a:r>
              <a:rPr lang="nb-NO" sz="2000" dirty="0"/>
              <a:t> + X</a:t>
            </a:r>
            <a:r>
              <a:rPr lang="nb-NO" sz="2000" baseline="30000" dirty="0"/>
              <a:t>23</a:t>
            </a:r>
            <a:r>
              <a:rPr lang="nb-NO" sz="2000" dirty="0"/>
              <a:t> + X</a:t>
            </a:r>
            <a:r>
              <a:rPr lang="nb-NO" sz="2000" baseline="30000" dirty="0"/>
              <a:t>22</a:t>
            </a:r>
            <a:r>
              <a:rPr lang="nb-NO" sz="2000" dirty="0"/>
              <a:t> + X</a:t>
            </a:r>
            <a:r>
              <a:rPr lang="nb-NO" sz="2000" baseline="30000" dirty="0"/>
              <a:t>16</a:t>
            </a:r>
            <a:r>
              <a:rPr lang="nb-NO" sz="2000" dirty="0"/>
              <a:t> + X</a:t>
            </a:r>
            <a:r>
              <a:rPr lang="nb-NO" sz="2000" baseline="30000" dirty="0"/>
              <a:t>12</a:t>
            </a:r>
            <a:r>
              <a:rPr lang="nb-NO" sz="2000" dirty="0"/>
              <a:t> + X</a:t>
            </a:r>
            <a:r>
              <a:rPr lang="nb-NO" sz="2000" baseline="30000" dirty="0"/>
              <a:t>11</a:t>
            </a:r>
            <a:r>
              <a:rPr lang="nb-NO" sz="2000" dirty="0"/>
              <a:t> + X</a:t>
            </a:r>
            <a:r>
              <a:rPr lang="nb-NO" sz="2000" baseline="30000" dirty="0"/>
              <a:t>10</a:t>
            </a:r>
            <a:r>
              <a:rPr lang="nb-NO" sz="2000" dirty="0"/>
              <a:t> + X</a:t>
            </a:r>
            <a:r>
              <a:rPr lang="nb-NO" sz="2000" baseline="30000" dirty="0"/>
              <a:t>8</a:t>
            </a:r>
            <a:r>
              <a:rPr lang="nb-NO" sz="2000" dirty="0"/>
              <a:t> + X</a:t>
            </a:r>
            <a:r>
              <a:rPr lang="nb-NO" sz="2000" baseline="30000" dirty="0"/>
              <a:t>7</a:t>
            </a:r>
            <a:r>
              <a:rPr lang="nb-NO" sz="2000" dirty="0"/>
              <a:t> + X</a:t>
            </a:r>
            <a:r>
              <a:rPr lang="nb-NO" sz="2000" baseline="30000" dirty="0"/>
              <a:t>5</a:t>
            </a:r>
            <a:r>
              <a:rPr lang="nb-NO" sz="2000" dirty="0"/>
              <a:t> + X</a:t>
            </a:r>
            <a:r>
              <a:rPr lang="nb-NO" sz="2000" baseline="30000" dirty="0"/>
              <a:t>4</a:t>
            </a:r>
            <a:r>
              <a:rPr lang="nb-NO" sz="2000" dirty="0"/>
              <a:t> + X</a:t>
            </a:r>
            <a:r>
              <a:rPr lang="nb-NO" sz="2000" baseline="30000" dirty="0"/>
              <a:t>2</a:t>
            </a:r>
            <a:r>
              <a:rPr lang="nb-NO" sz="2000" dirty="0"/>
              <a:t> + </a:t>
            </a:r>
            <a:r>
              <a:rPr lang="nb-NO" sz="2000" dirty="0" err="1"/>
              <a:t>X</a:t>
            </a:r>
            <a:r>
              <a:rPr lang="nb-NO" sz="2000" dirty="0"/>
              <a:t> + 1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55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Hva skal vi kunne?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Hvorfor </a:t>
            </a:r>
            <a:r>
              <a:rPr lang="nb-NO" b="1" dirty="0"/>
              <a:t>ARP</a:t>
            </a:r>
            <a:r>
              <a:rPr lang="nb-NO" dirty="0"/>
              <a:t> trengs og hvordan den virker</a:t>
            </a:r>
          </a:p>
          <a:p>
            <a:pPr lvl="1"/>
            <a:r>
              <a:rPr lang="nb-NO" dirty="0"/>
              <a:t>Herunder bruk av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nb-NO" dirty="0"/>
              <a:t>-kommandoen</a:t>
            </a:r>
          </a:p>
          <a:p>
            <a:r>
              <a:rPr lang="nb-NO" dirty="0"/>
              <a:t>Kjenne til de forskjellige LAN-topologiene</a:t>
            </a:r>
          </a:p>
          <a:p>
            <a:pPr lvl="1"/>
            <a:r>
              <a:rPr lang="nb-NO" dirty="0"/>
              <a:t>Buss, stjerne, ring</a:t>
            </a:r>
          </a:p>
          <a:p>
            <a:r>
              <a:rPr lang="nb-NO" dirty="0"/>
              <a:t>Vite forskjellen på </a:t>
            </a:r>
            <a:r>
              <a:rPr lang="nb-NO" dirty="0" err="1">
                <a:solidFill>
                  <a:srgbClr val="FF0000"/>
                </a:solidFill>
              </a:rPr>
              <a:t>hub</a:t>
            </a:r>
            <a:r>
              <a:rPr lang="nb-NO" dirty="0"/>
              <a:t> (nav), </a:t>
            </a:r>
            <a:r>
              <a:rPr lang="nb-NO" dirty="0">
                <a:solidFill>
                  <a:srgbClr val="FF0000"/>
                </a:solidFill>
              </a:rPr>
              <a:t>bridge</a:t>
            </a:r>
            <a:r>
              <a:rPr lang="nb-NO" dirty="0"/>
              <a:t> (bro), </a:t>
            </a:r>
            <a:r>
              <a:rPr lang="nb-NO" dirty="0" err="1">
                <a:solidFill>
                  <a:srgbClr val="FF0000"/>
                </a:solidFill>
              </a:rPr>
              <a:t>switch</a:t>
            </a:r>
            <a:r>
              <a:rPr lang="nb-NO" dirty="0"/>
              <a:t> (svitsj) og </a:t>
            </a:r>
            <a:r>
              <a:rPr lang="nb-NO" dirty="0" err="1">
                <a:solidFill>
                  <a:srgbClr val="FF0000"/>
                </a:solidFill>
              </a:rPr>
              <a:t>router</a:t>
            </a:r>
            <a:r>
              <a:rPr lang="nb-NO" dirty="0"/>
              <a:t> (ruter).</a:t>
            </a:r>
          </a:p>
          <a:p>
            <a:r>
              <a:rPr lang="nb-NO" dirty="0"/>
              <a:t>Kunne forklare hvordan en </a:t>
            </a:r>
            <a:r>
              <a:rPr lang="nb-NO" dirty="0" err="1">
                <a:solidFill>
                  <a:srgbClr val="FF0000"/>
                </a:solidFill>
              </a:rPr>
              <a:t>switch</a:t>
            </a:r>
            <a:r>
              <a:rPr lang="nb-NO" dirty="0"/>
              <a:t> fungerer</a:t>
            </a:r>
          </a:p>
          <a:p>
            <a:pPr lvl="1"/>
            <a:r>
              <a:rPr lang="nb-NO" dirty="0"/>
              <a:t>Hvordan bygges </a:t>
            </a:r>
            <a:r>
              <a:rPr lang="nb-NO" dirty="0" err="1"/>
              <a:t>switche</a:t>
            </a:r>
            <a:r>
              <a:rPr lang="nb-NO" dirty="0"/>
              <a:t>-tabellen opp?</a:t>
            </a:r>
          </a:p>
          <a:p>
            <a:r>
              <a:rPr lang="nb-NO" dirty="0"/>
              <a:t>Kunne forklare hvilke nye </a:t>
            </a:r>
            <a:r>
              <a:rPr lang="nb-NO" dirty="0">
                <a:solidFill>
                  <a:srgbClr val="FF0000"/>
                </a:solidFill>
              </a:rPr>
              <a:t>problemer</a:t>
            </a:r>
            <a:r>
              <a:rPr lang="nb-NO" dirty="0"/>
              <a:t> som må løses i trådløse nett (IEEE </a:t>
            </a:r>
            <a:r>
              <a:rPr lang="nb-NO" dirty="0">
                <a:solidFill>
                  <a:srgbClr val="FF0000"/>
                </a:solidFill>
              </a:rPr>
              <a:t>802.11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Forklare rollen til AP, hva er SSID</a:t>
            </a:r>
          </a:p>
          <a:p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80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0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Dagens øving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nb-NO" dirty="0"/>
              <a:t>Øvingsoppgaver på Canvas</a:t>
            </a:r>
          </a:p>
          <a:p>
            <a:r>
              <a:rPr lang="nb-NO" dirty="0"/>
              <a:t>Skriv ned 3 ting du føler du sliter med, og som du må jobbe mer med før eksamen</a:t>
            </a:r>
          </a:p>
          <a:p>
            <a:r>
              <a:rPr lang="nb-NO" dirty="0"/>
              <a:t>Gjennomfør en tidligere eksamen</a:t>
            </a:r>
          </a:p>
          <a:p>
            <a:endParaRPr lang="nb-NO" dirty="0"/>
          </a:p>
          <a:p>
            <a:r>
              <a:rPr lang="nb-NO" dirty="0"/>
              <a:t>OBS: </a:t>
            </a:r>
            <a:r>
              <a:rPr lang="nb-NO"/>
              <a:t>Vi fortsetter 15.15 </a:t>
            </a:r>
            <a:r>
              <a:rPr lang="nb-NO">
                <a:sym typeface="Wingdings" panose="05000000000000000000" pitchFamily="2" charset="2"/>
              </a:rPr>
              <a:t></a:t>
            </a:r>
            <a:endParaRPr lang="nb-NO" dirty="0"/>
          </a:p>
          <a:p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81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0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Feil</a:t>
            </a:r>
            <a:r>
              <a:rPr lang="en-US" dirty="0" err="1">
                <a:solidFill>
                  <a:srgbClr val="FF0000"/>
                </a:solidFill>
              </a:rPr>
              <a:t>deteksjon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5462C84D-6171-4BAF-B236-0CF6B75AAC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4744" y="1017588"/>
            <a:ext cx="891891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    = Data </a:t>
            </a:r>
            <a:r>
              <a:rPr lang="en-US" sz="2000" dirty="0" err="1"/>
              <a:t>beskyttet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feilsjekk</a:t>
            </a:r>
            <a:r>
              <a:rPr lang="en-US" sz="2000" dirty="0"/>
              <a:t>,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omfatte</a:t>
            </a:r>
            <a:r>
              <a:rPr lang="en-US" sz="2000" dirty="0"/>
              <a:t> header-</a:t>
            </a:r>
            <a:r>
              <a:rPr lang="en-US" sz="2000" dirty="0" err="1"/>
              <a:t>felter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EDC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rror 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etection and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orrection bits (</a:t>
            </a:r>
            <a:r>
              <a:rPr lang="en-US" sz="2000" dirty="0" err="1"/>
              <a:t>redundante</a:t>
            </a:r>
            <a:r>
              <a:rPr lang="en-US" sz="2000" dirty="0"/>
              <a:t> bit)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Feildeteksjon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ikke</a:t>
            </a:r>
            <a:r>
              <a:rPr lang="en-US" sz="2000" dirty="0"/>
              <a:t> 100% </a:t>
            </a:r>
            <a:r>
              <a:rPr lang="en-US" sz="2000" dirty="0" err="1"/>
              <a:t>pålitelig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protokollen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overse</a:t>
            </a:r>
            <a:r>
              <a:rPr lang="en-US" sz="2000" dirty="0"/>
              <a:t> </a:t>
            </a:r>
            <a:r>
              <a:rPr lang="en-US" sz="2000" dirty="0" err="1"/>
              <a:t>feil</a:t>
            </a:r>
            <a:r>
              <a:rPr lang="en-US" sz="2000" dirty="0"/>
              <a:t> (</a:t>
            </a:r>
            <a:r>
              <a:rPr lang="en-US" sz="2000" dirty="0" err="1"/>
              <a:t>selv</a:t>
            </a:r>
            <a:r>
              <a:rPr lang="en-US" sz="2000" dirty="0"/>
              <a:t> </a:t>
            </a:r>
            <a:r>
              <a:rPr lang="en-US" sz="2000" dirty="0" err="1"/>
              <a:t>om</a:t>
            </a:r>
            <a:r>
              <a:rPr lang="en-US" sz="2000" dirty="0"/>
              <a:t> </a:t>
            </a:r>
            <a:r>
              <a:rPr lang="en-US" sz="2000" dirty="0" err="1"/>
              <a:t>det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sjelden</a:t>
            </a:r>
            <a:r>
              <a:rPr lang="en-US" sz="2000" dirty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flere</a:t>
            </a:r>
            <a:r>
              <a:rPr lang="en-US" sz="2000" dirty="0"/>
              <a:t> </a:t>
            </a:r>
            <a:r>
              <a:rPr lang="en-US" sz="2000" dirty="0" err="1"/>
              <a:t>feildeteksjons</a:t>
            </a:r>
            <a:r>
              <a:rPr lang="en-US" sz="2000" dirty="0" err="1">
                <a:solidFill>
                  <a:srgbClr val="FF0000"/>
                </a:solidFill>
              </a:rPr>
              <a:t>bit</a:t>
            </a:r>
            <a:r>
              <a:rPr lang="en-US" sz="2000" dirty="0"/>
              <a:t> </a:t>
            </a:r>
            <a:r>
              <a:rPr lang="en-US" sz="2000" dirty="0" err="1"/>
              <a:t>gir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bedre</a:t>
            </a:r>
            <a:r>
              <a:rPr lang="en-US" sz="2000" dirty="0"/>
              <a:t> </a:t>
            </a:r>
            <a:r>
              <a:rPr lang="en-US" sz="2000" dirty="0" err="1"/>
              <a:t>deteksjon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mulighet</a:t>
            </a:r>
            <a:r>
              <a:rPr lang="en-US" sz="2000" dirty="0"/>
              <a:t> for </a:t>
            </a:r>
            <a:r>
              <a:rPr lang="en-US" sz="2000" dirty="0">
                <a:solidFill>
                  <a:srgbClr val="FF0000"/>
                </a:solidFill>
              </a:rPr>
              <a:t>retting</a:t>
            </a:r>
          </a:p>
        </p:txBody>
      </p:sp>
      <p:pic>
        <p:nvPicPr>
          <p:cNvPr id="474114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94" y="3264357"/>
            <a:ext cx="1557337" cy="208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4115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31" y="4984592"/>
            <a:ext cx="750094" cy="32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4116" name="Picture 4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64" y="5325800"/>
            <a:ext cx="55530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4117" name="Picture 5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89" y="5013167"/>
            <a:ext cx="2495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4118" name="Picture 6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89" y="3714926"/>
            <a:ext cx="2495550" cy="126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4119" name="Picture 7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3" y="3133901"/>
            <a:ext cx="18002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62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f9NZRgknQhJehoizvdV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sQwzFpoogm4y43GvImYau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uXGw6kr8xceYU5wVtcez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hgSIf9SXTa4w7y4WUEwpz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CjPNsA2afEHcGNNQbyaD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sNwrYzxI9rLOgpplpnQZ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qln86OkRoSpsR2h1CtC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rSxorQ8NN2kAma3PsJni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TpNxm3oKnnimaUvBImuIB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8hG6XN0T9ddysKQ4MK3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dcgxeKmTzrO3EgGXqXm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8Xm3QSiHXxEG63tQqzgw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EGiIFA9FGyTUCy2GZFIC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LJp5znPk63cT4eTunS3bB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9mycd60n6WSubCDLiVRD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cYeWVbot42SA2wnaIkIX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z3gRCz8kYsySmeYa5cI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j2BeVK9jIEfaobG4zOkK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2aa8cyewfLd7JefnEna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CbPMt1CT93pT0r4MyA4c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XhrrOb9WzoG8xYjp4d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9IQdOjSPAAwu9dxk2dqK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cST5s9vQj4ROzBeZSg7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8QaDhIV73IGcbheTILYGj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EnKL420sBoEHDlUdpF4J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hpXJOdyt6vb2evkG5tQ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9RYS4ERrU5Wd6lNleNU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8wA7oSIAASnXPf6KV9TB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660pZTKf3Wk91lnLFL8Qj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gg5HAjE0wDxpu6ZTPQlP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FeKnat8tOhTwK8UbaVpV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tVTEGSi0Xm8DBQXc9aS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vXmQYEGpquO9LOtvMfbO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o7x4dXMe3LGepWhQTEj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Y1lxd1TAll0wQ85oSexD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Os59JDnCR1UYzfiUqJCb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swoxdWmxuMBKi5Y4d9Q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Fjrm2xYdAVKcLZyKbpqgk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nPWdVmvtl08NcXbbpnjU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xw5pk2JpaA8b3x5j2R4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DbmN0e1T0Chwiq7v2tJV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F1TD56ksPprkSU3w1voh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TxeFbxPBItm6vkUm8Uyx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4XxdsvrewyY97loqUND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XMoICEmtI1J1sh8Y4j9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HrgNMhUJVjtbbBVaH69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8mcyXI0LUya6ZKOJTMR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p6T7iWIj4d09E1v4HEtX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Rlhn9lqnCVXbW6FQq32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6Q6MdP5dyTOeexQUMnS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5bs4ppQepUwHUfqhn7Bip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nIR7ZvhFHNl1EDHOqeY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xjhpDpfhobI65mxhRI8f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zeMDFib3qd65ayPARRp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ixylh8ng0JtDK3D0KW5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00bZrgRgQovpWe5j12G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aLoLDm6rL0OLkUhpeCGC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BxNMXQ7sk3pMxy9iG6oK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58l7oVqV2FAjDoEbFj09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09HxaJlzLsuwosEyVGwh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tU9v61NoAu2GkXHogbG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8SfI0K4sQL4bGMnECkM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uI7GRxqlAiZCLhgn02j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B8hU0BymjqZ8nwAjTx2v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b405oejK4Jld6YpWwOM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DCUJNG8M685QWdUVdj2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pajIquHIR67uJfgpB3VP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2FWutHxruJSPgvp1EyDu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NapCUX0dJWMDqnbErDBi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7g1b2ABsbqcnPJjbMaL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93jMwKySpW3CA29AIVpC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KfHaA3flg9oHTJYjdByv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M4VSjpzzFYShjiJaFOc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jH21ITamrpo3ZrnsOZxd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zvOGxxPZeXBStDeIJPM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OBpFz2VKjmo7uq3DS1J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tm8OF5XLXNGTUYPt7YF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VmJQnZ3WCggrXtX6hY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mqg0ThRwrIsuIIO8SoTk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REBy4JedpJwkRCGpLNx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sNih2uF5OHgSqM5PIXH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Dt1mw1HHwlLxTVy6Xzh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V6STagCZ7IEX4iWkm0er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lQLJQhCD8lofYagQbDsO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6GgO18fWiKQDQnqaPq7d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SDFqJNda8zWvUswquzE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lg6JBWdHedli3hxbXG8M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rBCQeHPFzSn2hpj0bgW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x55vjlAD9F6uax2owLIu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TuDM0cY7YU9ziwdsOgAX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F3X9593NBCPNKGexV1ZZ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KODesERKj11upslbvt5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MggMcJwvTOORuTWKlDY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aCofSiCYU4waOv7KIwRz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usfJTt29Uydp9hjA5UBYP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V1Z8SXuRQTPIr0sZOw3B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w7BOTqyqzL5HHnfKqFt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qK86LkGHST2SAdiVEBg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k546iJHlw2vCvSx343j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4DJi5J45o7U4TMvKM8OI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nMMGdvFeAdWgwMn7gFyj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1unkEAKECLxkYpS84lpM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b4RndmBpINjgskOdZDf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iL2KkXBZCuH7DyzRG2wo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rKEZ5QT7mNXtYi1pJYLc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hXXUjPCVTmQstIw2IPE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WLOvjvIpIpYF3nRgJSo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NoCbrn0VMr9Y4CpXZYsM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0YZpmqyj4YIX31EkEFsI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d83PGTgscLLmqifVXp1V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yPxKfEb51kMITYrLe9M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cGPZfAr6u6gHQ3iDPunb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k9qiVqADJyNI6RZjZtsK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z29cFDMHWDAwW1rw12Wz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d5zPmHbqYNAab5u0yVUV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TF1oesiuabi0ZaqHvQuw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v4ieQLSpwo2dn7N7Jqa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8FEkdU1X4Preo9HF0DeF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z77uBU22UCvc6zp0gD6U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FPVLirmYRMqaFlhhRa6h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yC52jhVuH5OAyedmQJMH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rSMz0DMvlcoi2z0Tj1FC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HrWJY4GGtdYam49EoTci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WC2Zr5HZVpYqPsCgVzfEX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cccHa9Ztyt6KrPQ2z6P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8GvRfV7tjDVvJwLmvwuK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wEzLLpdJFI09yVifH5Xs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fT8v5jGbmD8isTXkwWvn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Yl6GTlvATD3N7hQCtNTC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sqpyfkOWoRkFnGOpKOpz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0I0jXfOvxv7GbHh4CNw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fjHOxRCcDUWM4wbjU3l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PV5kgcAime0rrc9qngQ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zXsfabCrpjxMuMJdAqB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ntNFw7XF5QZeowniukTDO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LC4ZatF5f1sOm7R11pGV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UEHmGaFqvGsQbPab18Lj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kFpBmzocEDT4IqhNMvqP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udLiYBY7nqHr9CegnQJy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Ab7FRUjqzhWHfAUp0tGA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3JGqeukOVTCIkPBlfE6nS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CCJHZq1LX8YiMDb1JISm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tUwnOedgwzp3M3NuNloT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f0AnwWmusWOkaQZw9D8U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TU5htbc5Dd1MiP7G7riv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ihpn23Td5msezbLzz1fk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ioyaptvHBUdYAGd01yq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C84C0raJVxGVL5rW5DIu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lRBy60ifqjkoQAnLRxXu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mvW1QQnx9vBoj2X4N51j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X67KTemgTfZyiTFkIxO6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nsj6fQIHkNcJxyPU6X9b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DHPuRAI2fxdKamZsqBLx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42aUOzi6HSyxeMd1sk9qG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AmfQzkMawcthOqEhr09I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QBO9KpcO3eXGzxzIILV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rB35TC5ULjEeEvo7KUCbD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fk8R7IIhnMJKvPjK9B96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KL0UHjayKjbwahIFkZ8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31OHEqLOBvyMn66N1Xc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r6MG0qI7JSHmA4tuJnok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jj9trWO7uxUyHZ6ZEKMV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XoTBzxXaWocCHuybZPZu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l4iBqtLXWdFWw4csPVRu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9T39OA9sHlGqltkO5CP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vYodwCUret6zcbesCTBv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eorShUp7NxM3fIIbAhk8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ViO7ILjCzPGQFlh9qNjk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wbASDKj2Nt2n4KA4wxg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Mg9ADZW5YRE0S2VKhHU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59N9H2O5XYKLbpjI36j5I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TfGCB1dABlAzY34QuEjHp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9JcmCalXIvhQPaVyK2X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68il5ttHitlgxToEBqfn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4HdfFy6yFrXxIC34h5Su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uzD295rxl3z2r46pUm8C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oIOgkAjknSRRTJF2wXteU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3NLVZWSn91phSne79NIC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N0VFnsP6D8vyJ8N4vn8rH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8zC0bFX8SAL5QOLOv7cX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bxkqnopEo8MeGGIz8FpK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jC846VYxxqJTpHB9EgGh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8VfiDTomR1K5vkd5F228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wTedgZZw78fMWb0egXOt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oKJ3ptntuVlADNDEnEyz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cXb6tiLxk3TCVYHz3LS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KPxSh8AlkC841zoDj8iTo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diqx5IabrSNr8Eeb9abZ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xTpjWJCAWBu8jzRBvD9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oXFILtLbnjzO7hTrkjuvW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zwOLLyN6Z2lTlD6mVtfqo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GuFY99UsxUcbGSMs2Ab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OUnn3YeD8g12zNYVecWy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aEjZt6mYJQNDBeRQ6DDA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xS6dks61kionYRTT6Uc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S2alUgPAgbDz6rSfLTSI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ce8fY5X8IcggrLw8MMrzR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VY1A0NSenDLOSRVqAkYsC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C36GtZ0e76urIvCDXF8h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f16aEzsgxtdT8q9YmrmH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iVdt5VqbSlHBXZFGmlr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ePmbuZjGUP7bM73B6cx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rcD3o35VVJvcLiGhLKy8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DrpRfHjVQlJi1RjmskEbO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OBitfKlzjSnQn9yqAgB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GAlKUOqN7usOo2LVNkzm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nzKvEEsgqxY4LqQo55DQ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6Y72Oiv2dSRVxlLdGvP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7pmfiJJe4zJLlza8xaVr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qQXHErr3TUVPsLnBQ9Lo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6cPSvCSo80G3Vyh57E3A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V0va43OXc9IMnNyZGfW8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Mxd6wJvIN97fOaCC3j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4dEYiue2vd3MVlLIyV9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5AP47eSDOql0k0v0ozbBh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doiEwculhy2Ps0sxq0u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c2ehRkKyboEnZfFEY1x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a40cSM2sduXHj7o54J3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7lF3ofJGnyc65WOK48I6Q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ygvJbjMtgnPIjMqeCumqK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nuXhRf5RGky2Jl8twjMP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wU4pWEbN3tBCTJ6hU6f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qtK4hnkHWwhlW79S0KVJ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pGWrFD89uVZj0cXURnmU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dW3y1zrlxeePHhuW3X98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bFGIRAwcrancG8mnCClI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n31OMX2ibf8TKnSjHRP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ruAmAGkxNtoOhCG2Ny9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4NoYviUuSBzjCxeqnmXD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uV5fCE3gbE4kqNXBb1Dj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qlfaDxMlgb8V2yyn2zQk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eX09OmaNalFoisSfGfqC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fi6rtMaW095HG8ftQG5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jBMK0cpJw1sxC5WY3fA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yTbCS7mFcO3hrAPeCnbP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7jnqwrsMHLem9ISIYV8Y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bBHIz9XGfQpfPau1FfHV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Qa5XqVlnDIebhoktLWXO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UwBkErn1bD5DZBBmFh3b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6xjR42hU5sTCwzPsVpT4D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1SUfPSFb5joANZhsAo565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AnKRFesMAq9s9DsUYCnzV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0t2LTKRa6q9vqXOdofUn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WLPbsPuZxRQGTMN6Lqd9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FK32qhuuapVM6lkW3ji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M4Mm1MozMMkRMKPMvLui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247fwa28auagmO6sIKomG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QL9AokYlOcADGWNT7rlZ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vJxeulyUk0oQgtmzENc8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3MaqvVRhUlEh5fp39QDMU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wMJoT0UBDeRx1jYItIesg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fPFjxxMxMNpsXmOZpHCp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zbeWvuXzlracVAQBjJ7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hLrd9OoThRS4vruP96lh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hqklwIHPeE3IvHf8HpG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MLSZHcMrumi2bIjD1IVw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W1yB8FeZa56S7py5LlTN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ZkEjxFyQ05kFg3XDEs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mqQRIONUoHMH8sQY4WH8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4D4Njc0SbLOBwnuC02UX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fu7bAFw6Wi76mdMVuATw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TwWstrVFdbOvnzF8Cll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up1hP5xj4U2eBBf7c4bg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6m0QzKg4xxIjRX8hlsSY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CbZD7c9tSaNAt0SNhFc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1NWMz0oWAMvdN9mTBuG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14fdIrn4HLRr8S0zkLuO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7J2tNBG3ynEP2dKT6azB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No0adhRyGQjTRX1wtKWu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BBC9Wf8Fks0xGmn2r9kyH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X1iFKimA7ZqisOIgaMQc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OZ9Bie04D6NeqYSxwyb6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uenKoDgh13StxA65qNut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P4Lz1ny3xGY74gP3PWTm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PIs1AcmLAhabLpepO1WSc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uJLV2UGLySSrojYOBSJX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6fDRw50l0DMOifmpbEjN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9TIW1vy5AJ4naSZJhXc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YFlgHJqBuTFwrS5bqou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iMrG8Z2Z6OrtYN8ZPsx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4dRcxcU1PNJmEbpaAPp6x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zJp1V9Yn6TiD4Uf8W41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44OMoYoZ3rEjghs8bYSQq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mylflGs1wAEuEBfxbzn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kODM0K68jSrBrd2I3iAp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ijgLTj0IEfciLTHUFWiyS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CNNwWqGg2B0IewCyGIV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3391vsw4r2wBbPYtNFs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YcDlMzcUfVdVdsp2Zm0r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szvR1rMDEFNUKm8wTWDW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al6e6SKdjRGCxlakVqY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muBYO1ljCO6Aq8LOj3LRD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UwhYSWSJwApqsZGl61vH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4wPRGO151BkWWqzW70Nlz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twz6pY1HmkJqCKNDnvG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CAAu1OFvVP68DmBx9mV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6yPmous8PksDTYwVXc1Q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kt6q1QmkJB5Dt1EEpa3M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F0sD1eoIYUzbelgXtCMu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RxguugiNRNCUyO5YoO7V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awMROUJb6GEtdMLPIYO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4hMjosHr0v9Ntc8wX6V7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XhFxaZ5NEzAfmcdIXUka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p0CLfhaP5u4606MdsBD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zy60VOZbAXLlTgwxdPvuK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Kh5cBbGSyHgsPsvLktaDv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L7QfGeL8Rc4OPVIcOvIo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4qq42sv1k6ZdYj5KW0DNz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LDGPCgm8N8gGGpbDMg6x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5BQBCrSu4BtFaFqlCSLXX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IDolKmRxtSaG2PeZPuDI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Jw7I3TuynCCGpY59DSTt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0wKLi9nlz7Uw8Yd678d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0ZnvoSWtksyWCSAZ3I98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LwHgLImvvsLdwLnMKvp5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Xcmlw74vVSuXdQO86d6O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aomOChXDIdekzuTqcerZ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IyywYCobYZuR2XYHvNxh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hJShjeF1RmXzgGNf5ilfx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PHsWruJErfJqPGfEnIa6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xiMgbrquc2C3u2ARhew8I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jwgYzQEXwm7CioGGg3ia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fh9lL4dE70xaNfJ5RPGy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7mlDEM5uDYT2Zf0cRAPev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SKbbBXtPyf6pTDWbRS2J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IgpqF3bIk1HRqtSsAtw98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MSQ6zUoXmtwM9uMKWTi7d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xs94Ihovz1muwAytgkm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DjoGPxDR17xtiEpQGGXY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N0fanp1NQzabOQG1rQSI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ZsDkITlZzDnzWL9UuZnlD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eW3hU3qDGHgpSwnrFadQ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i7Pz9Ef65eLy3cTsmA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XAyehSorqc4Bfmeaj4M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QwnMJylWYKqBgQzH8pkI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MWkiALGERLXZKa4ugZqA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0A4rIoRj9JhKBPmYmZYNB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UmPbfpVXaJP6ofN3jZWV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cbty9QDeN05rv9ltjrXCf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DJ3SSHurDKjIa5TcBTdM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MJXJyWFOFLu6I67mxetI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xd3mM4elZjoUHWiEQMypC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Ur59Nrp5VVhZfr1ln29HH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HfnCtiLepssjCgCgNWTn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IGQDuovgVnD9oUpPVNaH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9ebPpy04M0OdqCYYkEjb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VSp5gCU9tXNyz7DwgIcht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WhRPdgmYyascm2wrcCQ8U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A2ezJGZrl89PnoGecuuoS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UuohK00XAAbR6Ju9O9Qx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IKLLnDGP7Q1ok4kofrk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ebwzvHkGf22eCLDwYCnhK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QHpqOqTocfItzebSVl9R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dQcZFozLuhiBgrRaJumlQ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N8o5LLmKNTO4xHLPNmI8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GsSHQX16dLLaSIfpDK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MJbYTv9Ggdzyen8BU8MVU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imP3AoJYemvV6yj8UV6q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2bagjbzQwrS4j11S0uA4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cwOEJLtNAffgbENgc97H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RNxifUqvmMwxYJvxQ42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uvf0y0GVn08JYDlabeF2v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3KQeceoUSNJyF17rvzm4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JDG3LFj3Fgl1JNr1Hc7r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sdDhkZuRaWry0PgZhfUub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858MesyJpP4Alcrc5o4C7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2Znh9bsHlXu4x8xL1iqx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N3pXJa5Gpizmv0Qw2Rnv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qt3x4avpyQRB6NQbpyX8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Q7U4yD3kHJTyzUdC6icV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cW1KVQTRztKMDWD0CRm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8HydWXMrFWNfcUX2NHcqP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qNMghY6Gkz9v4etwZT6pU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xr1GXOa9OiYhLrFFOlZB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5GQJzhIjkpfTQePgi8Rap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6WI5jdi4VVIrKaWoxrQt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oUcPowd7rOKtJMQbo52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7N55lJkIzRjnxNSuPMQ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EcePnqvwf8OjnVtyqwbw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UGgqaxl2KrxorNpKiatNI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ame3jUggvwtd6OEbbYGP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Y60tJwBm0LFN64Vu27ub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XziVDYhO1ptnn72PbJE8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8USUC8IsfUCQlHJEPy5zT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1iHZfagl8RtyNw5buN27y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yjHAfHWyleK69raNSC5b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jJHNscWKwUmg0Ze3IASt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KTqazOTujga35qPQxzSv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8WTsCoc2IcZIAIbkDC8b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E0DB4CK4wsCzpcITMEaS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aHiHRhOXSPLQGS5hvfm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wseOzj8FNRGmk8EoxdVK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GviUKF2LQni0By3mIEXVP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mONusjtovqPhsqAySJagR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j6CL9LdLyUx75vicvtw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xh6rDwsXqWOwE4ubLdXu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Cn0JUwMYlDABylFI8HiB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Ti4hMKrWABxRwH77yBzf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HIxjMEPTu99cO0CAu3vW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jPloaoHK4zC0AmKtYN6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rybCV2urQjg4oyecMmTMb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nHkT6uY7wKpDxoIYnurcJ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78hEqwo7WWURslrnj897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AiyQdHjHig5HxFJrTBVbs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V3w9w35gbpw24rSHOtg3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0DEZ1U7HbxOq9vtzMQaO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2XO5ZhGCPmBB02ihdbfI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ZFlowb9ymYwdpkWa9MJxR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icEc3dRmQ5ivAGaWUP1z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PxuqhuDYzhFBFCqMdtKs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jusC7ghpGgIQm6HDVnI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HOvgPxJxmhdcsrY8zfDF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SOfk5AxnJDZiEtBzL8N8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U2SHEgZmbnqs6cia221r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LvSMd0d4MDZj9Bj10dYoz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kWlu3NBymrWpTcsnVgnn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RcnpgA6K70WCIWl9dbLD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vGi6IE6K48QI497Dx0rB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M0Rb1zELbpEAd0BcCkGS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6ctrwm70XXYFvuEQKuwR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keW6r9ZmoHW4UQwKY8kib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d5t6yGOjG4hKTEIA2hD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lu0EuG0ig6RQctNpMET6M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Byv7xMAblFoUYnYpOrbD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nKAZ79sedsKwuUBr82Iv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asS3Omj9ULcLnBjMwPL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4OKQTAohLBarOdszO6SP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d5blQ7MwztlOaDP6z34pf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tonVdRUUlpsen4jYtIKC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BWM6kX1E9D2okltYnwnR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bYJXvukdf8lQXchVHb0Z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Irx2PgZrYytaoQEik8PR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yxWsWPBeHGhfpghqsF4e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blMKNdjwyVdmjuClQJe6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m4HtvgfP3hKr1QU6iSAS7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MmNNqhpQR9HLaUBzTrndh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ZzmRStKCdoLzF8ojOQP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xL91UK24oq24mltY3ZH7M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QpMkxogSqIt6keNY1AMc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5wtnWuYHhiUfjC8qvF7y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I5FSURzgdMEUJ6DnBvhKp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Te9Kf1Fw0q4YjgQ9rLTJ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c4VaQB564TfJCeeceX2K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IADBVfxWHGSITARY2KR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pu7btWtCf5PNvaw25sju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mfXbJNBJylqIPiIWc4WA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PTc9m9MZjn60BIeXpZOI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Qjaedc0H2EVlKJpLSnaI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zNpgP05IQz3W80u3TJDy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4JCYbtLcPnbTmCNDlngN4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BSY9J4kSTwcB3SY8WzYC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4gXuyD6rysPlIhg4tVm9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LIaGSR62fcIF7OO2QmZX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bztyTdpFmiqpnXl6SzuH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q8AnquQps10HxBdjYSCz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N67NsVg4Bn3E1VfWF5v0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Z7tU9i3nyOBPZwMCuwUP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fIqRGKuqs1ye8lYvMVPX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pGqJSyAC4W70TRWzN6V2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67r6zd7J1NQpx7g0c8wn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fq3yd8QeZcI3xclqfTSz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k6AJJhkPFD0aj1w4bnYkF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m3Y1vAiEuni7L5Ge86q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D1fpmEBw7NDizwrxHR6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mnEkXjAWCnZOOzIu4TQA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J8NLmYNy53pRERK2HhVb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JPK1AYaTtCZ5WwRo0QWK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VBFjDUx99A3sgQHODiFb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ZTbjGQJHjyoQGoxm4hu2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m0VVAWeENbpE3F1P9ofv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r2kSke76N5HRRzgzeHQv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sb8Qro8s3LIUUBHQdzaq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6aFjOuGyLOfzPA8JuNJXk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W8WFFRougldBl1swDUrUi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l41y6IMrtG4ewn8POagx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de7gX9OvqJZFBADjhLtU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gMW9u5CJ1pyZRMqPLCCX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eQMxbvSv30CiXkkOFJT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6Zjb9AAqFtx7bSeQF9Qo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7CJQTs0RhMFVx6nWT7Qv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myP5vWXS4zCEIaOkCqvc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D1MdrIQLPceAfb1NW3To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5iTnd8yvq08OxVNihve2i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q8UDjOtrij6xITQezhgp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5LHgduFyEmqlSsfivfGWy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qn4orgEL1kekndn5jOTD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cQrAW41zsDfghS86ehZ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0E8R489m8EcxJbeXQkAJr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56WuXdzCDmibbjJRVSdk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MwfWUFSC9b4ivGZrKWzI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JxHT8oXpRW942K8Ec8y2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rZ3E7sERewB2noM35bE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m26gYIhF4MVuz6IQuguKZ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s0nKR93mnjE4XWo8Jmb9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xOi4dBUatvEqEfAYpw1p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U1KT68KnOxRMszrNWsrd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8qxi8yLXE8k7nTgjjuMp6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6yRM1wCAzXkkMBdBXzZq9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F5FbtCXFNKqkYrlwek4z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27F6IxcqFyG1cGml8XCi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U9EPzNCwlpY5cMVdFUx2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lhe9C3L55Q9R3xvnUqsn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DWfEaSc6W4gsMoRyU9Ez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SkDOPK3cQ9vsDhUXTTTY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HBRnpHah31wmh3rlhTHT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BBL7wlviIvpM4U1l2r3K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7WkKzDXgLFuWNI23IeHHy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PgbYhkcl3FGVhTmD1IVc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WfoCliZ9vtb71WOXfvgz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FVZJ5h4F4buVZ2pIBLcjl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NI9tA4vj1Cl1kWAFZUm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3TnyQdoTOW6cB6h565ZD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LZBRmAwmcb1AXYBbfqQB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iAuVb8csfXKboSNYISTA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IRHvgwEdlQSrH1mron9J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QLzInhIYH5vJRDdGSGO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jXbMBhtvq5CD1VVx8nvm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MVX9JdHvtVTsWsBxAFrvb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7dBiLkxqwfKw2dDR4L0W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Jb4sj0xH3RX7uQV7VWaWu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cWzjXNnJbIgo2xPrkZJs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pxnHK8PP0FmXRwKGATG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kptdwxhEaSgz6Ls0Wp8r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oesSA5uQWLTPpw2Vf3eUm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15FiHEpPMg10jVP92kZ4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7sZIKkQsdpHCqNVNNcxW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3q9zkzvEQ4Up2FSEkp5CY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nwI0qUbzmDHzXciZT4Zj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CjGv1dfxNwXkx4tZKTVhD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3VQPIuOisWOwLc2vpGV2z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w1ihXftflAsXbBpzFO9gT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6cWgQdbbj51IJpPx2UHOH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LDaQdDYhsCPFeHVwSCkD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2Y0aPVAOs3FvoyX5DHQCa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FeIQMoQEwsDOYVqxx64k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cCIRxIfHO5r9Fm0mdYq2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kO6IiPTsdBopR267VQ7pP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mPg4wbS5U0BRNB8fTleA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JOjUeh7iCnFgKS2Lmgkv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fbivNAe3A34j6rKBXBXB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crMA1KjJyT01ZLExn64C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6KLTBZe6qwOrzkqsD6eEx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kw9Q4W9YvaO5G1HpK4C7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Aprd4KZPYgH4rms9aah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V20vD58Avo4irs3HBGPI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LfJrWHuzUij7WJpQRpYF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xnCAkWBUsPOTjEbtDNilo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pLjpJKjiSzD4dR7QBKSFs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IMhzkf4e1RYYxa8eBPBa5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eC4dneBFkOcYRgVdQAaX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frkmNcysISWg5MFxW4gU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1Bb8yjE6HkXZps6dw1qD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06p1EVDSMqbHQEoyYIqc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1odqTcS5rrJzA4IwEJsP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NIBsPX3IdnF451Oe1q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5glRNEPqQXZtda475orX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3IduVjHhPqgK47OqXJjs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JYh3jPr3HJYnuAvOrnU2J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UvZHHqH2PRx4Jkpw8BEv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HAqjpz34DgvDmxk8JCZH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XwMt2QMr4IHdOogo07ZK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y5XRcZR1vWyaCUxVxcic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V9IVRlCSHnjGXGwaEMA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LEELmR4ANs15M9N8g8vpD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RVWRpnxvB9yav49uuxiU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BawI1oE5DAwuMQpZEcfX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dZi46D1RljfzkLkHl9R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kfwCz0fVk2plZii8aPTd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E0ij5uS5EXSFXxpXh03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ecvDFXR66TqflhLMywYf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HFONhoRQsKJrM5OrPUdy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eIc7burxMZxXvQPRGtef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wTvGY7H316qHq6B9cmpV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TPzXCXeKjByzciCuwjQI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wOqIgxgSQvHMZG71vJPh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8RUixHQ54fMsiLxTHHur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MKtilhR4oI5mUoyDjIddA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3RpjVnuO6TGEIFzOXZy1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1GoVSbJ6plqWnXYiJH2T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ZwoluB17Mk24ZuZBklhY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FAzjXoeFts5TIOfwwhqR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rA4d3il4TAcuUvnLMjHL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jw3JMtFNl2pE9ZfKkWjo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GeTJ8Lv799tfhx9kvRo5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5gmov1YKr8COPOP3lUh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aTIHAZqs0tfv9DmKgt8o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DsHluswuO1iP5tFNrYkZ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9yjFcGAEN5txPff0fvYVv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djxT4s294JcuUnFiMWQ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kJ8w7OzuzXxGePeE83c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igdqNctl3Duk6lENwbLW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DLlCzccZEEio1hFEFQFJ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ZzhkEZpEfZruCs5bCh94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1Ikm7RwUgE84MLkfxdz0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WxFcztdoABA9yyZiRy8k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lyGjQnJVuYrILMHUi2GR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xtCdLffm1R4zac6wfDQE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CIPNdBWf5DRHN43647uzt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9AAAo3pPdqrRUoY2EqML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Ito2t9yIa5CvlFcC1xbG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3V3Ul9S5cbFyNmFNl4UxV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mc9I55Q9HlVq7cxVUQ63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lyILqCSA4C4c2PjqsDjW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qf5ptChQGBWxRA0kFdh6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mUaIBtntJoTb8tG09fi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sfuYJq8Y6EOU7SafL1Ntd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EFswDE31O2mTFFJR2euC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5h1AvKoduKIBHQihTuj2D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RKYvA19LfIeOyoqW8UFNj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iXOrA9JbA64phCZ9m4Jv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ThUQXmomPHA5FxMAyBvx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oHI935yYHRBgO5CLFGon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uZ9j8LjJzMEW3wwKbmMd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PbWrmMv8ZsHbNVGEeD36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rJug3Oq8Kqq79YmGoxdq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eSIB3x88aaf1KdX6IHHR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LGLIhxfvSH1fuCxrKS0B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R8d8IhOwJVtY62QlfAS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ZvJlzhWPQ60uODu8PYHm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LwvuBpCpIBYk8IpmHxzT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nXCddQ7LUXVzTJdQ4Fxcr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wuuLJsg9M42nyShozvD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7rtzRMZhHIhsEcDZO0Dc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2KfZbvDR2HC0y5JI4njDN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vRlEXNhYGNyKuJfMxWDiK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faLnE1v16jQZx61UNnXt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nZNxFu7kaQTfoDwxPz4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NB0tiQmZuo8rYFafCtzt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7WFRnzXArm3TZwB9PXbM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R2sYIqhhudx7mVt81eK5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Sic1A2r0ZzLl4CppRxia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lSaGFHWW1DRDaaMGPePu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m0QQJCndNKm1WjRTmK4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b5RHJifQwoGwzhGudMYq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7urseCaH3kmCnw9QPXkzN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7g8dsPVR5qbqewpnuZcwJ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TafKFXwTXRhO3d8zTd2TG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0pzNH3xMKsJhnbk0alLbf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WiCqrsknh6HgJEF7SkiG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FUAmvdTRWgHfltcnYvwx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dL1a2feYgEeLtjs8jDRG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gm8CqIlTyUB9HPkkbEDX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31AZTVQcSGThquF2qOwDn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ajBDNZsc2gMdlyCxMuH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Ylqp8GRnKzTqfoI93G2Q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SgkEiKP7kCXHqFhh2cqt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0EhjtNhJ8Gp5srli9HHnV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34o1xhOpQDvrmZwCY4Z89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9fE8WfvsugLRRB2lOXxnc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CXeWYTvI5U4v2FlR1dGb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jAzJfOSKPxJcH1aIjwzYx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M60Fs6vawLpinEcJ5CYg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ikDb8IH7dBEDNCe8qEjn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iJM36NtlzpzrNF1hXNsp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EJRzuWcjWZ7R2Uo5CUD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L8DmikNQdyxi6vhkayY8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kVC6SRbxLGLoFwKUO3Cq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AGv6S9Nrm2OlFNlBiPFs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LX0VRJJReqmeL5baVpViQ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Kdg9zJMJimPPduV744UR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w33M3oOsjjQ8gIAza8sH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WfYGZhQeV3yQGd6MGoVQ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vZ4ddwuTMpyQE7OOmowB5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zq1ntns3McQqfTsMKlk8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Z25hYjZofW8cuNb90wkl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OHyVUBLfKe7zqZhbo93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ZLsR3EhYjtFEkdLkGiDb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6C91iL3JiojH5zhMLnxAT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i2oEBBlOOjdleoJ3poDZ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5UncRO7bhpGUovxf09UW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m4LSslJFJXHoXthpKwGD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NFj0dw9nu5etgyjqYmLrB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dZy3YBpogMLzorSePAif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VGUXYL9Ucq7X60FsbM4G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uYUZ67WRjqPK4R80DDel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rrlSzmovabufbV3YF2Yl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G7mVOjb9rsD69xtDdyzsN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gOFdWEYcnfdLjZWL3dmJ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TWhcRIvtS2fEwuk0yJ7V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Q91ozlrtoSjqu6786evsf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LaEgMwfrxTpFDOniwIY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lOTPCXZRguAi5DpGaHSD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AGruiRcWwit1qlLr9yfA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PmxbXCl15J2sdco8E7Fk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O4c3VJxjnhCbR4W7TzAv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KYY7z31U8UWsxxtYUHBuM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P2ljbxe5Jr545dVlGvpf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Jjxt8ZSY1qod85dJQmTP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0stnLYlVYm6naj1MHpecK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QBBrdeBAKEmyf0TN1W12O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FS4Q7WE3lxsIR36m0x32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iQYLcX9WECszMNvG7dYkj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IAaIA2eFHoCn265VYv6G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94fBGSj5HJy0fa1fyTqW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aqtz2hZPc3UJr5sYmllC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O1QUUJWdgYdYUP86Q25S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5wIVMAx5B9uhBrI7nfSZ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vsbDQgvjwNljWkcYWmGb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uDdHnIEP0xH91gK9KhAi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ivoVpjwjByrYyp8SME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JlGAdt1adw3ZNhboGWAzv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CMjWdNCoB5rNHVcYNfwt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6BzhcJBoNEWS6GI5ZbvUU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tZaQuWTZoajBwbJE0300N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VAftTN30zi57A6leFuOf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v9xlkbsTUd2vfffs0bk9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q39xEOlvZbIm55WxsSyF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54R6ZduCUDOcJucMwDyo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MT9avsIrA4TyY4GyP71m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xSmskFmV70DeiXWOH1Us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Jiav86XNqnRAHlhO3725F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2ojaVoeYa9M6Fk56H4FHp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UKMJC0qZsN3OzbWczp7G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LDACF0DURnmLpfLmnlNZn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EwHC7VsGygg96b6W0M5A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2aWaQc4kGfmQW5YnvZoH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96FagoMdiPmYuwGX4gC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Mfe1YCh6cIRx0PuFWFxt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uYBrHyU85AV8jpVepaWc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6WvQsojWG53gLgqxVIb4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CRw5JIgmxKTPSEVQ5vO9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53DFNSfd0z1PjDknFBGj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sgDT6Mjp4S94GbmwejbIK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mVoMC4CGftnNMsr4Uo7k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O2lhvIQcsAhMGIh1faAk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rwRRWBGicdy27lrkzUQ3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vZMJMT8WKp1hAOpDLfva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dEAWAVBFufwE1R5dONaf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91QKCUV8ByQprM88Pjcl4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KWNyyyqH08A4DKcX0GwS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fA5X4YuXTodf5OPmmAaQ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QHunDlcEx234GdsBtrd3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QnFn7DkWHRQZJnsHk8K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6zHssMq2UPFjig2yDVem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jXyPlT5B5IMNt1TW0gPkn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cJGnFMoI5D1w0Y4hxX5WG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YBbuQYNNM6GgKO8YejdnC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zbtSSkUaUAzV7amDqe5y1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c17CUL6JCM1ER7IgdykB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bdHt48M65i0lEaEgvJyPY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3Y5wkY4UcUfQ0Nq9PCkCx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jcW4ZIOMLmW9JnyNO1a5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5OaRPlUWvlHzWMjoU4bn8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3DHLhOwAmoVdoMdamUQ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GBRjzfvTNEgbdAdVMbJ6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AMAepTWZIYBj6d8zD7ZL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1zVBGUOthduO2Vb2oCDn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C4FZ2MgIgfToK1jOc2a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PiadoBIn7Yv4XRWHS2dz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VEa9JApBcrgdenOPoF0T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TF4rRva816rAmw2eR7Yv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3NJCzT2Dxz370Kv5hITq4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ME0hM9NSVC9PRlPiC7uu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tlLw9Ao45GDDWXzBfuJH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uRVDJrqhjAWCobEvfZdt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1262skI93DNkpBQwIAZR1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cdoSJ0RZKQgYuQTp8YML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H1yMU5ZvvdgXpJqlzHhrA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8caFmz4v4LlucQ5OURu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4edutTmz6W98b6yTvveA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YXqv4uezNTNN0Sfz6n8K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jCR82heYTyOBucyEptuGI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z5hoERJqVuBMegf4XPSlw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ln5GEVpRrFppS87pCv9S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1LBZv8xfpSqPW0yb4uvC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6PRnVQpfPngP9lk4Eqhjc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TjG8jDYxzRgYYGNcbjC7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Y2c6RrqEmM1VWKCzh80A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nLroqE7g8oOi5EdhUIm1t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iKHSOdNcbGmqEvwbXC84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FaFt6srzjn4FtHFvuGel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utGkxe5YTfHly1y2pRRt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hHgfhYhjoGX0GbNMVdtl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RqSmglDK2BqVSQ1JhCWWG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ZMEd6p4ejXQiSkJJxNpJ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7qok2QZabF1O2qsDk0A7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5ERhQyBcaMgWEePMnef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kh0rU03Rxh8hzpWBb9S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woCHafteV4LY9kNk8Phlz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fy5LdNyDlSkhUnNZxgHKM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mBT5jBeOzNF1vcx36UKN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LqmFMraSeIC4J9kHf173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6wF94LOB3lVoKqgG1Sk9v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flhMZdAP1Pz6PsJDPMEH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uCjSYBbkp3UhWQjBvcai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JByhIgPkHpagCWQ4Qp3xl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mT3xGQr5doCK1LAglmZI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1kUtxEN7KOj9boEJ9ufk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azjHDFcSKMeQkmG6gSVr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zutLCuAx9ZybcJLcow55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0bOif8HbmINCRJCcjNh6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rSAcCCcvsjNajIEeoEpz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PHqUx4oDG5lQw2FHwfjZ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6r17eR0HudUJ0ue4UylY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LTLJhkisuLp7z45LVVqF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qWMQndU670LwF7lvAFo2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kTV9Z9Dqx22atPWqX4xn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l3pYqpkKgvShBTVdeLsG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yd00ljAWNspDV4pEriGi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szem7H2ClgHCOELEgBh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8DSQVoOxpl5oKcEy0tX2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YezAcnyYIr6HZHlF7dVpq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eeQTn3pr4EvrtlFMUktDD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VOXpY8omoxS0kJjZvzhm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EdOGyKWUf1qKv3Upn2p7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wYVBQohiC8Ff4QWdFjF6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EbaPgSERKUBR2fEUmKQH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G7UQvCsDRzrSkJq17pEL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1p9VUulDr3rvVtH2O3HGW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uVfqAzsxRU0SM5Y4NPokZ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AYsU6W5iaMeYyT1ERvK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5OYyxPvB8bKSc5mQXOCi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TrU67CBitlWWZFr8EmBMC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6paMbwOfKtHwxOYjtZH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i2yezvc880P2lmZHrP7Ww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6U3QwE4bzEGqYtK24gCU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c9GxxrIxXKKkIb7p3WWJ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qYNRLyaCHqnaITaZ6Ds2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FDKzVEcGYdHdJIKFFank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kWytef4Pihdhui96cDvq1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su9rfrYhFmTkGc6Gp8RF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5FP5agzA1UPD6oLlwAeT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7DQOFeUKj6GdHF5Sr6Aq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X6YIxl8kABlSIPubp74p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QTpEnOyJxfcSJjVPw2ul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KvEjQdkQcVRLPg4iSYjLQ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0u6AtAB3BxwTl6Qn79pbB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Blk2BlX4ms8JgKoYM4Ls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vcNFfsvBxE9aKDdnL6Vn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EC8Jitnvt1kEcCqUCFt5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vrV25ktSNHavxbwva1e1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8Q5rBWRugUGne6HOfn21B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tG4en6urRAfnBPBunCox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ltDNqIfUZhTGGlHIagHn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9U6U0VBsd4E4zPB3cBgGa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8j4PHUDb0zUdCKxHunLt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ZJ6ZETEpcGPZxKaxpANF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nCdMxWXbFadkhIMNWYhb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lcqPOIk38Yie0ADa8b3A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8030VsNyjbiRg0mI8fRC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kr0zfTKM1nuRlbtyzGr9k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12IbaLQ58kSR3pLNMRfA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YoWWXksZnqyV6zRxXq2k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Rp9rKu2zdSr3XaVFRsIlK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cYnGL5nvISQ0hnbRObuo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l3UJSK4haIn7ZNvcPpp9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R8pVR5XkZRdnOnPLaP9B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egx0L4XOUUYrzFTqFIHq2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uvEvyaIkulvVxSK0Jd5N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2WSmfSVkttecMkWSYjQ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TBY7n4fz0WQvxmZYJIr4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oGeXXTfBoEZ9HnWkC1DP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X5ZCwiybD7ERYNLKjPLLK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hbd3uJQLUXVCyUkUQa2W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AItpzD1zf0nScJ2f8FPd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ok0YKaJWjJaeIhEqJXaxt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Tkbrv8MATZoVnd1xbhsK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veH3IWdaTgHR6ilQ22Rx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7ew6JclepT6SDDQFbEVBp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hPtn6BC1a0MtCRqy4efT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STCOF81JsTpWGOxmujMk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pbjULebr8F92fhgPeDMR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RadOK6Qn94ANqh3bPoQJ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srRYL3Oo0dZKQCcAOBny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gSXUuSTL97Af8ahjuWNJ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yAi4KTgYnX7CbZ1QyV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QF3kxiswTswNEnI1UDzo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9Bu2jv6rKe5WknCq8Zva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4Hs9nqz1BPPZPANLYSywy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7vZihEnRevgGqHAHAKSV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xeEEe8NvJT7xtY30es3S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myTdBDAwpRlTYy0Hjim6Z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8f0jmB2ONhNk53GdMOdS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3kZbCU6XICMJfLYAkdUm3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aeVEC4ziLJm4U18KHWQ5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sg3dHMavr7VUPUlvLB9qi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AQiICsBivTwIPWHgtT8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FMz6wr5dkRDPjaiGQcDRc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0SH4zctdqcrX9E4lUr7Gs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LFiCUzr1DzLq9Tn0qMX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947KgnRyn9LsqwTpwTwW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OxrKGfHi7sB8wdvai394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7GZWyJlTM8qAec6aINR5n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FHsQ71g4IxUJfAiwHBR5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iQi0FTmAsMDedRKhP8G22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u1IyeStb2ZzM4dGYuO6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8FuT7YGy8ztjViWdjxt41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yN46DK9oF9wRmmdE7TNC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mABQQBOJTTUHCvyDn8tfC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bt021WfTTbRbTud0Rniy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s8UKKbgC9o46HO1kVpJT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4WAZEqAhp97HCXI0odpx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hfwQ6yRdaxMF4YaLwP2S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ZZc3CU0wuMrCFksOk1pb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UWTKQCGzuuslgwD2WWcD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0driPiIv0sNWo5faR4oPV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9k3Wah4sZlxUIrr0jY3t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4VLSqs7Xm7bS8meLdraxl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oSroR5SON7IgiYMmydVZ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RawJp34RRNVuVbuLpZAb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Xkdpk4rWwWn0nCwo4h4Y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bs8seXqPx2QN0gR8FPKW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lN3ARMNWoD3rY4AWP6q2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E7aeUhjLqA9h6kpD5E1B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JzhNxI0DveEs9VqDRwCD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hHXfxb1M0EfqoAW7JBLN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VCEatcrMvZZ0gizPibOBJ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0cJxPGKM1Sonl4j43Yz0v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p7imhrpWcmICrrWnK1IY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CSWvwd7P1IIlWjpxjtlBV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DsRD7BPYNG8NemRKdi7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rYpbCbMuUJajvFPBBbrX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0gu8wPqymmapRi2FAZdcK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nn3P5DiTYS5BGDmEYPe3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tEQi6prOkulQ7N6CCu1V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ueG9pBTlzccqC4bGjTLPL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vyAGRe7pAbgBZToYNwTr9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gQvyxmdJ1qkY6gCeakpK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e7THDPX8uUWYjPlGz3ns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FViIbiI6KOhbCnFQIoLT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28WMTuLlnQQ2sYpVDFpn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7G8dX0JkYGkfeTaMooeko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VNS6Atsj0uC8jSe09rga2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lAVHqNK6uygUrOzVt21o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vMd4e8eha3KFeMD2jixeA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XYIYPsLhn3hQNHCcEvOj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ed1WT9Kt9zE5f6vapOpL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bHsvGt60TJ8Cg46yrEAq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TNm0dveNdtIfL8SbppCK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pl3JVXApVQlhrwbg3w41y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j7eSN0aSjtT4OE9FgAL5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T1iXGfebN3srueLlIeDk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BnaVTVRxrbvFECDsdu1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Q47QzsGTwN0wbw41HjbT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UuQ0yLTUJG1yw4W36Qe9r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GIKazw8hMw1bPk6GFVK9h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K9yzXbQG96UKHSkVl9YDI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67xGp7ENBDNKGrZNH32x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6U8DtmmgzFWyslaCFW9Jq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t00yndBt2CmFsW6H8IU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fwWUdCGtlWsKn6xjL8ked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X78DWshmtIRSbZ4hX7Hz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nylnfDWE0r6sJ87E2O21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MJfV9i4SxPN8pxnqVho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bcMAArJbNBT922tCSQkA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uNowmtBnBpxI1gyLuXhL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4lCFu2PeKKJqFkZKn3hE4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j7Z5fSMDmzRhvECtOY3Xb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FHFze00vBG9S1s7kPQG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OuJrlRI8leSChJn4ZFh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9KG82y7Csku8I8NKMYS88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ffGQanR8goHkDpxU26rxL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kg8OP8oFhHkFJ2jiiBvT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nuyAzkdHovcXAlSUKhu3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8I9Hqoyj1Pfa3b7vCJ1NY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ljm3u4qyQR7piTU4YSeal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Ejo5lw1GSFkefLU02h2eB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ffGQanR8goHkDpxU26rxL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kg8OP8oFhHkFJ2jiiBvT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nuyAzkdHovcXAlSUKhu3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8I9Hqoyj1Pfa3b7vCJ1NY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Ejo5lw1GSFkefLU02h2eB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C2u2y4qkzEsPSqx6njC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JK8yyUY5qKlVJ1Z2Rtp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P32DqLRRI3EQiKTZvwmt"/>
</p:tagLst>
</file>

<file path=ppt/theme/theme1.xml><?xml version="1.0" encoding="utf-8"?>
<a:theme xmlns:a="http://schemas.openxmlformats.org/drawingml/2006/main" name="NITH2010">
  <a:themeElements>
    <a:clrScheme name="Custom 17">
      <a:dk1>
        <a:srgbClr val="262827"/>
      </a:dk1>
      <a:lt1>
        <a:sysClr val="window" lastClr="FFFFFF"/>
      </a:lt1>
      <a:dk2>
        <a:srgbClr val="0093D3"/>
      </a:dk2>
      <a:lt2>
        <a:srgbClr val="EEECE1"/>
      </a:lt2>
      <a:accent1>
        <a:srgbClr val="0092D1"/>
      </a:accent1>
      <a:accent2>
        <a:srgbClr val="CC006B"/>
      </a:accent2>
      <a:accent3>
        <a:srgbClr val="008839"/>
      </a:accent3>
      <a:accent4>
        <a:srgbClr val="3A3C3C"/>
      </a:accent4>
      <a:accent5>
        <a:srgbClr val="4F5151"/>
      </a:accent5>
      <a:accent6>
        <a:srgbClr val="626464"/>
      </a:accent6>
      <a:hlink>
        <a:srgbClr val="00B0F0"/>
      </a:hlink>
      <a:folHlink>
        <a:srgbClr val="0049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19834</TotalTime>
  <Words>4836</Words>
  <Application>Microsoft Office PowerPoint</Application>
  <PresentationFormat>On-screen Show (4:3)</PresentationFormat>
  <Paragraphs>994</Paragraphs>
  <Slides>81</Slides>
  <Notes>15</Notes>
  <HiddenSlides>0</HiddenSlides>
  <MMClips>0</MMClips>
  <ScaleCrop>false</ScaleCrop>
  <HeadingPairs>
    <vt:vector size="10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  <vt:variant>
        <vt:lpstr>Custom Shows</vt:lpstr>
      </vt:variant>
      <vt:variant>
        <vt:i4>1</vt:i4>
      </vt:variant>
    </vt:vector>
  </HeadingPairs>
  <TitlesOfParts>
    <vt:vector size="96" baseType="lpstr">
      <vt:lpstr>굴림</vt:lpstr>
      <vt:lpstr>ＭＳ Ｐゴシック</vt:lpstr>
      <vt:lpstr>Agency FB</vt:lpstr>
      <vt:lpstr>Arial</vt:lpstr>
      <vt:lpstr>Berlin Sans FB Demi</vt:lpstr>
      <vt:lpstr>Comic Sans MS</vt:lpstr>
      <vt:lpstr>Courier New</vt:lpstr>
      <vt:lpstr>Georgia</vt:lpstr>
      <vt:lpstr>Times New Roman</vt:lpstr>
      <vt:lpstr>Wingdings</vt:lpstr>
      <vt:lpstr>ZapfDingbats</vt:lpstr>
      <vt:lpstr>NITH2010</vt:lpstr>
      <vt:lpstr>Clip</vt:lpstr>
      <vt:lpstr>Document</vt:lpstr>
      <vt:lpstr>TK1100</vt:lpstr>
      <vt:lpstr>Linklaget (“Datalinjelaget”)</vt:lpstr>
      <vt:lpstr>Linklaget: Introduksjon</vt:lpstr>
      <vt:lpstr>Linklaget: sammenheng</vt:lpstr>
      <vt:lpstr>Linklagstjenester (1)</vt:lpstr>
      <vt:lpstr>Linklagstjenester (2)</vt:lpstr>
      <vt:lpstr>Nettverkskort kommuniserer</vt:lpstr>
      <vt:lpstr>Feilhåndtering</vt:lpstr>
      <vt:lpstr>Feildeteksjon</vt:lpstr>
      <vt:lpstr>Paritetssjekk</vt:lpstr>
      <vt:lpstr>Internett-sjekksum (repetisjon)</vt:lpstr>
      <vt:lpstr>Cyclic redundancy check (CRC)</vt:lpstr>
      <vt:lpstr>CRC eksempel</vt:lpstr>
      <vt:lpstr>CRC-32</vt:lpstr>
      <vt:lpstr>Medium Access Control</vt:lpstr>
      <vt:lpstr>Linker og protokoller for multippel aksess</vt:lpstr>
      <vt:lpstr>Multippel aksess-protokoller (MA)</vt:lpstr>
      <vt:lpstr>MAC-protokoller: taksonomi</vt:lpstr>
      <vt:lpstr>Random access protokoller</vt:lpstr>
      <vt:lpstr>CSMA (Carrier Sense Multiple Access)</vt:lpstr>
      <vt:lpstr>CSMA kollisjoner</vt:lpstr>
      <vt:lpstr>CSMA/CD (Collision Detection)</vt:lpstr>
      <vt:lpstr>CSMA/CD kollisjonsdeteksjon</vt:lpstr>
      <vt:lpstr>“Etter tur” MAC-protokoller</vt:lpstr>
      <vt:lpstr>Ex: Konsekvenser av CSMA</vt:lpstr>
      <vt:lpstr>Local Area Network</vt:lpstr>
      <vt:lpstr>LAN-teknologier</vt:lpstr>
      <vt:lpstr>LAN-adresser (= MAC-adresser)</vt:lpstr>
      <vt:lpstr>MAC-adresser</vt:lpstr>
      <vt:lpstr>MAC-adresser</vt:lpstr>
      <vt:lpstr>ARP: Address Resolution Protocol</vt:lpstr>
      <vt:lpstr>ARP (Adress Resolution Protocol)</vt:lpstr>
      <vt:lpstr>arp</vt:lpstr>
      <vt:lpstr>Ethernet</vt:lpstr>
      <vt:lpstr>Ethernet</vt:lpstr>
      <vt:lpstr>Stjernetopologi</vt:lpstr>
      <vt:lpstr>Ethernets rammestruktur</vt:lpstr>
      <vt:lpstr>Ethernets rammestruktur (forts)</vt:lpstr>
      <vt:lpstr>Upålitelig, forbindelsesløs tjeneste</vt:lpstr>
      <vt:lpstr>Ethernet benytter CSMA/CD</vt:lpstr>
      <vt:lpstr>Ethernet CSMA/CD algoritmen</vt:lpstr>
      <vt:lpstr>Ethernets CSMA/CD (forts)</vt:lpstr>
      <vt:lpstr>Ethernet-teknologier: 10Base2</vt:lpstr>
      <vt:lpstr>10BaseT og 100BaseT</vt:lpstr>
      <vt:lpstr>Huber</vt:lpstr>
      <vt:lpstr>Manchester-koding</vt:lpstr>
      <vt:lpstr>Gigabit ethernet (1000Base-T)</vt:lpstr>
      <vt:lpstr>Switch</vt:lpstr>
      <vt:lpstr>Sammenkopling med huber</vt:lpstr>
      <vt:lpstr>Switch/Svitsj</vt:lpstr>
      <vt:lpstr>Videresending</vt:lpstr>
      <vt:lpstr>Selvlæring</vt:lpstr>
      <vt:lpstr>Svitsj: trafikkisolasjon</vt:lpstr>
      <vt:lpstr>Svitsjer: dedikert aksess</vt:lpstr>
      <vt:lpstr>Nettverk for en institusjon</vt:lpstr>
      <vt:lpstr>Svitsjer vs. routere</vt:lpstr>
      <vt:lpstr>VLAN: motivasjon</vt:lpstr>
      <vt:lpstr>Virtuelle LAN</vt:lpstr>
      <vt:lpstr>PowerPoint Presentation</vt:lpstr>
      <vt:lpstr>Sammenligning - oppsummering</vt:lpstr>
      <vt:lpstr>IEEE 802.11</vt:lpstr>
      <vt:lpstr>IEEE 802.11 Wireless LAN (Wi-Fi)</vt:lpstr>
      <vt:lpstr>Kanaler: 1-13, 802.11 b/g/n</vt:lpstr>
      <vt:lpstr>Signalforplantning</vt:lpstr>
      <vt:lpstr>Eksempel: radiostråling / intensitet</vt:lpstr>
      <vt:lpstr>Ad Hoc Nettverk</vt:lpstr>
      <vt:lpstr>Nettverk med AP</vt:lpstr>
      <vt:lpstr>Trådløst LAN: Problem -&gt;CA</vt:lpstr>
      <vt:lpstr>Collision Avoidance </vt:lpstr>
      <vt:lpstr>IEEE 802.11 MAC Protocol: CSMA/CA</vt:lpstr>
      <vt:lpstr>RTS-CTS utveksling</vt:lpstr>
      <vt:lpstr>Ulike CA’er</vt:lpstr>
      <vt:lpstr>802.11 ramme: addressing</vt:lpstr>
      <vt:lpstr>PowerPoint Presentation</vt:lpstr>
      <vt:lpstr>PowerPoint Presentation</vt:lpstr>
      <vt:lpstr>802.11 Sikkerhet &amp; WiFi</vt:lpstr>
      <vt:lpstr>Hvordan sikre eget trådløst nett</vt:lpstr>
      <vt:lpstr>AVSLUTTNING</vt:lpstr>
      <vt:lpstr>Hva skal vi kunne?</vt:lpstr>
      <vt:lpstr>Hva skal vi kunne?</vt:lpstr>
      <vt:lpstr>Dagens øving</vt:lpstr>
      <vt:lpstr>Forelesning2015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Forelesning: Linklaget</dc:title>
  <dc:creator>Bjørn O. Listog</dc:creator>
  <cp:keywords>TCP/IP;TK1100</cp:keywords>
  <cp:lastModifiedBy>Ostby, Bengt</cp:lastModifiedBy>
  <cp:revision>413</cp:revision>
  <cp:lastPrinted>2000-10-23T11:49:35Z</cp:lastPrinted>
  <dcterms:created xsi:type="dcterms:W3CDTF">1999-10-08T19:08:27Z</dcterms:created>
  <dcterms:modified xsi:type="dcterms:W3CDTF">2018-11-21T21:41:10Z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1NvTqGzxtMa3MG76y6Y1OM1mwITsaIfDmHZsGWwVq6zc</vt:lpwstr>
  </property>
  <property fmtid="{D5CDD505-2E9C-101B-9397-08002B2CF9AE}" pid="4" name="Google.Documents.RevisionId">
    <vt:lpwstr>11538226927898722762</vt:lpwstr>
  </property>
  <property fmtid="{D5CDD505-2E9C-101B-9397-08002B2CF9AE}" pid="5" name="Google.Documents.PreviousRevisionId">
    <vt:lpwstr>11222625802809727184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