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notesSlides/notesSlide1.xml" ContentType="application/vnd.openxmlformats-officedocument.presentationml.notesSlide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notesSlides/notesSlide2.xml" ContentType="application/vnd.openxmlformats-officedocument.presentationml.notesSlide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notesSlides/notesSlide3.xml" ContentType="application/vnd.openxmlformats-officedocument.presentationml.notesSlide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notesSlides/notesSlide4.xml" ContentType="application/vnd.openxmlformats-officedocument.presentationml.notesSlide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notesSlides/notesSlide5.xml" ContentType="application/vnd.openxmlformats-officedocument.presentationml.notesSlide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notesSlides/notesSlide6.xml" ContentType="application/vnd.openxmlformats-officedocument.presentationml.notesSlide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notesSlides/notesSlide7.xml" ContentType="application/vnd.openxmlformats-officedocument.presentationml.notesSlide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notesSlides/notesSlide8.xml" ContentType="application/vnd.openxmlformats-officedocument.presentationml.notesSlide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notesSlides/notesSlide9.xml" ContentType="application/vnd.openxmlformats-officedocument.presentationml.notesSlide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notesSlides/notesSlide10.xml" ContentType="application/vnd.openxmlformats-officedocument.presentationml.notesSlide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notesSlides/notesSlide11.xml" ContentType="application/vnd.openxmlformats-officedocument.presentationml.notesSlide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notesSlides/notesSlide12.xml" ContentType="application/vnd.openxmlformats-officedocument.presentationml.notesSlide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notesSlides/notesSlide13.xml" ContentType="application/vnd.openxmlformats-officedocument.presentationml.notesSlide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notesSlides/notesSlide14.xml" ContentType="application/vnd.openxmlformats-officedocument.presentationml.notesSlide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notesSlides/notesSlide15.xml" ContentType="application/vnd.openxmlformats-officedocument.presentationml.notesSlide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notesSlides/notesSlide16.xml" ContentType="application/vnd.openxmlformats-officedocument.presentationml.notesSlide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notesSlides/notesSlide17.xml" ContentType="application/vnd.openxmlformats-officedocument.presentationml.notesSlide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notesSlides/notesSlide18.xml" ContentType="application/vnd.openxmlformats-officedocument.presentationml.notesSlide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notesSlides/notesSlide19.xml" ContentType="application/vnd.openxmlformats-officedocument.presentationml.notesSlide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notesSlides/notesSlide20.xml" ContentType="application/vnd.openxmlformats-officedocument.presentationml.notesSlide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notesSlides/notesSlide21.xml" ContentType="application/vnd.openxmlformats-officedocument.presentationml.notesSlide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notesSlides/notesSlide22.xml" ContentType="application/vnd.openxmlformats-officedocument.presentationml.notesSlide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notesSlides/notesSlide23.xml" ContentType="application/vnd.openxmlformats-officedocument.presentationml.notesSlide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notesSlides/notesSlide24.xml" ContentType="application/vnd.openxmlformats-officedocument.presentationml.notesSlide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notesSlides/notesSlide25.xml" ContentType="application/vnd.openxmlformats-officedocument.presentationml.notesSlide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notesSlides/notesSlide26.xml" ContentType="application/vnd.openxmlformats-officedocument.presentationml.notesSlide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notesSlides/notesSlide27.xml" ContentType="application/vnd.openxmlformats-officedocument.presentationml.notesSlide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notesSlides/notesSlide28.xml" ContentType="application/vnd.openxmlformats-officedocument.presentationml.notesSlide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notesSlides/notesSlide29.xml" ContentType="application/vnd.openxmlformats-officedocument.presentationml.notesSlide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notesSlides/notesSlide30.xml" ContentType="application/vnd.openxmlformats-officedocument.presentationml.notesSlide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notesSlides/notesSlide31.xml" ContentType="application/vnd.openxmlformats-officedocument.presentationml.notesSlide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  <p:sldMasterId id="2147483673" r:id="rId2"/>
    <p:sldMasterId id="2147483688" r:id="rId3"/>
  </p:sldMasterIdLst>
  <p:notesMasterIdLst>
    <p:notesMasterId r:id="rId66"/>
  </p:notesMasterIdLst>
  <p:handoutMasterIdLst>
    <p:handoutMasterId r:id="rId67"/>
  </p:handoutMasterIdLst>
  <p:sldIdLst>
    <p:sldId id="344" r:id="rId4"/>
    <p:sldId id="452" r:id="rId5"/>
    <p:sldId id="346" r:id="rId6"/>
    <p:sldId id="397" r:id="rId7"/>
    <p:sldId id="435" r:id="rId8"/>
    <p:sldId id="402" r:id="rId9"/>
    <p:sldId id="347" r:id="rId10"/>
    <p:sldId id="439" r:id="rId11"/>
    <p:sldId id="373" r:id="rId12"/>
    <p:sldId id="445" r:id="rId13"/>
    <p:sldId id="443" r:id="rId14"/>
    <p:sldId id="444" r:id="rId15"/>
    <p:sldId id="400" r:id="rId16"/>
    <p:sldId id="446" r:id="rId17"/>
    <p:sldId id="459" r:id="rId18"/>
    <p:sldId id="460" r:id="rId19"/>
    <p:sldId id="374" r:id="rId20"/>
    <p:sldId id="398" r:id="rId21"/>
    <p:sldId id="399" r:id="rId22"/>
    <p:sldId id="403" r:id="rId23"/>
    <p:sldId id="376" r:id="rId24"/>
    <p:sldId id="438" r:id="rId25"/>
    <p:sldId id="404" r:id="rId26"/>
    <p:sldId id="434" r:id="rId27"/>
    <p:sldId id="455" r:id="rId28"/>
    <p:sldId id="405" r:id="rId29"/>
    <p:sldId id="377" r:id="rId30"/>
    <p:sldId id="406" r:id="rId31"/>
    <p:sldId id="407" r:id="rId32"/>
    <p:sldId id="447" r:id="rId33"/>
    <p:sldId id="378" r:id="rId34"/>
    <p:sldId id="401" r:id="rId35"/>
    <p:sldId id="448" r:id="rId36"/>
    <p:sldId id="442" r:id="rId37"/>
    <p:sldId id="441" r:id="rId38"/>
    <p:sldId id="385" r:id="rId39"/>
    <p:sldId id="387" r:id="rId40"/>
    <p:sldId id="436" r:id="rId41"/>
    <p:sldId id="437" r:id="rId42"/>
    <p:sldId id="449" r:id="rId43"/>
    <p:sldId id="454" r:id="rId44"/>
    <p:sldId id="440" r:id="rId45"/>
    <p:sldId id="348" r:id="rId46"/>
    <p:sldId id="349" r:id="rId47"/>
    <p:sldId id="350" r:id="rId48"/>
    <p:sldId id="351" r:id="rId49"/>
    <p:sldId id="384" r:id="rId50"/>
    <p:sldId id="386" r:id="rId51"/>
    <p:sldId id="388" r:id="rId52"/>
    <p:sldId id="453" r:id="rId53"/>
    <p:sldId id="389" r:id="rId54"/>
    <p:sldId id="391" r:id="rId55"/>
    <p:sldId id="392" r:id="rId56"/>
    <p:sldId id="393" r:id="rId57"/>
    <p:sldId id="394" r:id="rId58"/>
    <p:sldId id="450" r:id="rId59"/>
    <p:sldId id="451" r:id="rId60"/>
    <p:sldId id="456" r:id="rId61"/>
    <p:sldId id="372" r:id="rId62"/>
    <p:sldId id="457" r:id="rId63"/>
    <p:sldId id="458" r:id="rId64"/>
    <p:sldId id="461" r:id="rId65"/>
  </p:sldIdLst>
  <p:sldSz cx="9906000" cy="6858000" type="A4"/>
  <p:notesSz cx="7099300" cy="10234613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har char="•"/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har char="•"/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har char="•"/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har char="•"/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har char="•"/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nledning" id="{82322470-8082-4E15-863F-5E1ACAE1A8AC}">
          <p14:sldIdLst>
            <p14:sldId id="344"/>
            <p14:sldId id="452"/>
            <p14:sldId id="346"/>
            <p14:sldId id="397"/>
            <p14:sldId id="435"/>
            <p14:sldId id="402"/>
            <p14:sldId id="347"/>
            <p14:sldId id="439"/>
            <p14:sldId id="373"/>
          </p14:sldIdLst>
        </p14:section>
        <p14:section name="TEORI" id="{ADEE527A-8F51-4F0F-9766-901757DB4A0E}">
          <p14:sldIdLst>
            <p14:sldId id="445"/>
            <p14:sldId id="443"/>
            <p14:sldId id="444"/>
            <p14:sldId id="400"/>
            <p14:sldId id="446"/>
            <p14:sldId id="459"/>
            <p14:sldId id="460"/>
            <p14:sldId id="374"/>
            <p14:sldId id="398"/>
            <p14:sldId id="399"/>
            <p14:sldId id="403"/>
            <p14:sldId id="376"/>
            <p14:sldId id="438"/>
            <p14:sldId id="404"/>
            <p14:sldId id="434"/>
            <p14:sldId id="455"/>
            <p14:sldId id="405"/>
            <p14:sldId id="377"/>
            <p14:sldId id="406"/>
            <p14:sldId id="407"/>
            <p14:sldId id="447"/>
            <p14:sldId id="378"/>
            <p14:sldId id="401"/>
            <p14:sldId id="448"/>
          </p14:sldIdLst>
        </p14:section>
        <p14:section name="SHELL" id="{6F50E961-13AD-4DB2-9613-16D27B36747A}">
          <p14:sldIdLst>
            <p14:sldId id="442"/>
            <p14:sldId id="441"/>
            <p14:sldId id="385"/>
            <p14:sldId id="387"/>
            <p14:sldId id="436"/>
            <p14:sldId id="437"/>
            <p14:sldId id="449"/>
            <p14:sldId id="454"/>
          </p14:sldIdLst>
        </p14:section>
        <p14:section name="HISTORIE" id="{C878C1B8-68C8-480D-99E5-951ACC97903C}">
          <p14:sldIdLst>
            <p14:sldId id="440"/>
            <p14:sldId id="348"/>
            <p14:sldId id="349"/>
            <p14:sldId id="350"/>
            <p14:sldId id="351"/>
            <p14:sldId id="384"/>
            <p14:sldId id="386"/>
            <p14:sldId id="388"/>
            <p14:sldId id="453"/>
            <p14:sldId id="389"/>
            <p14:sldId id="391"/>
            <p14:sldId id="392"/>
            <p14:sldId id="393"/>
            <p14:sldId id="394"/>
            <p14:sldId id="450"/>
            <p14:sldId id="451"/>
          </p14:sldIdLst>
        </p14:section>
        <p14:section name="Oppsummering" id="{31B6103D-FDC2-4627-A109-99E0AB67FC0A}">
          <p14:sldIdLst>
            <p14:sldId id="456"/>
            <p14:sldId id="372"/>
            <p14:sldId id="457"/>
            <p14:sldId id="458"/>
            <p14:sldId id="4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71">
          <p15:clr>
            <a:srgbClr val="A4A3A4"/>
          </p15:clr>
        </p15:guide>
        <p15:guide id="2" pos="10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00"/>
    <a:srgbClr val="FF5050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737" autoAdjust="0"/>
  </p:normalViewPr>
  <p:slideViewPr>
    <p:cSldViewPr>
      <p:cViewPr varScale="1">
        <p:scale>
          <a:sx n="82" d="100"/>
          <a:sy n="82" d="100"/>
        </p:scale>
        <p:origin x="1277" y="67"/>
      </p:cViewPr>
      <p:guideLst>
        <p:guide orient="horz" pos="1071"/>
        <p:guide pos="103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presProps" Target="presProps.xml"/><Relationship Id="rId7" Type="http://schemas.openxmlformats.org/officeDocument/2006/relationships/slide" Target="slides/slide4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10" tIns="47355" rIns="94710" bIns="47355" numCol="1" anchor="t" anchorCtr="0" compatLnSpc="1">
            <a:prstTxWarp prst="textNoShape">
              <a:avLst/>
            </a:prstTxWarp>
          </a:bodyPr>
          <a:lstStyle>
            <a:lvl1pPr defTabSz="947738">
              <a:spcBef>
                <a:spcPct val="0"/>
              </a:spcBef>
              <a:buFontTx/>
              <a:buNone/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10" tIns="47355" rIns="94710" bIns="47355" numCol="1" anchor="t" anchorCtr="0" compatLnSpc="1">
            <a:prstTxWarp prst="textNoShape">
              <a:avLst/>
            </a:prstTxWarp>
          </a:bodyPr>
          <a:lstStyle>
            <a:lvl1pPr algn="r" defTabSz="947738">
              <a:spcBef>
                <a:spcPct val="0"/>
              </a:spcBef>
              <a:buFontTx/>
              <a:buNone/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10" tIns="47355" rIns="94710" bIns="47355" numCol="1" anchor="b" anchorCtr="0" compatLnSpc="1">
            <a:prstTxWarp prst="textNoShape">
              <a:avLst/>
            </a:prstTxWarp>
          </a:bodyPr>
          <a:lstStyle>
            <a:lvl1pPr defTabSz="947738">
              <a:spcBef>
                <a:spcPct val="0"/>
              </a:spcBef>
              <a:buFontTx/>
              <a:buNone/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10" tIns="47355" rIns="94710" bIns="47355" numCol="1" anchor="b" anchorCtr="0" compatLnSpc="1">
            <a:prstTxWarp prst="textNoShape">
              <a:avLst/>
            </a:prstTxWarp>
          </a:bodyPr>
          <a:lstStyle>
            <a:lvl1pPr algn="r" defTabSz="947738">
              <a:spcBef>
                <a:spcPct val="0"/>
              </a:spcBef>
              <a:buFontTx/>
              <a:buNone/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320821A0-3D1D-4E8D-9DC2-C7A5B1F6010A}" type="slidenum">
              <a:rPr lang="nb-NO"/>
              <a:pPr>
                <a:defRPr/>
              </a:pPr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555722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10" tIns="47355" rIns="94710" bIns="47355" numCol="1" anchor="t" anchorCtr="0" compatLnSpc="1">
            <a:prstTxWarp prst="textNoShape">
              <a:avLst/>
            </a:prstTxWarp>
          </a:bodyPr>
          <a:lstStyle>
            <a:lvl1pPr defTabSz="947738">
              <a:spcBef>
                <a:spcPct val="0"/>
              </a:spcBef>
              <a:buFontTx/>
              <a:buNone/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10" tIns="47355" rIns="94710" bIns="47355" numCol="1" anchor="t" anchorCtr="0" compatLnSpc="1">
            <a:prstTxWarp prst="textNoShape">
              <a:avLst/>
            </a:prstTxWarp>
          </a:bodyPr>
          <a:lstStyle>
            <a:lvl1pPr algn="r" defTabSz="947738">
              <a:spcBef>
                <a:spcPct val="0"/>
              </a:spcBef>
              <a:buFontTx/>
              <a:buNone/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9463" y="766763"/>
            <a:ext cx="5541962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10" tIns="47355" rIns="94710" bIns="473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10" tIns="47355" rIns="94710" bIns="47355" numCol="1" anchor="b" anchorCtr="0" compatLnSpc="1">
            <a:prstTxWarp prst="textNoShape">
              <a:avLst/>
            </a:prstTxWarp>
          </a:bodyPr>
          <a:lstStyle>
            <a:lvl1pPr defTabSz="947738">
              <a:spcBef>
                <a:spcPct val="0"/>
              </a:spcBef>
              <a:buFontTx/>
              <a:buNone/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10" tIns="47355" rIns="94710" bIns="47355" numCol="1" anchor="b" anchorCtr="0" compatLnSpc="1">
            <a:prstTxWarp prst="textNoShape">
              <a:avLst/>
            </a:prstTxWarp>
          </a:bodyPr>
          <a:lstStyle>
            <a:lvl1pPr algn="r" defTabSz="947738">
              <a:spcBef>
                <a:spcPct val="0"/>
              </a:spcBef>
              <a:buFontTx/>
              <a:buNone/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A74A74A3-97AE-4334-8289-9622D2DBD7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769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E78723-3BAA-480B-91D3-62D5B468EBB6}" type="slidenum">
              <a:rPr lang="en-US"/>
              <a:pPr/>
              <a:t>1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1050" y="766763"/>
            <a:ext cx="5541963" cy="3838575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690022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040423-E63B-47A9-8195-35C35FF1431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202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9463" y="766763"/>
            <a:ext cx="5541962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27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nb-NO"/>
              <a:t>Bedre utnyttelse av maskinen ved at </a:t>
            </a:r>
          </a:p>
          <a:p>
            <a:pPr lvl="1" eaLnBrk="1" hangingPunct="1"/>
            <a:r>
              <a:rPr lang="nb-NO"/>
              <a:t>Man kjører flere programmer samtidig</a:t>
            </a:r>
          </a:p>
          <a:p>
            <a:pPr lvl="2" eaLnBrk="1" hangingPunct="1"/>
            <a:r>
              <a:rPr lang="nb-NO"/>
              <a:t>Skriver i en teksteditor samtidig som </a:t>
            </a:r>
          </a:p>
          <a:p>
            <a:pPr lvl="2" eaLnBrk="1" hangingPunct="1"/>
            <a:r>
              <a:rPr lang="nb-NO"/>
              <a:t>mailsystemet sjekker om det er mail til deg, og</a:t>
            </a:r>
          </a:p>
          <a:p>
            <a:pPr lvl="2" eaLnBrk="1" hangingPunct="1"/>
            <a:r>
              <a:rPr lang="nb-NO"/>
              <a:t>Klokken på skjermen oppdateres hvert sekund</a:t>
            </a:r>
          </a:p>
          <a:p>
            <a:pPr lvl="2" eaLnBrk="1" hangingPunct="1"/>
            <a:r>
              <a:rPr lang="nb-NO"/>
              <a:t>...</a:t>
            </a:r>
          </a:p>
          <a:p>
            <a:pPr lvl="1" eaLnBrk="1" hangingPunct="1"/>
            <a:r>
              <a:rPr lang="nb-NO"/>
              <a:t>Flere brukere på samme maskin</a:t>
            </a:r>
          </a:p>
          <a:p>
            <a:pPr lvl="2" eaLnBrk="1" hangingPunct="1"/>
            <a:r>
              <a:rPr lang="nb-NO"/>
              <a:t>Flere kan være logget inn på ”mjollnir” samtidig</a:t>
            </a:r>
          </a:p>
          <a:p>
            <a:pPr lvl="2" eaLnBrk="1" hangingPunct="1"/>
            <a:r>
              <a:rPr lang="nb-NO"/>
              <a:t>Hver av disse kan kjøre flere programmer</a:t>
            </a:r>
          </a:p>
          <a:p>
            <a:pPr lvl="1" eaLnBrk="1" hangingPunct="1"/>
            <a:r>
              <a:rPr lang="nb-NO"/>
              <a:t>Flere prosesser på samme maskin</a:t>
            </a:r>
          </a:p>
          <a:p>
            <a:pPr lvl="2" eaLnBrk="1" hangingPunct="1"/>
            <a:r>
              <a:rPr lang="nb-NO"/>
              <a:t>En som trenger mye diskIO (Web-server), og</a:t>
            </a:r>
          </a:p>
          <a:p>
            <a:pPr lvl="2" eaLnBrk="1" hangingPunct="1"/>
            <a:r>
              <a:rPr lang="nb-NO"/>
              <a:t>en som trenger mye CPU-kapasitet (f.eks. vitenskapelige beregninger)</a:t>
            </a:r>
          </a:p>
          <a:p>
            <a:pPr eaLnBrk="1" hangingPunct="1"/>
            <a:r>
              <a:rPr lang="nb-NO"/>
              <a:t>De forskjellige former for samtidighet gir tilleggsproblemer</a:t>
            </a:r>
          </a:p>
          <a:p>
            <a:pPr lvl="1" eaLnBrk="1" hangingPunct="1"/>
            <a:r>
              <a:rPr lang="nb-NO"/>
              <a:t>Hvordan kjøre flere programmer ”samtidig” på </a:t>
            </a:r>
            <a:r>
              <a:rPr lang="nb-NO" i="1"/>
              <a:t>en</a:t>
            </a:r>
            <a:r>
              <a:rPr lang="nb-NO"/>
              <a:t> CPU?</a:t>
            </a:r>
          </a:p>
          <a:p>
            <a:pPr lvl="1" eaLnBrk="1" hangingPunct="1"/>
            <a:r>
              <a:rPr lang="nb-NO"/>
              <a:t>Hvordan sørge for at de forskjellige programmene ikke går i bena på hverandre (overskriver hverandres data f.eks.)</a:t>
            </a:r>
          </a:p>
          <a:p>
            <a:pPr lvl="1" eaLnBrk="1" hangingPunct="1"/>
            <a:r>
              <a:rPr lang="nb-NO"/>
              <a:t>Hvordan kontrollere de forskjellige programmenes tilgang til skjerm, disk, skriver, nettverk?</a:t>
            </a:r>
          </a:p>
          <a:p>
            <a:pPr eaLnBrk="1" hangingPunct="1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225880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7420CE-1587-4AAB-BA1F-5497A69AF1A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205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9463" y="766763"/>
            <a:ext cx="5541962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625071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D483C3-DB6A-46D8-9A19-AD79441F8D61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215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9463" y="768350"/>
            <a:ext cx="554037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70155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B722B8-CE29-40A9-AAF8-E53D9E95356F}" type="slidenum">
              <a:rPr lang="en-US"/>
              <a:pPr/>
              <a:t>21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6763"/>
            <a:ext cx="5541962" cy="3838575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716196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79463" y="766763"/>
            <a:ext cx="5541962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2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nb-NO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59518B6-C83A-4242-BD0E-08B97D7691D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743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2A145B-3F0C-4974-99CE-07829CD7840E}" type="slidenum">
              <a:rPr lang="en-US"/>
              <a:pPr/>
              <a:t>27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6763"/>
            <a:ext cx="5541962" cy="3838575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650304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0E7452-9DA4-49A1-A7BB-4812DE68FE5C}" type="slidenum">
              <a:rPr lang="en-US"/>
              <a:pPr/>
              <a:t>31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6763"/>
            <a:ext cx="5541962" cy="3838575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629130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A9F122-C68A-4699-99D0-F9780CFEA276}" type="slidenum">
              <a:rPr lang="en-US"/>
              <a:pPr/>
              <a:t>36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6763"/>
            <a:ext cx="5541962" cy="3838575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427146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3A1300-E24D-48C6-BEBE-AA4E8CD24DDB}" type="slidenum">
              <a:rPr lang="en-US"/>
              <a:pPr/>
              <a:t>37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6763"/>
            <a:ext cx="5541962" cy="3838575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716489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E5D67D-6F79-438E-A2EB-A23EACA0FCB2}" type="slidenum">
              <a:rPr lang="en-US"/>
              <a:pPr/>
              <a:t>43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6763"/>
            <a:ext cx="5541962" cy="3838575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55508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DE6795-B4AF-486C-A6CF-EB165A8B3342}" type="slidenum">
              <a:rPr lang="en-US"/>
              <a:pPr/>
              <a:t>3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6763"/>
            <a:ext cx="5541962" cy="3838575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681511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993FE0-07AB-49C0-BC0E-A2C8FCD7EDD4}" type="slidenum">
              <a:rPr lang="en-US"/>
              <a:pPr/>
              <a:t>44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6763"/>
            <a:ext cx="5541962" cy="3838575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062744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1ADC11-AB9F-4478-92CC-39AC9BD3EC3A}" type="slidenum">
              <a:rPr lang="en-US"/>
              <a:pPr/>
              <a:t>45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1050" y="766763"/>
            <a:ext cx="5540375" cy="3836987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771776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4C9F43-39D5-45AA-909C-1249F0B5F05D}" type="slidenum">
              <a:rPr lang="en-US"/>
              <a:pPr/>
              <a:t>46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6763"/>
            <a:ext cx="5541962" cy="3838575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124199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F52576-1116-4038-BA59-6D041310260F}" type="slidenum">
              <a:rPr lang="en-US"/>
              <a:pPr/>
              <a:t>47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6763"/>
            <a:ext cx="5541962" cy="3838575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155108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88DA92-86E1-4D59-B763-E6AA4E1E9322}" type="slidenum">
              <a:rPr lang="en-US"/>
              <a:pPr/>
              <a:t>48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6763"/>
            <a:ext cx="5541962" cy="3838575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909029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D91E3B-6B2B-4434-B821-F3AD77D45D15}" type="slidenum">
              <a:rPr lang="en-US"/>
              <a:pPr/>
              <a:t>49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6763"/>
            <a:ext cx="5541962" cy="3838575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033805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C7A3F1-C6DB-49FF-8580-990133F1F06D}" type="slidenum">
              <a:rPr lang="en-US"/>
              <a:pPr/>
              <a:t>51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6763"/>
            <a:ext cx="5541962" cy="3838575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408288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045125-A3C9-4DBF-823D-A2EA1383C556}" type="slidenum">
              <a:rPr lang="en-US"/>
              <a:pPr/>
              <a:t>52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6763"/>
            <a:ext cx="5541962" cy="3838575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890413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6D0C86-9436-4AAA-842B-738CFF791B12}" type="slidenum">
              <a:rPr lang="en-US"/>
              <a:pPr/>
              <a:t>53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6763"/>
            <a:ext cx="5541962" cy="3838575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450716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A39C22-08B0-42AB-97ED-8F8E361B538E}" type="slidenum">
              <a:rPr lang="en-US"/>
              <a:pPr/>
              <a:t>54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6763"/>
            <a:ext cx="5541962" cy="3838575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54370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2CD130-EFBA-4B1C-B255-1A385FDBDCA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203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9463" y="766763"/>
            <a:ext cx="5541962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603687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C1D787-D447-4478-ABC8-0402A3A23655}" type="slidenum">
              <a:rPr lang="en-US"/>
              <a:pPr/>
              <a:t>55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6763"/>
            <a:ext cx="5541962" cy="3838575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447806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1CAE8A-6661-4ED9-ABF2-7C3CBB8CB43C}" type="slidenum">
              <a:rPr lang="en-US"/>
              <a:pPr/>
              <a:t>59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6763"/>
            <a:ext cx="5541962" cy="3838575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63889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7D2AAF-C4CF-49DF-8A3A-DE1F5DB092E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210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9463" y="766763"/>
            <a:ext cx="5541962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09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41713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829942-BCB1-446B-9DDB-577ACC65D47D}" type="slidenum">
              <a:rPr lang="en-US"/>
              <a:pPr/>
              <a:t>7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6763"/>
            <a:ext cx="5541962" cy="3838575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9605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2B7A1B-C265-4089-BB0C-36CCDF268BA0}" type="slidenum">
              <a:rPr lang="en-US"/>
              <a:pPr/>
              <a:t>9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6763"/>
            <a:ext cx="5541962" cy="3838575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68282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B7E285-5A07-4B64-9A87-DEE85EEDA86B}" type="slidenum">
              <a:rPr lang="en-US"/>
              <a:pPr/>
              <a:t>11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6763"/>
            <a:ext cx="5541962" cy="3838575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61686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5A7101-8201-42F1-AC63-E1CAAC109D7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208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9463" y="766763"/>
            <a:ext cx="5541962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89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479419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69ADBB-671F-4F11-B409-3E070066DCB5}" type="slidenum">
              <a:rPr lang="en-US"/>
              <a:pPr/>
              <a:t>17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6763"/>
            <a:ext cx="5541962" cy="3838575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5195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3" Type="http://schemas.openxmlformats.org/officeDocument/2006/relationships/tags" Target="../tags/tag72.xml"/><Relationship Id="rId7" Type="http://schemas.openxmlformats.org/officeDocument/2006/relationships/tags" Target="../tags/tag76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9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8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4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01.xml"/><Relationship Id="rId4" Type="http://schemas.openxmlformats.org/officeDocument/2006/relationships/tags" Target="../tags/tag100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06.xml"/><Relationship Id="rId4" Type="http://schemas.openxmlformats.org/officeDocument/2006/relationships/tags" Target="../tags/tag105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109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4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4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130.xml"/><Relationship Id="rId4" Type="http://schemas.openxmlformats.org/officeDocument/2006/relationships/tags" Target="../tags/tag129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135.xml"/><Relationship Id="rId4" Type="http://schemas.openxmlformats.org/officeDocument/2006/relationships/tags" Target="../tags/tag134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tags" Target="../tags/tag138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tags" Target="../tags/tag144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143.xml"/><Relationship Id="rId1" Type="http://schemas.openxmlformats.org/officeDocument/2006/relationships/tags" Target="../tags/tag142.xml"/><Relationship Id="rId6" Type="http://schemas.openxmlformats.org/officeDocument/2006/relationships/tags" Target="../tags/tag147.xml"/><Relationship Id="rId5" Type="http://schemas.openxmlformats.org/officeDocument/2006/relationships/tags" Target="../tags/tag146.xml"/><Relationship Id="rId4" Type="http://schemas.openxmlformats.org/officeDocument/2006/relationships/tags" Target="../tags/tag145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155.xml"/><Relationship Id="rId3" Type="http://schemas.openxmlformats.org/officeDocument/2006/relationships/tags" Target="../tags/tag150.xml"/><Relationship Id="rId7" Type="http://schemas.openxmlformats.org/officeDocument/2006/relationships/tags" Target="../tags/tag154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6" Type="http://schemas.openxmlformats.org/officeDocument/2006/relationships/tags" Target="../tags/tag153.xml"/><Relationship Id="rId5" Type="http://schemas.openxmlformats.org/officeDocument/2006/relationships/tags" Target="../tags/tag152.xml"/><Relationship Id="rId4" Type="http://schemas.openxmlformats.org/officeDocument/2006/relationships/tags" Target="../tags/tag151.xml"/><Relationship Id="rId9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159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tags" Target="../tags/tag162.xml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4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tags" Target="../tags/tag165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164.xml"/><Relationship Id="rId1" Type="http://schemas.openxmlformats.org/officeDocument/2006/relationships/tags" Target="../tags/tag163.xml"/><Relationship Id="rId6" Type="http://schemas.openxmlformats.org/officeDocument/2006/relationships/tags" Target="../tags/tag168.xml"/><Relationship Id="rId5" Type="http://schemas.openxmlformats.org/officeDocument/2006/relationships/tags" Target="../tags/tag167.xml"/><Relationship Id="rId4" Type="http://schemas.openxmlformats.org/officeDocument/2006/relationships/tags" Target="../tags/tag166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tags" Target="../tags/tag171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6" Type="http://schemas.openxmlformats.org/officeDocument/2006/relationships/tags" Target="../tags/tag174.xml"/><Relationship Id="rId5" Type="http://schemas.openxmlformats.org/officeDocument/2006/relationships/tags" Target="../tags/tag173.xml"/><Relationship Id="rId4" Type="http://schemas.openxmlformats.org/officeDocument/2006/relationships/tags" Target="../tags/tag17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" Type="http://schemas.openxmlformats.org/officeDocument/2006/relationships/tags" Target="../tags/tag175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179.xml"/><Relationship Id="rId4" Type="http://schemas.openxmlformats.org/officeDocument/2006/relationships/tags" Target="../tags/tag178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184.xml"/><Relationship Id="rId4" Type="http://schemas.openxmlformats.org/officeDocument/2006/relationships/tags" Target="../tags/tag18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tags" Target="../tags/tag187.xml"/><Relationship Id="rId2" Type="http://schemas.openxmlformats.org/officeDocument/2006/relationships/tags" Target="../tags/tag186.xml"/><Relationship Id="rId1" Type="http://schemas.openxmlformats.org/officeDocument/2006/relationships/tags" Target="../tags/tag185.xml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188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" Type="http://schemas.openxmlformats.org/officeDocument/2006/relationships/tags" Target="../tags/tag189.xml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19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7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0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742950" y="2130432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11413D-FAF7-4E35-BBAD-1497E1655C18}" type="slidenum">
              <a:rPr lang="nb-NO"/>
              <a:pPr>
                <a:defRPr/>
              </a:pPr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047DA-948D-49F0-A203-EDC73783CEB0}" type="slidenum">
              <a:rPr lang="nb-NO"/>
              <a:pPr>
                <a:defRPr/>
              </a:pPr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934200" y="0"/>
            <a:ext cx="222885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247650" y="0"/>
            <a:ext cx="652145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DEB071-6EDF-4F59-BFCF-A4418AFE41AB}" type="slidenum">
              <a:rPr lang="nb-NO"/>
              <a:pPr>
                <a:defRPr/>
              </a:pPr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06335" y="150816"/>
            <a:ext cx="8999669" cy="6492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  <p:custDataLst>
              <p:tags r:id="rId2"/>
            </p:custDataLst>
          </p:nvPr>
        </p:nvSpPr>
        <p:spPr>
          <a:xfrm>
            <a:off x="0" y="998538"/>
            <a:ext cx="4870450" cy="5580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035550" y="998538"/>
            <a:ext cx="4870450" cy="5580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0" y="838200"/>
            <a:ext cx="99060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b-NO"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742950" y="2130430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5F43FF-43E9-4100-97EC-C1FACE2F646F}" type="slidenum">
              <a:rPr lang="nb-NO"/>
              <a:pPr>
                <a:defRPr/>
              </a:pPr>
              <a:t>‹#›</a:t>
            </a:fld>
            <a:endParaRPr lang="nb-NO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1E57BD-CD25-45ED-B544-58B1F63641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0" y="838200"/>
            <a:ext cx="99060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b-NO"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F6045-3AB2-4411-8432-0670920D635A}" type="slidenum">
              <a:rPr lang="nb-NO"/>
              <a:pPr>
                <a:defRPr/>
              </a:pPr>
              <a:t>‹#›</a:t>
            </a:fld>
            <a:endParaRPr lang="nb-NO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DF09A-068A-4AA5-9BB6-D7E093F1F0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0" y="838200"/>
            <a:ext cx="99060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b-NO"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82506" y="4406905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133FF-9052-4FA5-A80B-EAB2F36054BF}" type="slidenum">
              <a:rPr lang="nb-NO"/>
              <a:pPr>
                <a:defRPr/>
              </a:pPr>
              <a:t>‹#›</a:t>
            </a:fld>
            <a:endParaRPr lang="nb-NO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80D3DA-99CC-4D05-9060-8B9A7CB5BC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0" y="838200"/>
            <a:ext cx="99060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b-NO"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742950" y="1066800"/>
            <a:ext cx="41275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5035550" y="1066800"/>
            <a:ext cx="41275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A3E67-B3E0-4865-89C8-5694F71E63DD}" type="slidenum">
              <a:rPr lang="nb-NO"/>
              <a:pPr>
                <a:defRPr/>
              </a:pPr>
              <a:t>‹#›</a:t>
            </a:fld>
            <a:endParaRPr lang="nb-NO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840938-0EE5-4666-9A3C-FB5083CDCF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5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0" y="838200"/>
            <a:ext cx="99060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b-NO"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5032113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5032113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0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F6474E-691A-435D-ADF1-08482E915021}" type="slidenum">
              <a:rPr lang="nb-NO"/>
              <a:pPr>
                <a:defRPr/>
              </a:pPr>
              <a:t>‹#›</a:t>
            </a:fld>
            <a:endParaRPr lang="nb-NO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DC714-DFF8-49E0-BC8C-2370C68109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0" y="838200"/>
            <a:ext cx="99060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b-NO"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E5E1E6-54EB-45BC-8B26-F92A5D639B88}" type="slidenum">
              <a:rPr lang="nb-NO"/>
              <a:pPr>
                <a:defRPr/>
              </a:pPr>
              <a:t>‹#›</a:t>
            </a:fld>
            <a:endParaRPr lang="nb-NO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6C4663-580D-4F92-BC17-E53284F515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5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0" y="838200"/>
            <a:ext cx="99060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b-NO">
              <a:latin typeface="Arial" charset="0"/>
            </a:endParaRPr>
          </a:p>
        </p:txBody>
      </p:sp>
      <p:sp>
        <p:nvSpPr>
          <p:cNvPr id="3" name="Slide Number Placeholder 1"/>
          <p:cNvSpPr>
            <a:spLocks noGrp="1"/>
          </p:cNvSpPr>
          <p:nvPr>
            <p:ph type="sldNum" sz="quarter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EB2DA-4901-48A3-837E-7978F98D800E}" type="slidenum">
              <a:rPr lang="nb-NO"/>
              <a:pPr>
                <a:defRPr/>
              </a:pPr>
              <a:t>‹#›</a:t>
            </a:fld>
            <a:endParaRPr lang="nb-NO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1BCD08-B56C-45E5-986E-A96CC928DD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F50B21-7875-4921-9C13-AE7AFC01BF40}" type="slidenum">
              <a:rPr lang="nb-NO"/>
              <a:pPr>
                <a:defRPr/>
              </a:pPr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0" y="838200"/>
            <a:ext cx="99060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b-NO"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872972" y="273055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F58BA6-EB86-4F13-9D5F-800F89AD2FAA}" type="slidenum">
              <a:rPr lang="nb-NO"/>
              <a:pPr>
                <a:defRPr/>
              </a:pPr>
              <a:t>‹#›</a:t>
            </a:fld>
            <a:endParaRPr lang="nb-NO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168F35-9F9F-4D71-98A5-56D16C307C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0" y="838200"/>
            <a:ext cx="99060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b-NO"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b-NO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8BC7DB-C482-4E98-ACB7-10991F0F4EB8}" type="slidenum">
              <a:rPr lang="nb-NO"/>
              <a:pPr>
                <a:defRPr/>
              </a:pPr>
              <a:t>‹#›</a:t>
            </a:fld>
            <a:endParaRPr lang="nb-NO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AE5284-AE11-41CE-831D-B5ABE7DC5B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0" y="838200"/>
            <a:ext cx="99060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b-NO"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F5BB0-4E53-4C8B-9E46-7E40E436CBB6}" type="slidenum">
              <a:rPr lang="nb-NO"/>
              <a:pPr>
                <a:defRPr/>
              </a:pPr>
              <a:t>‹#›</a:t>
            </a:fld>
            <a:endParaRPr lang="nb-NO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ADB522-1501-48A0-8675-6A728907C3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0" y="838200"/>
            <a:ext cx="99060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b-NO">
              <a:latin typeface="Arial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6934200" y="152400"/>
            <a:ext cx="222885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247650" y="152400"/>
            <a:ext cx="652145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2B0A5-996B-4317-872F-F452BA921FF3}" type="slidenum">
              <a:rPr lang="nb-NO"/>
              <a:pPr>
                <a:defRPr/>
              </a:pPr>
              <a:t>‹#›</a:t>
            </a:fld>
            <a:endParaRPr lang="nb-NO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1D372E-739C-440B-A868-4BEAA359C9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0" y="838200"/>
            <a:ext cx="99060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b-NO"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47650" y="152400"/>
            <a:ext cx="89154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742950" y="1066800"/>
            <a:ext cx="41275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5035550" y="1066800"/>
            <a:ext cx="41275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CC0FF-5F38-44D5-B693-B7CB9950BD56}" type="slidenum">
              <a:rPr lang="nb-NO"/>
              <a:pPr>
                <a:defRPr/>
              </a:pPr>
              <a:t>‹#›</a:t>
            </a:fld>
            <a:endParaRPr lang="nb-NO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  <p:custDataLst>
              <p:tags r:id="rId6"/>
            </p:custDataLst>
          </p:nvPr>
        </p:nvSpPr>
        <p:spPr>
          <a:xfrm>
            <a:off x="6604000" y="6324600"/>
            <a:ext cx="6604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F10ED-18A3-4B6A-B796-94A38EF7E6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06334" y="150816"/>
            <a:ext cx="8999669" cy="6492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0" y="998543"/>
            <a:ext cx="9906000" cy="27130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0" y="3863980"/>
            <a:ext cx="9906000" cy="2714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tel og skjematisk tegning eller organisasjonsk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47650" y="152400"/>
            <a:ext cx="8915400" cy="685800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SmartArt 2"/>
          <p:cNvSpPr>
            <a:spLocks noGrp="1"/>
          </p:cNvSpPr>
          <p:nvPr>
            <p:ph type="dgm" idx="1"/>
            <p:custDataLst>
              <p:tags r:id="rId2"/>
            </p:custDataLst>
          </p:nvPr>
        </p:nvSpPr>
        <p:spPr>
          <a:xfrm>
            <a:off x="742950" y="1066800"/>
            <a:ext cx="8420100" cy="5410200"/>
          </a:xfrm>
        </p:spPr>
        <p:txBody>
          <a:bodyPr/>
          <a:lstStyle/>
          <a:p>
            <a:pPr lvl="0"/>
            <a:endParaRPr lang="nb-NO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EF1AA-DF0C-4088-BBCF-76EF3808C786}" type="slidenum">
              <a:rPr lang="nb-NO"/>
              <a:pPr>
                <a:defRPr/>
              </a:pPr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2013-10-10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Bjørn O. Listog - blistog@nith.no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1FB64C-7F36-4DCD-8A7E-4CC0EFE36A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2013-10-10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Bjørn O. Listog - blistog@nith.no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84EBA1-1EFE-4ABD-A105-5A20EAD526F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92559" y="188640"/>
            <a:ext cx="8351337" cy="634082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95300" y="1124744"/>
            <a:ext cx="8915400" cy="52565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2013-10-10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Bjørn O. Listog - blistog@nith.no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0BDE88-B0E9-4DE3-98CA-EAFE94D587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>
            <p:custDataLst>
              <p:tags r:id="rId6"/>
            </p:custDataLst>
          </p:nvPr>
        </p:nvCxnSpPr>
        <p:spPr>
          <a:xfrm>
            <a:off x="0" y="908720"/>
            <a:ext cx="9906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82506" y="4406907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2F599-B6A3-4444-BF27-25A1D15AF923}" type="slidenum">
              <a:rPr lang="nb-NO"/>
              <a:pPr>
                <a:defRPr/>
              </a:pPr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95300" y="1052737"/>
            <a:ext cx="4375150" cy="5073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035550" y="1052737"/>
            <a:ext cx="4375150" cy="5073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2013-10-10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Bjørn O. Listog - blistog@nith.no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E8544-3A26-4173-89FE-53C74A197B9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95300" y="1124745"/>
            <a:ext cx="4376870" cy="105013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5032111" y="1124745"/>
            <a:ext cx="4378590" cy="105013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2013-10-10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Bjørn O. Listog - blistog@nith.no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CDE17-3E85-4C5D-99E9-82714EC337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2013-10-10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Bjørn O. Listog - blistog@nith.no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B074F-CA88-43BD-81EA-A0D9BE776E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2013-10-10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Bjørn O. Listog - blistog@nith.no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CA8118-D831-46E3-AC3B-EE4FCBC488B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95300" y="980728"/>
            <a:ext cx="3259006" cy="115212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872971" y="980729"/>
            <a:ext cx="5537729" cy="51454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95300" y="2276873"/>
            <a:ext cx="3259006" cy="38492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2013-10-10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Bjørn O. Listog - blistog@nith.no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F43D0B-A618-496E-BCE8-D733BBDECC5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941645" y="1052736"/>
            <a:ext cx="5943600" cy="367483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nb-NO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2013-10-10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Bjørn O. Listog - blistog@nith.no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B7D53C-8E75-4A31-996C-FB55C66ECB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2013-10-10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Bjørn O. Listog - blistog@nith.no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BB412-247E-437D-ABF8-4A7ED088A8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7181850" y="1052737"/>
            <a:ext cx="2228850" cy="507342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95300" y="1052737"/>
            <a:ext cx="6521450" cy="50734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2013-10-10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Bjørn O. Listog - blistog@nith.no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7A8C18-9607-431D-9C10-1FC192B2C9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2013-10-10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Bjørn O. Listog - blistog@nith.no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CA1B5B-7853-4D74-9F3D-8D3D318A37C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2013-10-10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Bjørn O. Listog - blistog@nith.no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CA1B5B-7853-4D74-9F3D-8D3D318A37C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742950" y="1143000"/>
            <a:ext cx="4127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035550" y="1143000"/>
            <a:ext cx="4127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  <p:custDataLst>
              <p:tags r:id="rId4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885E8-8C4C-4C6E-8803-AE276887E51D}" type="slidenum">
              <a:rPr lang="nb-NO"/>
              <a:pPr>
                <a:defRPr/>
              </a:pPr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2142" y="142852"/>
            <a:ext cx="8667811" cy="78581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541704" y="1214422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5030395" y="1214422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5032114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  <p:custDataLst>
              <p:tags r:id="rId6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349C34-D187-4BFB-8109-D3423960AD6C}" type="slidenum">
              <a:rPr lang="nb-NO"/>
              <a:pPr>
                <a:defRPr/>
              </a:pPr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CFF89-5D8E-4751-96AC-740B77DDF41B}" type="slidenum">
              <a:rPr lang="nb-NO"/>
              <a:pPr>
                <a:defRPr/>
              </a:pPr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79E5E-E16F-4A35-8448-C0EF5D2FF1B5}" type="slidenum">
              <a:rPr lang="nb-NO"/>
              <a:pPr>
                <a:defRPr/>
              </a:pPr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95300" y="142852"/>
            <a:ext cx="8791605" cy="85725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872972" y="1428743"/>
            <a:ext cx="5537729" cy="46974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  <p:custDataLst>
              <p:tags r:id="rId4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D400E4-65BB-48C6-8F1C-7920DC03E04A}" type="slidenum">
              <a:rPr lang="nb-NO"/>
              <a:pPr>
                <a:defRPr/>
              </a:pPr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2142" y="142852"/>
            <a:ext cx="9209549" cy="78105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941645" y="1142990"/>
            <a:ext cx="5943600" cy="358459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nb-NO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941645" y="4857760"/>
            <a:ext cx="5943600" cy="13144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  <p:custDataLst>
              <p:tags r:id="rId4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376F78-4D89-43FD-9854-666E2146B1FD}" type="slidenum">
              <a:rPr lang="nb-NO"/>
              <a:pPr>
                <a:defRPr/>
              </a:pPr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ags" Target="../tags/tag46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ags" Target="../tags/tag45.xml"/><Relationship Id="rId2" Type="http://schemas.openxmlformats.org/officeDocument/2006/relationships/slideLayout" Target="../slideLayouts/slideLayout14.xml"/><Relationship Id="rId16" Type="http://schemas.openxmlformats.org/officeDocument/2006/relationships/tags" Target="../tags/tag44.xml"/><Relationship Id="rId20" Type="http://schemas.openxmlformats.org/officeDocument/2006/relationships/tags" Target="../tags/tag4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19" Type="http://schemas.openxmlformats.org/officeDocument/2006/relationships/tags" Target="../tags/tag47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tags" Target="../tags/tag122.xml"/><Relationship Id="rId3" Type="http://schemas.openxmlformats.org/officeDocument/2006/relationships/slideLayout" Target="../slideLayouts/slideLayout29.xml"/><Relationship Id="rId21" Type="http://schemas.openxmlformats.org/officeDocument/2006/relationships/tags" Target="../tags/tag125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tags" Target="../tags/tag121.xml"/><Relationship Id="rId2" Type="http://schemas.openxmlformats.org/officeDocument/2006/relationships/slideLayout" Target="../slideLayouts/slideLayout28.xml"/><Relationship Id="rId16" Type="http://schemas.openxmlformats.org/officeDocument/2006/relationships/tags" Target="../tags/tag120.xml"/><Relationship Id="rId20" Type="http://schemas.openxmlformats.org/officeDocument/2006/relationships/tags" Target="../tags/tag124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tags" Target="../tags/tag119.xml"/><Relationship Id="rId10" Type="http://schemas.openxmlformats.org/officeDocument/2006/relationships/slideLayout" Target="../slideLayouts/slideLayout36.xml"/><Relationship Id="rId19" Type="http://schemas.openxmlformats.org/officeDocument/2006/relationships/tags" Target="../tags/tag123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Relationship Id="rId22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  <p:custDataLst>
              <p:tags r:id="rId14"/>
            </p:custDataLst>
          </p:nvPr>
        </p:nvSpPr>
        <p:spPr bwMode="auto">
          <a:xfrm>
            <a:off x="247650" y="0"/>
            <a:ext cx="8915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  <p:custDataLst>
              <p:tags r:id="rId15"/>
            </p:custDataLst>
          </p:nvPr>
        </p:nvSpPr>
        <p:spPr bwMode="auto">
          <a:xfrm>
            <a:off x="742950" y="1143000"/>
            <a:ext cx="84201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sldNum" sz="quarter" idx="4"/>
            <p:custDataLst>
              <p:tags r:id="rId16"/>
            </p:custDataLst>
          </p:nvPr>
        </p:nvSpPr>
        <p:spPr bwMode="auto">
          <a:xfrm>
            <a:off x="8832850" y="6400800"/>
            <a:ext cx="1073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</a:defRPr>
            </a:lvl1pPr>
          </a:lstStyle>
          <a:p>
            <a:pPr>
              <a:defRPr/>
            </a:pPr>
            <a:fld id="{0138DA50-78EB-4A6E-AFAE-DA4CA9376739}" type="slidenum">
              <a:rPr lang="nb-NO"/>
              <a:pPr>
                <a:defRPr/>
              </a:pPr>
              <a:t>‹#›</a:t>
            </a:fld>
            <a:endParaRPr lang="nb-NO"/>
          </a:p>
        </p:txBody>
      </p:sp>
      <p:sp>
        <p:nvSpPr>
          <p:cNvPr id="23557" name="Line 5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0" y="990600"/>
            <a:ext cx="99060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b-NO"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16"/>
            </p:custDataLst>
          </p:nvPr>
        </p:nvSpPr>
        <p:spPr bwMode="auto">
          <a:xfrm>
            <a:off x="247650" y="152400"/>
            <a:ext cx="8915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b-NO"/>
              <a:t>Klikk for å redigere tittelstil i malen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  <p:custDataLst>
              <p:tags r:id="rId17"/>
            </p:custDataLst>
          </p:nvPr>
        </p:nvSpPr>
        <p:spPr bwMode="auto">
          <a:xfrm>
            <a:off x="742950" y="1066800"/>
            <a:ext cx="84201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167940" name="Rectangle 4"/>
          <p:cNvSpPr>
            <a:spLocks noGrp="1" noChangeArrowheads="1"/>
          </p:cNvSpPr>
          <p:nvPr>
            <p:ph type="sldNum" sz="quarter" idx="4"/>
            <p:custDataLst>
              <p:tags r:id="rId18"/>
            </p:custDataLst>
          </p:nvPr>
        </p:nvSpPr>
        <p:spPr bwMode="auto">
          <a:xfrm>
            <a:off x="9328150" y="6400800"/>
            <a:ext cx="577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97533B2F-D2B8-4A29-9D42-29E6FC4404D8}" type="slidenum">
              <a:rPr lang="nb-NO"/>
              <a:pPr>
                <a:defRPr/>
              </a:pPr>
              <a:t>‹#›</a:t>
            </a:fld>
            <a:endParaRPr lang="nb-NO"/>
          </a:p>
        </p:txBody>
      </p:sp>
      <p:sp>
        <p:nvSpPr>
          <p:cNvPr id="167941" name="Line 5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0" y="838200"/>
            <a:ext cx="99060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b-NO">
              <a:latin typeface="Arial" charset="0"/>
            </a:endParaRPr>
          </a:p>
        </p:txBody>
      </p:sp>
      <p:sp>
        <p:nvSpPr>
          <p:cNvPr id="167942" name="Rectangle 6"/>
          <p:cNvSpPr>
            <a:spLocks noGrp="1" noChangeArrowheads="1"/>
          </p:cNvSpPr>
          <p:nvPr>
            <p:ph type="sldNum" sz="quarter" idx="4"/>
            <p:custDataLst>
              <p:tags r:id="rId20"/>
            </p:custDataLst>
          </p:nvPr>
        </p:nvSpPr>
        <p:spPr bwMode="auto">
          <a:xfrm>
            <a:off x="6604000" y="6324600"/>
            <a:ext cx="660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+mj-lt"/>
              </a:defRPr>
            </a:lvl1pPr>
          </a:lstStyle>
          <a:p>
            <a:pPr>
              <a:defRPr/>
            </a:pPr>
            <a:fld id="{476A3388-9E89-4B9C-918D-8CD12B6E65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 bwMode="auto">
          <a:xfrm>
            <a:off x="704528" y="116632"/>
            <a:ext cx="8706172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title style</a:t>
            </a:r>
            <a:endParaRPr lang="nb-NO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 bwMode="auto">
          <a:xfrm>
            <a:off x="495300" y="1124744"/>
            <a:ext cx="8915400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742950" y="6477001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chemeClr val="bg1"/>
                </a:solidFill>
              </a:defRPr>
            </a:lvl1pPr>
          </a:lstStyle>
          <a:p>
            <a:pPr>
              <a:buFontTx/>
              <a:buNone/>
              <a:defRPr/>
            </a:pPr>
            <a:r>
              <a:rPr lang="nb-NO"/>
              <a:t>2013-10-10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2724150" y="6477001"/>
            <a:ext cx="313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None/>
              <a:defRPr sz="10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Bjørn O. Listog - blistog@nith.no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6273800" y="6477001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None/>
              <a:defRPr sz="10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BCA1B5B-7853-4D74-9F3D-8D3D318A37C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>
            <p:custDataLst>
              <p:tags r:id="rId20"/>
            </p:custDataLst>
          </p:nvPr>
        </p:nvCxnSpPr>
        <p:spPr>
          <a:xfrm>
            <a:off x="0" y="908720"/>
            <a:ext cx="9906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32" descr="compuser"/>
          <p:cNvPicPr>
            <a:picLocks noChangeAspect="1" noChangeArrowheads="1" noCrop="1"/>
          </p:cNvPicPr>
          <p:nvPr userDrawn="1">
            <p:custDataLst>
              <p:tags r:id="rId21"/>
            </p:custDataLst>
          </p:nvPr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0" y="0"/>
            <a:ext cx="101917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Georgia"/>
          <a:ea typeface="ＭＳ Ｐゴシック" pitchFamily="-65" charset="-128"/>
          <a:cs typeface="Georgia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eorgia" pitchFamily="-65" charset="0"/>
          <a:ea typeface="ＭＳ Ｐゴシック" pitchFamily="-65" charset="-128"/>
          <a:cs typeface="Georgia" pitchFamily="-65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eorgia" pitchFamily="-65" charset="0"/>
          <a:ea typeface="ＭＳ Ｐゴシック" pitchFamily="-65" charset="-128"/>
          <a:cs typeface="Georgia" pitchFamily="-65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eorgia" pitchFamily="-65" charset="0"/>
          <a:ea typeface="ＭＳ Ｐゴシック" pitchFamily="-65" charset="-128"/>
          <a:cs typeface="Georgia" pitchFamily="-65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eorgia" pitchFamily="-65" charset="0"/>
          <a:ea typeface="ＭＳ Ｐゴシック" pitchFamily="-65" charset="-128"/>
          <a:cs typeface="Georgia" pitchFamily="-65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eorgia" pitchFamily="-65" charset="0"/>
          <a:ea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eorgia" pitchFamily="-65" charset="0"/>
          <a:ea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eorgia" pitchFamily="-65" charset="0"/>
          <a:ea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eorgia" pitchFamily="-65" charset="0"/>
          <a:ea typeface="ＭＳ Ｐゴシック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195.xml"/><Relationship Id="rId7" Type="http://schemas.openxmlformats.org/officeDocument/2006/relationships/slideLayout" Target="../slideLayouts/slideLayout29.xml"/><Relationship Id="rId2" Type="http://schemas.openxmlformats.org/officeDocument/2006/relationships/tags" Target="../tags/tag194.xml"/><Relationship Id="rId1" Type="http://schemas.openxmlformats.org/officeDocument/2006/relationships/tags" Target="../tags/tag193.xml"/><Relationship Id="rId6" Type="http://schemas.openxmlformats.org/officeDocument/2006/relationships/tags" Target="../tags/tag198.xml"/><Relationship Id="rId5" Type="http://schemas.openxmlformats.org/officeDocument/2006/relationships/tags" Target="../tags/tag197.xml"/><Relationship Id="rId4" Type="http://schemas.openxmlformats.org/officeDocument/2006/relationships/tags" Target="../tags/tag196.xml"/><Relationship Id="rId9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42.xml"/><Relationship Id="rId2" Type="http://schemas.openxmlformats.org/officeDocument/2006/relationships/tags" Target="../tags/tag241.xml"/><Relationship Id="rId1" Type="http://schemas.openxmlformats.org/officeDocument/2006/relationships/tags" Target="../tags/tag240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244.xml"/><Relationship Id="rId4" Type="http://schemas.openxmlformats.org/officeDocument/2006/relationships/tags" Target="../tags/tag24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252.xml"/><Relationship Id="rId13" Type="http://schemas.openxmlformats.org/officeDocument/2006/relationships/tags" Target="../tags/tag257.xml"/><Relationship Id="rId18" Type="http://schemas.openxmlformats.org/officeDocument/2006/relationships/tags" Target="../tags/tag262.xml"/><Relationship Id="rId3" Type="http://schemas.openxmlformats.org/officeDocument/2006/relationships/tags" Target="../tags/tag247.xml"/><Relationship Id="rId21" Type="http://schemas.openxmlformats.org/officeDocument/2006/relationships/notesSlide" Target="../notesSlides/notesSlide7.xml"/><Relationship Id="rId7" Type="http://schemas.openxmlformats.org/officeDocument/2006/relationships/tags" Target="../tags/tag251.xml"/><Relationship Id="rId12" Type="http://schemas.openxmlformats.org/officeDocument/2006/relationships/tags" Target="../tags/tag256.xml"/><Relationship Id="rId17" Type="http://schemas.openxmlformats.org/officeDocument/2006/relationships/tags" Target="../tags/tag261.xml"/><Relationship Id="rId2" Type="http://schemas.openxmlformats.org/officeDocument/2006/relationships/tags" Target="../tags/tag246.xml"/><Relationship Id="rId16" Type="http://schemas.openxmlformats.org/officeDocument/2006/relationships/tags" Target="../tags/tag260.xml"/><Relationship Id="rId20" Type="http://schemas.openxmlformats.org/officeDocument/2006/relationships/slideLayout" Target="../slideLayouts/slideLayout29.xml"/><Relationship Id="rId1" Type="http://schemas.openxmlformats.org/officeDocument/2006/relationships/tags" Target="../tags/tag245.xml"/><Relationship Id="rId6" Type="http://schemas.openxmlformats.org/officeDocument/2006/relationships/tags" Target="../tags/tag250.xml"/><Relationship Id="rId11" Type="http://schemas.openxmlformats.org/officeDocument/2006/relationships/tags" Target="../tags/tag255.xml"/><Relationship Id="rId5" Type="http://schemas.openxmlformats.org/officeDocument/2006/relationships/tags" Target="../tags/tag249.xml"/><Relationship Id="rId15" Type="http://schemas.openxmlformats.org/officeDocument/2006/relationships/tags" Target="../tags/tag259.xml"/><Relationship Id="rId10" Type="http://schemas.openxmlformats.org/officeDocument/2006/relationships/tags" Target="../tags/tag254.xml"/><Relationship Id="rId19" Type="http://schemas.openxmlformats.org/officeDocument/2006/relationships/tags" Target="../tags/tag263.xml"/><Relationship Id="rId4" Type="http://schemas.openxmlformats.org/officeDocument/2006/relationships/tags" Target="../tags/tag248.xml"/><Relationship Id="rId9" Type="http://schemas.openxmlformats.org/officeDocument/2006/relationships/tags" Target="../tags/tag253.xml"/><Relationship Id="rId14" Type="http://schemas.openxmlformats.org/officeDocument/2006/relationships/tags" Target="../tags/tag25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66.xml"/><Relationship Id="rId2" Type="http://schemas.openxmlformats.org/officeDocument/2006/relationships/tags" Target="../tags/tag265.xml"/><Relationship Id="rId1" Type="http://schemas.openxmlformats.org/officeDocument/2006/relationships/tags" Target="../tags/tag264.xml"/><Relationship Id="rId5" Type="http://schemas.openxmlformats.org/officeDocument/2006/relationships/slideLayout" Target="../slideLayouts/slideLayout29.xml"/><Relationship Id="rId4" Type="http://schemas.openxmlformats.org/officeDocument/2006/relationships/tags" Target="../tags/tag26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70.xml"/><Relationship Id="rId2" Type="http://schemas.openxmlformats.org/officeDocument/2006/relationships/tags" Target="../tags/tag269.xml"/><Relationship Id="rId1" Type="http://schemas.openxmlformats.org/officeDocument/2006/relationships/tags" Target="../tags/tag268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9.xml"/><Relationship Id="rId4" Type="http://schemas.openxmlformats.org/officeDocument/2006/relationships/tags" Target="../tags/tag27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74.xml"/><Relationship Id="rId7" Type="http://schemas.openxmlformats.org/officeDocument/2006/relationships/image" Target="../media/image9.png"/><Relationship Id="rId2" Type="http://schemas.openxmlformats.org/officeDocument/2006/relationships/tags" Target="../tags/tag273.xml"/><Relationship Id="rId1" Type="http://schemas.openxmlformats.org/officeDocument/2006/relationships/tags" Target="../tags/tag272.xml"/><Relationship Id="rId6" Type="http://schemas.openxmlformats.org/officeDocument/2006/relationships/slideLayout" Target="../slideLayouts/slideLayout30.xml"/><Relationship Id="rId5" Type="http://schemas.openxmlformats.org/officeDocument/2006/relationships/tags" Target="../tags/tag276.xml"/><Relationship Id="rId4" Type="http://schemas.openxmlformats.org/officeDocument/2006/relationships/tags" Target="../tags/tag27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tags" Target="../tags/tag278.xml"/><Relationship Id="rId1" Type="http://schemas.openxmlformats.org/officeDocument/2006/relationships/tags" Target="../tags/tag277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281.xml"/><Relationship Id="rId7" Type="http://schemas.openxmlformats.org/officeDocument/2006/relationships/notesSlide" Target="../notesSlides/notesSlide9.xml"/><Relationship Id="rId2" Type="http://schemas.openxmlformats.org/officeDocument/2006/relationships/tags" Target="../tags/tag280.xml"/><Relationship Id="rId1" Type="http://schemas.openxmlformats.org/officeDocument/2006/relationships/tags" Target="../tags/tag279.xml"/><Relationship Id="rId6" Type="http://schemas.openxmlformats.org/officeDocument/2006/relationships/slideLayout" Target="../slideLayouts/slideLayout29.xml"/><Relationship Id="rId5" Type="http://schemas.openxmlformats.org/officeDocument/2006/relationships/tags" Target="../tags/tag283.xml"/><Relationship Id="rId4" Type="http://schemas.openxmlformats.org/officeDocument/2006/relationships/tags" Target="../tags/tag28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290.xml"/><Relationship Id="rId3" Type="http://schemas.openxmlformats.org/officeDocument/2006/relationships/tags" Target="../tags/tag285.xml"/><Relationship Id="rId7" Type="http://schemas.openxmlformats.org/officeDocument/2006/relationships/tags" Target="../tags/tag289.xml"/><Relationship Id="rId12" Type="http://schemas.openxmlformats.org/officeDocument/2006/relationships/image" Target="../media/image13.emf"/><Relationship Id="rId2" Type="http://schemas.openxmlformats.org/officeDocument/2006/relationships/tags" Target="../tags/tag284.xml"/><Relationship Id="rId1" Type="http://schemas.openxmlformats.org/officeDocument/2006/relationships/vmlDrawing" Target="../drawings/vmlDrawing2.vml"/><Relationship Id="rId6" Type="http://schemas.openxmlformats.org/officeDocument/2006/relationships/tags" Target="../tags/tag288.xml"/><Relationship Id="rId11" Type="http://schemas.openxmlformats.org/officeDocument/2006/relationships/oleObject" Target="../embeddings/oleObject3.bin"/><Relationship Id="rId5" Type="http://schemas.openxmlformats.org/officeDocument/2006/relationships/tags" Target="../tags/tag287.xml"/><Relationship Id="rId10" Type="http://schemas.openxmlformats.org/officeDocument/2006/relationships/notesSlide" Target="../notesSlides/notesSlide10.xml"/><Relationship Id="rId4" Type="http://schemas.openxmlformats.org/officeDocument/2006/relationships/tags" Target="../tags/tag286.xml"/><Relationship Id="rId9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298.xml"/><Relationship Id="rId13" Type="http://schemas.openxmlformats.org/officeDocument/2006/relationships/tags" Target="../tags/tag303.xml"/><Relationship Id="rId18" Type="http://schemas.openxmlformats.org/officeDocument/2006/relationships/tags" Target="../tags/tag308.xml"/><Relationship Id="rId26" Type="http://schemas.openxmlformats.org/officeDocument/2006/relationships/tags" Target="../tags/tag316.xml"/><Relationship Id="rId3" Type="http://schemas.openxmlformats.org/officeDocument/2006/relationships/tags" Target="../tags/tag293.xml"/><Relationship Id="rId21" Type="http://schemas.openxmlformats.org/officeDocument/2006/relationships/tags" Target="../tags/tag311.xml"/><Relationship Id="rId7" Type="http://schemas.openxmlformats.org/officeDocument/2006/relationships/tags" Target="../tags/tag297.xml"/><Relationship Id="rId12" Type="http://schemas.openxmlformats.org/officeDocument/2006/relationships/tags" Target="../tags/tag302.xml"/><Relationship Id="rId17" Type="http://schemas.openxmlformats.org/officeDocument/2006/relationships/tags" Target="../tags/tag307.xml"/><Relationship Id="rId25" Type="http://schemas.openxmlformats.org/officeDocument/2006/relationships/tags" Target="../tags/tag315.xml"/><Relationship Id="rId2" Type="http://schemas.openxmlformats.org/officeDocument/2006/relationships/tags" Target="../tags/tag292.xml"/><Relationship Id="rId16" Type="http://schemas.openxmlformats.org/officeDocument/2006/relationships/tags" Target="../tags/tag306.xml"/><Relationship Id="rId20" Type="http://schemas.openxmlformats.org/officeDocument/2006/relationships/tags" Target="../tags/tag310.xml"/><Relationship Id="rId1" Type="http://schemas.openxmlformats.org/officeDocument/2006/relationships/tags" Target="../tags/tag291.xml"/><Relationship Id="rId6" Type="http://schemas.openxmlformats.org/officeDocument/2006/relationships/tags" Target="../tags/tag296.xml"/><Relationship Id="rId11" Type="http://schemas.openxmlformats.org/officeDocument/2006/relationships/tags" Target="../tags/tag301.xml"/><Relationship Id="rId24" Type="http://schemas.openxmlformats.org/officeDocument/2006/relationships/tags" Target="../tags/tag314.xml"/><Relationship Id="rId5" Type="http://schemas.openxmlformats.org/officeDocument/2006/relationships/tags" Target="../tags/tag295.xml"/><Relationship Id="rId15" Type="http://schemas.openxmlformats.org/officeDocument/2006/relationships/tags" Target="../tags/tag305.xml"/><Relationship Id="rId23" Type="http://schemas.openxmlformats.org/officeDocument/2006/relationships/tags" Target="../tags/tag313.xml"/><Relationship Id="rId28" Type="http://schemas.openxmlformats.org/officeDocument/2006/relationships/notesSlide" Target="../notesSlides/notesSlide11.xml"/><Relationship Id="rId10" Type="http://schemas.openxmlformats.org/officeDocument/2006/relationships/tags" Target="../tags/tag300.xml"/><Relationship Id="rId19" Type="http://schemas.openxmlformats.org/officeDocument/2006/relationships/tags" Target="../tags/tag309.xml"/><Relationship Id="rId4" Type="http://schemas.openxmlformats.org/officeDocument/2006/relationships/tags" Target="../tags/tag294.xml"/><Relationship Id="rId9" Type="http://schemas.openxmlformats.org/officeDocument/2006/relationships/tags" Target="../tags/tag299.xml"/><Relationship Id="rId14" Type="http://schemas.openxmlformats.org/officeDocument/2006/relationships/tags" Target="../tags/tag304.xml"/><Relationship Id="rId22" Type="http://schemas.openxmlformats.org/officeDocument/2006/relationships/tags" Target="../tags/tag312.xml"/><Relationship Id="rId27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01.xml"/><Relationship Id="rId2" Type="http://schemas.openxmlformats.org/officeDocument/2006/relationships/tags" Target="../tags/tag200.xml"/><Relationship Id="rId1" Type="http://schemas.openxmlformats.org/officeDocument/2006/relationships/tags" Target="../tags/tag199.xml"/><Relationship Id="rId5" Type="http://schemas.openxmlformats.org/officeDocument/2006/relationships/slideLayout" Target="../slideLayouts/slideLayout29.xml"/><Relationship Id="rId4" Type="http://schemas.openxmlformats.org/officeDocument/2006/relationships/tags" Target="../tags/tag20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324.xml"/><Relationship Id="rId13" Type="http://schemas.openxmlformats.org/officeDocument/2006/relationships/tags" Target="../tags/tag329.xml"/><Relationship Id="rId18" Type="http://schemas.openxmlformats.org/officeDocument/2006/relationships/tags" Target="../tags/tag334.xml"/><Relationship Id="rId26" Type="http://schemas.openxmlformats.org/officeDocument/2006/relationships/tags" Target="../tags/tag342.xml"/><Relationship Id="rId39" Type="http://schemas.openxmlformats.org/officeDocument/2006/relationships/image" Target="../media/image17.wmf"/><Relationship Id="rId3" Type="http://schemas.openxmlformats.org/officeDocument/2006/relationships/tags" Target="../tags/tag319.xml"/><Relationship Id="rId21" Type="http://schemas.openxmlformats.org/officeDocument/2006/relationships/tags" Target="../tags/tag337.xml"/><Relationship Id="rId34" Type="http://schemas.openxmlformats.org/officeDocument/2006/relationships/slideLayout" Target="../slideLayouts/slideLayout2.xml"/><Relationship Id="rId42" Type="http://schemas.openxmlformats.org/officeDocument/2006/relationships/image" Target="../media/image20.wmf"/><Relationship Id="rId7" Type="http://schemas.openxmlformats.org/officeDocument/2006/relationships/tags" Target="../tags/tag323.xml"/><Relationship Id="rId12" Type="http://schemas.openxmlformats.org/officeDocument/2006/relationships/tags" Target="../tags/tag328.xml"/><Relationship Id="rId17" Type="http://schemas.openxmlformats.org/officeDocument/2006/relationships/tags" Target="../tags/tag333.xml"/><Relationship Id="rId25" Type="http://schemas.openxmlformats.org/officeDocument/2006/relationships/tags" Target="../tags/tag341.xml"/><Relationship Id="rId33" Type="http://schemas.openxmlformats.org/officeDocument/2006/relationships/tags" Target="../tags/tag349.xml"/><Relationship Id="rId38" Type="http://schemas.openxmlformats.org/officeDocument/2006/relationships/image" Target="../media/image16.wmf"/><Relationship Id="rId46" Type="http://schemas.openxmlformats.org/officeDocument/2006/relationships/image" Target="../media/image24.wmf"/><Relationship Id="rId2" Type="http://schemas.openxmlformats.org/officeDocument/2006/relationships/tags" Target="../tags/tag318.xml"/><Relationship Id="rId16" Type="http://schemas.openxmlformats.org/officeDocument/2006/relationships/tags" Target="../tags/tag332.xml"/><Relationship Id="rId20" Type="http://schemas.openxmlformats.org/officeDocument/2006/relationships/tags" Target="../tags/tag336.xml"/><Relationship Id="rId29" Type="http://schemas.openxmlformats.org/officeDocument/2006/relationships/tags" Target="../tags/tag345.xml"/><Relationship Id="rId41" Type="http://schemas.openxmlformats.org/officeDocument/2006/relationships/image" Target="../media/image19.wmf"/><Relationship Id="rId1" Type="http://schemas.openxmlformats.org/officeDocument/2006/relationships/tags" Target="../tags/tag317.xml"/><Relationship Id="rId6" Type="http://schemas.openxmlformats.org/officeDocument/2006/relationships/tags" Target="../tags/tag322.xml"/><Relationship Id="rId11" Type="http://schemas.openxmlformats.org/officeDocument/2006/relationships/tags" Target="../tags/tag327.xml"/><Relationship Id="rId24" Type="http://schemas.openxmlformats.org/officeDocument/2006/relationships/tags" Target="../tags/tag340.xml"/><Relationship Id="rId32" Type="http://schemas.openxmlformats.org/officeDocument/2006/relationships/tags" Target="../tags/tag348.xml"/><Relationship Id="rId37" Type="http://schemas.openxmlformats.org/officeDocument/2006/relationships/image" Target="../media/image15.gif"/><Relationship Id="rId40" Type="http://schemas.openxmlformats.org/officeDocument/2006/relationships/image" Target="../media/image18.wmf"/><Relationship Id="rId45" Type="http://schemas.openxmlformats.org/officeDocument/2006/relationships/image" Target="../media/image23.wmf"/><Relationship Id="rId5" Type="http://schemas.openxmlformats.org/officeDocument/2006/relationships/tags" Target="../tags/tag321.xml"/><Relationship Id="rId15" Type="http://schemas.openxmlformats.org/officeDocument/2006/relationships/tags" Target="../tags/tag331.xml"/><Relationship Id="rId23" Type="http://schemas.openxmlformats.org/officeDocument/2006/relationships/tags" Target="../tags/tag339.xml"/><Relationship Id="rId28" Type="http://schemas.openxmlformats.org/officeDocument/2006/relationships/tags" Target="../tags/tag344.xml"/><Relationship Id="rId36" Type="http://schemas.openxmlformats.org/officeDocument/2006/relationships/image" Target="../media/image14.wmf"/><Relationship Id="rId10" Type="http://schemas.openxmlformats.org/officeDocument/2006/relationships/tags" Target="../tags/tag326.xml"/><Relationship Id="rId19" Type="http://schemas.openxmlformats.org/officeDocument/2006/relationships/tags" Target="../tags/tag335.xml"/><Relationship Id="rId31" Type="http://schemas.openxmlformats.org/officeDocument/2006/relationships/tags" Target="../tags/tag347.xml"/><Relationship Id="rId44" Type="http://schemas.openxmlformats.org/officeDocument/2006/relationships/image" Target="../media/image22.wmf"/><Relationship Id="rId4" Type="http://schemas.openxmlformats.org/officeDocument/2006/relationships/tags" Target="../tags/tag320.xml"/><Relationship Id="rId9" Type="http://schemas.openxmlformats.org/officeDocument/2006/relationships/tags" Target="../tags/tag325.xml"/><Relationship Id="rId14" Type="http://schemas.openxmlformats.org/officeDocument/2006/relationships/tags" Target="../tags/tag330.xml"/><Relationship Id="rId22" Type="http://schemas.openxmlformats.org/officeDocument/2006/relationships/tags" Target="../tags/tag338.xml"/><Relationship Id="rId27" Type="http://schemas.openxmlformats.org/officeDocument/2006/relationships/tags" Target="../tags/tag343.xml"/><Relationship Id="rId30" Type="http://schemas.openxmlformats.org/officeDocument/2006/relationships/tags" Target="../tags/tag346.xml"/><Relationship Id="rId35" Type="http://schemas.openxmlformats.org/officeDocument/2006/relationships/notesSlide" Target="../notesSlides/notesSlide12.xml"/><Relationship Id="rId43" Type="http://schemas.openxmlformats.org/officeDocument/2006/relationships/image" Target="../media/image21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352.xml"/><Relationship Id="rId2" Type="http://schemas.openxmlformats.org/officeDocument/2006/relationships/tags" Target="../tags/tag351.xml"/><Relationship Id="rId1" Type="http://schemas.openxmlformats.org/officeDocument/2006/relationships/tags" Target="../tags/tag350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9.xml"/><Relationship Id="rId4" Type="http://schemas.openxmlformats.org/officeDocument/2006/relationships/tags" Target="../tags/tag35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356.xml"/><Relationship Id="rId2" Type="http://schemas.openxmlformats.org/officeDocument/2006/relationships/tags" Target="../tags/tag355.xml"/><Relationship Id="rId1" Type="http://schemas.openxmlformats.org/officeDocument/2006/relationships/tags" Target="../tags/tag354.xml"/><Relationship Id="rId6" Type="http://schemas.openxmlformats.org/officeDocument/2006/relationships/slideLayout" Target="../slideLayouts/slideLayout29.xml"/><Relationship Id="rId5" Type="http://schemas.openxmlformats.org/officeDocument/2006/relationships/tags" Target="../tags/tag358.xml"/><Relationship Id="rId4" Type="http://schemas.openxmlformats.org/officeDocument/2006/relationships/tags" Target="../tags/tag35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361.xml"/><Relationship Id="rId2" Type="http://schemas.openxmlformats.org/officeDocument/2006/relationships/tags" Target="../tags/tag360.xml"/><Relationship Id="rId1" Type="http://schemas.openxmlformats.org/officeDocument/2006/relationships/tags" Target="../tags/tag359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6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370.xml"/><Relationship Id="rId13" Type="http://schemas.openxmlformats.org/officeDocument/2006/relationships/tags" Target="../tags/tag375.xml"/><Relationship Id="rId18" Type="http://schemas.openxmlformats.org/officeDocument/2006/relationships/image" Target="../media/image28.png"/><Relationship Id="rId3" Type="http://schemas.openxmlformats.org/officeDocument/2006/relationships/tags" Target="../tags/tag365.xml"/><Relationship Id="rId21" Type="http://schemas.openxmlformats.org/officeDocument/2006/relationships/image" Target="../media/image31.png"/><Relationship Id="rId7" Type="http://schemas.openxmlformats.org/officeDocument/2006/relationships/tags" Target="../tags/tag369.xml"/><Relationship Id="rId12" Type="http://schemas.openxmlformats.org/officeDocument/2006/relationships/tags" Target="../tags/tag374.xml"/><Relationship Id="rId17" Type="http://schemas.openxmlformats.org/officeDocument/2006/relationships/image" Target="../media/image27.png"/><Relationship Id="rId2" Type="http://schemas.openxmlformats.org/officeDocument/2006/relationships/tags" Target="../tags/tag364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tags" Target="../tags/tag363.xml"/><Relationship Id="rId6" Type="http://schemas.openxmlformats.org/officeDocument/2006/relationships/tags" Target="../tags/tag368.xml"/><Relationship Id="rId11" Type="http://schemas.openxmlformats.org/officeDocument/2006/relationships/tags" Target="../tags/tag373.xml"/><Relationship Id="rId5" Type="http://schemas.openxmlformats.org/officeDocument/2006/relationships/tags" Target="../tags/tag367.xml"/><Relationship Id="rId15" Type="http://schemas.openxmlformats.org/officeDocument/2006/relationships/image" Target="../media/image25.jpeg"/><Relationship Id="rId10" Type="http://schemas.openxmlformats.org/officeDocument/2006/relationships/tags" Target="../tags/tag372.xml"/><Relationship Id="rId19" Type="http://schemas.openxmlformats.org/officeDocument/2006/relationships/image" Target="../media/image29.png"/><Relationship Id="rId4" Type="http://schemas.openxmlformats.org/officeDocument/2006/relationships/tags" Target="../tags/tag366.xml"/><Relationship Id="rId9" Type="http://schemas.openxmlformats.org/officeDocument/2006/relationships/tags" Target="../tags/tag371.xml"/><Relationship Id="rId1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378.xml"/><Relationship Id="rId2" Type="http://schemas.openxmlformats.org/officeDocument/2006/relationships/tags" Target="../tags/tag377.xml"/><Relationship Id="rId1" Type="http://schemas.openxmlformats.org/officeDocument/2006/relationships/tags" Target="../tags/tag37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79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387.xml"/><Relationship Id="rId13" Type="http://schemas.openxmlformats.org/officeDocument/2006/relationships/tags" Target="../tags/tag392.xml"/><Relationship Id="rId18" Type="http://schemas.openxmlformats.org/officeDocument/2006/relationships/tags" Target="../tags/tag397.xml"/><Relationship Id="rId26" Type="http://schemas.openxmlformats.org/officeDocument/2006/relationships/tags" Target="../tags/tag405.xml"/><Relationship Id="rId3" Type="http://schemas.openxmlformats.org/officeDocument/2006/relationships/tags" Target="../tags/tag382.xml"/><Relationship Id="rId21" Type="http://schemas.openxmlformats.org/officeDocument/2006/relationships/tags" Target="../tags/tag400.xml"/><Relationship Id="rId7" Type="http://schemas.openxmlformats.org/officeDocument/2006/relationships/tags" Target="../tags/tag386.xml"/><Relationship Id="rId12" Type="http://schemas.openxmlformats.org/officeDocument/2006/relationships/tags" Target="../tags/tag391.xml"/><Relationship Id="rId17" Type="http://schemas.openxmlformats.org/officeDocument/2006/relationships/tags" Target="../tags/tag396.xml"/><Relationship Id="rId25" Type="http://schemas.openxmlformats.org/officeDocument/2006/relationships/tags" Target="../tags/tag404.xml"/><Relationship Id="rId2" Type="http://schemas.openxmlformats.org/officeDocument/2006/relationships/tags" Target="../tags/tag381.xml"/><Relationship Id="rId16" Type="http://schemas.openxmlformats.org/officeDocument/2006/relationships/tags" Target="../tags/tag395.xml"/><Relationship Id="rId20" Type="http://schemas.openxmlformats.org/officeDocument/2006/relationships/tags" Target="../tags/tag399.xml"/><Relationship Id="rId29" Type="http://schemas.openxmlformats.org/officeDocument/2006/relationships/tags" Target="../tags/tag408.xml"/><Relationship Id="rId1" Type="http://schemas.openxmlformats.org/officeDocument/2006/relationships/tags" Target="../tags/tag380.xml"/><Relationship Id="rId6" Type="http://schemas.openxmlformats.org/officeDocument/2006/relationships/tags" Target="../tags/tag385.xml"/><Relationship Id="rId11" Type="http://schemas.openxmlformats.org/officeDocument/2006/relationships/tags" Target="../tags/tag390.xml"/><Relationship Id="rId24" Type="http://schemas.openxmlformats.org/officeDocument/2006/relationships/tags" Target="../tags/tag403.xml"/><Relationship Id="rId5" Type="http://schemas.openxmlformats.org/officeDocument/2006/relationships/tags" Target="../tags/tag384.xml"/><Relationship Id="rId15" Type="http://schemas.openxmlformats.org/officeDocument/2006/relationships/tags" Target="../tags/tag394.xml"/><Relationship Id="rId23" Type="http://schemas.openxmlformats.org/officeDocument/2006/relationships/tags" Target="../tags/tag402.xml"/><Relationship Id="rId28" Type="http://schemas.openxmlformats.org/officeDocument/2006/relationships/tags" Target="../tags/tag407.xml"/><Relationship Id="rId10" Type="http://schemas.openxmlformats.org/officeDocument/2006/relationships/tags" Target="../tags/tag389.xml"/><Relationship Id="rId19" Type="http://schemas.openxmlformats.org/officeDocument/2006/relationships/tags" Target="../tags/tag398.xml"/><Relationship Id="rId4" Type="http://schemas.openxmlformats.org/officeDocument/2006/relationships/tags" Target="../tags/tag383.xml"/><Relationship Id="rId9" Type="http://schemas.openxmlformats.org/officeDocument/2006/relationships/tags" Target="../tags/tag388.xml"/><Relationship Id="rId14" Type="http://schemas.openxmlformats.org/officeDocument/2006/relationships/tags" Target="../tags/tag393.xml"/><Relationship Id="rId22" Type="http://schemas.openxmlformats.org/officeDocument/2006/relationships/tags" Target="../tags/tag401.xml"/><Relationship Id="rId27" Type="http://schemas.openxmlformats.org/officeDocument/2006/relationships/tags" Target="../tags/tag406.xml"/><Relationship Id="rId30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411.xml"/><Relationship Id="rId2" Type="http://schemas.openxmlformats.org/officeDocument/2006/relationships/tags" Target="../tags/tag410.xml"/><Relationship Id="rId1" Type="http://schemas.openxmlformats.org/officeDocument/2006/relationships/tags" Target="../tags/tag409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9.xml"/><Relationship Id="rId4" Type="http://schemas.openxmlformats.org/officeDocument/2006/relationships/tags" Target="../tags/tag41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420.xml"/><Relationship Id="rId3" Type="http://schemas.openxmlformats.org/officeDocument/2006/relationships/tags" Target="../tags/tag415.xml"/><Relationship Id="rId7" Type="http://schemas.openxmlformats.org/officeDocument/2006/relationships/tags" Target="../tags/tag419.xml"/><Relationship Id="rId2" Type="http://schemas.openxmlformats.org/officeDocument/2006/relationships/tags" Target="../tags/tag414.xml"/><Relationship Id="rId1" Type="http://schemas.openxmlformats.org/officeDocument/2006/relationships/tags" Target="../tags/tag413.xml"/><Relationship Id="rId6" Type="http://schemas.openxmlformats.org/officeDocument/2006/relationships/tags" Target="../tags/tag418.xml"/><Relationship Id="rId5" Type="http://schemas.openxmlformats.org/officeDocument/2006/relationships/tags" Target="../tags/tag417.xml"/><Relationship Id="rId10" Type="http://schemas.openxmlformats.org/officeDocument/2006/relationships/image" Target="../media/image32.jpeg"/><Relationship Id="rId4" Type="http://schemas.openxmlformats.org/officeDocument/2006/relationships/tags" Target="../tags/tag416.xml"/><Relationship Id="rId9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423.xml"/><Relationship Id="rId2" Type="http://schemas.openxmlformats.org/officeDocument/2006/relationships/tags" Target="../tags/tag422.xml"/><Relationship Id="rId1" Type="http://schemas.openxmlformats.org/officeDocument/2006/relationships/tags" Target="../tags/tag421.xml"/><Relationship Id="rId6" Type="http://schemas.openxmlformats.org/officeDocument/2006/relationships/slideLayout" Target="../slideLayouts/slideLayout29.xml"/><Relationship Id="rId5" Type="http://schemas.openxmlformats.org/officeDocument/2006/relationships/tags" Target="../tags/tag425.xml"/><Relationship Id="rId4" Type="http://schemas.openxmlformats.org/officeDocument/2006/relationships/tags" Target="../tags/tag42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09.xml"/><Relationship Id="rId13" Type="http://schemas.openxmlformats.org/officeDocument/2006/relationships/oleObject" Target="../embeddings/oleObject1.bin"/><Relationship Id="rId3" Type="http://schemas.openxmlformats.org/officeDocument/2006/relationships/tags" Target="../tags/tag204.xml"/><Relationship Id="rId7" Type="http://schemas.openxmlformats.org/officeDocument/2006/relationships/tags" Target="../tags/tag208.xml"/><Relationship Id="rId12" Type="http://schemas.openxmlformats.org/officeDocument/2006/relationships/image" Target="../media/image5.png"/><Relationship Id="rId2" Type="http://schemas.openxmlformats.org/officeDocument/2006/relationships/tags" Target="../tags/tag203.xml"/><Relationship Id="rId16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6" Type="http://schemas.openxmlformats.org/officeDocument/2006/relationships/tags" Target="../tags/tag207.xml"/><Relationship Id="rId11" Type="http://schemas.openxmlformats.org/officeDocument/2006/relationships/notesSlide" Target="../notesSlides/notesSlide2.xml"/><Relationship Id="rId5" Type="http://schemas.openxmlformats.org/officeDocument/2006/relationships/tags" Target="../tags/tag206.xml"/><Relationship Id="rId15" Type="http://schemas.openxmlformats.org/officeDocument/2006/relationships/oleObject" Target="../embeddings/oleObject2.bin"/><Relationship Id="rId10" Type="http://schemas.openxmlformats.org/officeDocument/2006/relationships/slideLayout" Target="../slideLayouts/slideLayout29.xml"/><Relationship Id="rId4" Type="http://schemas.openxmlformats.org/officeDocument/2006/relationships/tags" Target="../tags/tag205.xml"/><Relationship Id="rId9" Type="http://schemas.openxmlformats.org/officeDocument/2006/relationships/tags" Target="../tags/tag210.xml"/><Relationship Id="rId1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tags" Target="../tags/tag428.xml"/><Relationship Id="rId7" Type="http://schemas.openxmlformats.org/officeDocument/2006/relationships/tags" Target="../tags/tag432.xml"/><Relationship Id="rId2" Type="http://schemas.openxmlformats.org/officeDocument/2006/relationships/tags" Target="../tags/tag427.xml"/><Relationship Id="rId1" Type="http://schemas.openxmlformats.org/officeDocument/2006/relationships/tags" Target="../tags/tag426.xml"/><Relationship Id="rId6" Type="http://schemas.openxmlformats.org/officeDocument/2006/relationships/tags" Target="../tags/tag431.xml"/><Relationship Id="rId5" Type="http://schemas.openxmlformats.org/officeDocument/2006/relationships/tags" Target="../tags/tag430.xml"/><Relationship Id="rId10" Type="http://schemas.openxmlformats.org/officeDocument/2006/relationships/image" Target="../media/image34.png"/><Relationship Id="rId4" Type="http://schemas.openxmlformats.org/officeDocument/2006/relationships/tags" Target="../tags/tag429.xml"/><Relationship Id="rId9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435.xml"/><Relationship Id="rId2" Type="http://schemas.openxmlformats.org/officeDocument/2006/relationships/tags" Target="../tags/tag434.xml"/><Relationship Id="rId1" Type="http://schemas.openxmlformats.org/officeDocument/2006/relationships/tags" Target="../tags/tag433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9.xml"/><Relationship Id="rId4" Type="http://schemas.openxmlformats.org/officeDocument/2006/relationships/tags" Target="../tags/tag43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444.xml"/><Relationship Id="rId13" Type="http://schemas.openxmlformats.org/officeDocument/2006/relationships/tags" Target="../tags/tag449.xml"/><Relationship Id="rId18" Type="http://schemas.openxmlformats.org/officeDocument/2006/relationships/tags" Target="../tags/tag454.xml"/><Relationship Id="rId26" Type="http://schemas.openxmlformats.org/officeDocument/2006/relationships/tags" Target="../tags/tag462.xml"/><Relationship Id="rId3" Type="http://schemas.openxmlformats.org/officeDocument/2006/relationships/tags" Target="../tags/tag439.xml"/><Relationship Id="rId21" Type="http://schemas.openxmlformats.org/officeDocument/2006/relationships/tags" Target="../tags/tag457.xml"/><Relationship Id="rId34" Type="http://schemas.openxmlformats.org/officeDocument/2006/relationships/image" Target="../media/image39.wmf"/><Relationship Id="rId7" Type="http://schemas.openxmlformats.org/officeDocument/2006/relationships/tags" Target="../tags/tag443.xml"/><Relationship Id="rId12" Type="http://schemas.openxmlformats.org/officeDocument/2006/relationships/tags" Target="../tags/tag448.xml"/><Relationship Id="rId17" Type="http://schemas.openxmlformats.org/officeDocument/2006/relationships/tags" Target="../tags/tag453.xml"/><Relationship Id="rId25" Type="http://schemas.openxmlformats.org/officeDocument/2006/relationships/tags" Target="../tags/tag461.xml"/><Relationship Id="rId33" Type="http://schemas.openxmlformats.org/officeDocument/2006/relationships/image" Target="../media/image38.wmf"/><Relationship Id="rId2" Type="http://schemas.openxmlformats.org/officeDocument/2006/relationships/tags" Target="../tags/tag438.xml"/><Relationship Id="rId16" Type="http://schemas.openxmlformats.org/officeDocument/2006/relationships/tags" Target="../tags/tag452.xml"/><Relationship Id="rId20" Type="http://schemas.openxmlformats.org/officeDocument/2006/relationships/tags" Target="../tags/tag456.xml"/><Relationship Id="rId29" Type="http://schemas.openxmlformats.org/officeDocument/2006/relationships/slideLayout" Target="../slideLayouts/slideLayout29.xml"/><Relationship Id="rId1" Type="http://schemas.openxmlformats.org/officeDocument/2006/relationships/tags" Target="../tags/tag437.xml"/><Relationship Id="rId6" Type="http://schemas.openxmlformats.org/officeDocument/2006/relationships/tags" Target="../tags/tag442.xml"/><Relationship Id="rId11" Type="http://schemas.openxmlformats.org/officeDocument/2006/relationships/tags" Target="../tags/tag447.xml"/><Relationship Id="rId24" Type="http://schemas.openxmlformats.org/officeDocument/2006/relationships/tags" Target="../tags/tag460.xml"/><Relationship Id="rId32" Type="http://schemas.openxmlformats.org/officeDocument/2006/relationships/image" Target="../media/image37.wmf"/><Relationship Id="rId5" Type="http://schemas.openxmlformats.org/officeDocument/2006/relationships/tags" Target="../tags/tag441.xml"/><Relationship Id="rId15" Type="http://schemas.openxmlformats.org/officeDocument/2006/relationships/tags" Target="../tags/tag451.xml"/><Relationship Id="rId23" Type="http://schemas.openxmlformats.org/officeDocument/2006/relationships/tags" Target="../tags/tag459.xml"/><Relationship Id="rId28" Type="http://schemas.openxmlformats.org/officeDocument/2006/relationships/tags" Target="../tags/tag464.xml"/><Relationship Id="rId36" Type="http://schemas.openxmlformats.org/officeDocument/2006/relationships/image" Target="../media/image41.png"/><Relationship Id="rId10" Type="http://schemas.openxmlformats.org/officeDocument/2006/relationships/tags" Target="../tags/tag446.xml"/><Relationship Id="rId19" Type="http://schemas.openxmlformats.org/officeDocument/2006/relationships/tags" Target="../tags/tag455.xml"/><Relationship Id="rId31" Type="http://schemas.openxmlformats.org/officeDocument/2006/relationships/image" Target="../media/image36.gif"/><Relationship Id="rId4" Type="http://schemas.openxmlformats.org/officeDocument/2006/relationships/tags" Target="../tags/tag440.xml"/><Relationship Id="rId9" Type="http://schemas.openxmlformats.org/officeDocument/2006/relationships/tags" Target="../tags/tag445.xml"/><Relationship Id="rId14" Type="http://schemas.openxmlformats.org/officeDocument/2006/relationships/tags" Target="../tags/tag450.xml"/><Relationship Id="rId22" Type="http://schemas.openxmlformats.org/officeDocument/2006/relationships/tags" Target="../tags/tag458.xml"/><Relationship Id="rId27" Type="http://schemas.openxmlformats.org/officeDocument/2006/relationships/tags" Target="../tags/tag463.xml"/><Relationship Id="rId30" Type="http://schemas.openxmlformats.org/officeDocument/2006/relationships/image" Target="../media/image35.png"/><Relationship Id="rId35" Type="http://schemas.openxmlformats.org/officeDocument/2006/relationships/image" Target="../media/image40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467.xml"/><Relationship Id="rId2" Type="http://schemas.openxmlformats.org/officeDocument/2006/relationships/tags" Target="../tags/tag466.xml"/><Relationship Id="rId1" Type="http://schemas.openxmlformats.org/officeDocument/2006/relationships/tags" Target="../tags/tag465.xml"/><Relationship Id="rId6" Type="http://schemas.openxmlformats.org/officeDocument/2006/relationships/slideLayout" Target="../slideLayouts/slideLayout29.xml"/><Relationship Id="rId5" Type="http://schemas.openxmlformats.org/officeDocument/2006/relationships/tags" Target="../tags/tag469.xml"/><Relationship Id="rId4" Type="http://schemas.openxmlformats.org/officeDocument/2006/relationships/tags" Target="../tags/tag468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tags" Target="../tags/tag472.xml"/><Relationship Id="rId7" Type="http://schemas.openxmlformats.org/officeDocument/2006/relationships/image" Target="../media/image43.png"/><Relationship Id="rId2" Type="http://schemas.openxmlformats.org/officeDocument/2006/relationships/tags" Target="../tags/tag471.xml"/><Relationship Id="rId1" Type="http://schemas.openxmlformats.org/officeDocument/2006/relationships/tags" Target="../tags/tag470.xml"/><Relationship Id="rId6" Type="http://schemas.openxmlformats.org/officeDocument/2006/relationships/image" Target="../media/image42.png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47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476.xml"/><Relationship Id="rId7" Type="http://schemas.openxmlformats.org/officeDocument/2006/relationships/image" Target="../media/image5.png"/><Relationship Id="rId2" Type="http://schemas.openxmlformats.org/officeDocument/2006/relationships/tags" Target="../tags/tag475.xml"/><Relationship Id="rId1" Type="http://schemas.openxmlformats.org/officeDocument/2006/relationships/tags" Target="../tags/tag474.xml"/><Relationship Id="rId6" Type="http://schemas.openxmlformats.org/officeDocument/2006/relationships/slideLayout" Target="../slideLayouts/slideLayout29.xml"/><Relationship Id="rId5" Type="http://schemas.openxmlformats.org/officeDocument/2006/relationships/tags" Target="../tags/tag478.xml"/><Relationship Id="rId4" Type="http://schemas.openxmlformats.org/officeDocument/2006/relationships/tags" Target="../tags/tag47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3" Type="http://schemas.openxmlformats.org/officeDocument/2006/relationships/tags" Target="../tags/tag481.xml"/><Relationship Id="rId7" Type="http://schemas.openxmlformats.org/officeDocument/2006/relationships/slideLayout" Target="../slideLayouts/slideLayout29.xml"/><Relationship Id="rId2" Type="http://schemas.openxmlformats.org/officeDocument/2006/relationships/tags" Target="../tags/tag480.xml"/><Relationship Id="rId1" Type="http://schemas.openxmlformats.org/officeDocument/2006/relationships/tags" Target="../tags/tag479.xml"/><Relationship Id="rId6" Type="http://schemas.openxmlformats.org/officeDocument/2006/relationships/tags" Target="../tags/tag484.xml"/><Relationship Id="rId5" Type="http://schemas.openxmlformats.org/officeDocument/2006/relationships/tags" Target="../tags/tag483.xml"/><Relationship Id="rId10" Type="http://schemas.openxmlformats.org/officeDocument/2006/relationships/image" Target="../media/image46.png"/><Relationship Id="rId4" Type="http://schemas.openxmlformats.org/officeDocument/2006/relationships/tags" Target="../tags/tag482.xml"/><Relationship Id="rId9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487.xml"/><Relationship Id="rId2" Type="http://schemas.openxmlformats.org/officeDocument/2006/relationships/tags" Target="../tags/tag486.xml"/><Relationship Id="rId1" Type="http://schemas.openxmlformats.org/officeDocument/2006/relationships/tags" Target="../tags/tag485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9.xml"/><Relationship Id="rId4" Type="http://schemas.openxmlformats.org/officeDocument/2006/relationships/tags" Target="../tags/tag48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491.xml"/><Relationship Id="rId2" Type="http://schemas.openxmlformats.org/officeDocument/2006/relationships/tags" Target="../tags/tag490.xml"/><Relationship Id="rId1" Type="http://schemas.openxmlformats.org/officeDocument/2006/relationships/tags" Target="../tags/tag489.xml"/><Relationship Id="rId5" Type="http://schemas.openxmlformats.org/officeDocument/2006/relationships/slideLayout" Target="../slideLayouts/slideLayout29.xml"/><Relationship Id="rId4" Type="http://schemas.openxmlformats.org/officeDocument/2006/relationships/tags" Target="../tags/tag49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495.xml"/><Relationship Id="rId2" Type="http://schemas.openxmlformats.org/officeDocument/2006/relationships/tags" Target="../tags/tag494.xml"/><Relationship Id="rId1" Type="http://schemas.openxmlformats.org/officeDocument/2006/relationships/tags" Target="../tags/tag493.xml"/><Relationship Id="rId5" Type="http://schemas.openxmlformats.org/officeDocument/2006/relationships/slideLayout" Target="../slideLayouts/slideLayout29.xml"/><Relationship Id="rId4" Type="http://schemas.openxmlformats.org/officeDocument/2006/relationships/tags" Target="../tags/tag49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tags" Target="../tags/tag213.xml"/><Relationship Id="rId7" Type="http://schemas.openxmlformats.org/officeDocument/2006/relationships/tags" Target="../tags/tag217.xml"/><Relationship Id="rId2" Type="http://schemas.openxmlformats.org/officeDocument/2006/relationships/tags" Target="../tags/tag212.xml"/><Relationship Id="rId1" Type="http://schemas.openxmlformats.org/officeDocument/2006/relationships/tags" Target="../tags/tag211.xml"/><Relationship Id="rId6" Type="http://schemas.openxmlformats.org/officeDocument/2006/relationships/tags" Target="../tags/tag216.xml"/><Relationship Id="rId5" Type="http://schemas.openxmlformats.org/officeDocument/2006/relationships/tags" Target="../tags/tag215.xml"/><Relationship Id="rId4" Type="http://schemas.openxmlformats.org/officeDocument/2006/relationships/tags" Target="../tags/tag214.xml"/><Relationship Id="rId9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499.xml"/><Relationship Id="rId2" Type="http://schemas.openxmlformats.org/officeDocument/2006/relationships/tags" Target="../tags/tag498.xml"/><Relationship Id="rId1" Type="http://schemas.openxmlformats.org/officeDocument/2006/relationships/tags" Target="../tags/tag497.xml"/><Relationship Id="rId5" Type="http://schemas.openxmlformats.org/officeDocument/2006/relationships/slideLayout" Target="../slideLayouts/slideLayout29.xml"/><Relationship Id="rId4" Type="http://schemas.openxmlformats.org/officeDocument/2006/relationships/tags" Target="../tags/tag50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503.xml"/><Relationship Id="rId2" Type="http://schemas.openxmlformats.org/officeDocument/2006/relationships/tags" Target="../tags/tag502.xml"/><Relationship Id="rId1" Type="http://schemas.openxmlformats.org/officeDocument/2006/relationships/tags" Target="../tags/tag501.xml"/><Relationship Id="rId5" Type="http://schemas.openxmlformats.org/officeDocument/2006/relationships/slideLayout" Target="../slideLayouts/slideLayout29.xml"/><Relationship Id="rId4" Type="http://schemas.openxmlformats.org/officeDocument/2006/relationships/tags" Target="../tags/tag50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507.xml"/><Relationship Id="rId2" Type="http://schemas.openxmlformats.org/officeDocument/2006/relationships/tags" Target="../tags/tag506.xml"/><Relationship Id="rId1" Type="http://schemas.openxmlformats.org/officeDocument/2006/relationships/tags" Target="../tags/tag505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0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511.xml"/><Relationship Id="rId2" Type="http://schemas.openxmlformats.org/officeDocument/2006/relationships/tags" Target="../tags/tag510.xml"/><Relationship Id="rId1" Type="http://schemas.openxmlformats.org/officeDocument/2006/relationships/tags" Target="../tags/tag509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9.xml"/><Relationship Id="rId4" Type="http://schemas.openxmlformats.org/officeDocument/2006/relationships/tags" Target="../tags/tag5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515.xml"/><Relationship Id="rId2" Type="http://schemas.openxmlformats.org/officeDocument/2006/relationships/tags" Target="../tags/tag514.xml"/><Relationship Id="rId1" Type="http://schemas.openxmlformats.org/officeDocument/2006/relationships/tags" Target="../tags/tag513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9.xml"/><Relationship Id="rId4" Type="http://schemas.openxmlformats.org/officeDocument/2006/relationships/tags" Target="../tags/tag51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519.xml"/><Relationship Id="rId2" Type="http://schemas.openxmlformats.org/officeDocument/2006/relationships/tags" Target="../tags/tag518.xml"/><Relationship Id="rId1" Type="http://schemas.openxmlformats.org/officeDocument/2006/relationships/tags" Target="../tags/tag517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9.xml"/><Relationship Id="rId4" Type="http://schemas.openxmlformats.org/officeDocument/2006/relationships/tags" Target="../tags/tag52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tags" Target="../tags/tag523.xml"/><Relationship Id="rId2" Type="http://schemas.openxmlformats.org/officeDocument/2006/relationships/tags" Target="../tags/tag522.xml"/><Relationship Id="rId1" Type="http://schemas.openxmlformats.org/officeDocument/2006/relationships/tags" Target="../tags/tag521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29.xml"/><Relationship Id="rId4" Type="http://schemas.openxmlformats.org/officeDocument/2006/relationships/tags" Target="../tags/tag52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527.xml"/><Relationship Id="rId2" Type="http://schemas.openxmlformats.org/officeDocument/2006/relationships/tags" Target="../tags/tag526.xml"/><Relationship Id="rId1" Type="http://schemas.openxmlformats.org/officeDocument/2006/relationships/tags" Target="../tags/tag525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9.xml"/><Relationship Id="rId4" Type="http://schemas.openxmlformats.org/officeDocument/2006/relationships/tags" Target="../tags/tag528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tags" Target="../tags/tag531.xml"/><Relationship Id="rId7" Type="http://schemas.openxmlformats.org/officeDocument/2006/relationships/notesSlide" Target="../notesSlides/notesSlide24.xml"/><Relationship Id="rId2" Type="http://schemas.openxmlformats.org/officeDocument/2006/relationships/tags" Target="../tags/tag530.xml"/><Relationship Id="rId1" Type="http://schemas.openxmlformats.org/officeDocument/2006/relationships/tags" Target="../tags/tag529.xml"/><Relationship Id="rId6" Type="http://schemas.openxmlformats.org/officeDocument/2006/relationships/slideLayout" Target="../slideLayouts/slideLayout29.xml"/><Relationship Id="rId5" Type="http://schemas.openxmlformats.org/officeDocument/2006/relationships/tags" Target="../tags/tag533.xml"/><Relationship Id="rId4" Type="http://schemas.openxmlformats.org/officeDocument/2006/relationships/tags" Target="../tags/tag53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5.xml"/><Relationship Id="rId3" Type="http://schemas.openxmlformats.org/officeDocument/2006/relationships/tags" Target="../tags/tag536.xml"/><Relationship Id="rId7" Type="http://schemas.openxmlformats.org/officeDocument/2006/relationships/slideLayout" Target="../slideLayouts/slideLayout29.xml"/><Relationship Id="rId2" Type="http://schemas.openxmlformats.org/officeDocument/2006/relationships/tags" Target="../tags/tag535.xml"/><Relationship Id="rId1" Type="http://schemas.openxmlformats.org/officeDocument/2006/relationships/tags" Target="../tags/tag534.xml"/><Relationship Id="rId6" Type="http://schemas.openxmlformats.org/officeDocument/2006/relationships/tags" Target="../tags/tag539.xml"/><Relationship Id="rId5" Type="http://schemas.openxmlformats.org/officeDocument/2006/relationships/tags" Target="../tags/tag538.xml"/><Relationship Id="rId10" Type="http://schemas.openxmlformats.org/officeDocument/2006/relationships/image" Target="../media/image48.png"/><Relationship Id="rId4" Type="http://schemas.openxmlformats.org/officeDocument/2006/relationships/tags" Target="../tags/tag537.xml"/><Relationship Id="rId9" Type="http://schemas.openxmlformats.org/officeDocument/2006/relationships/hyperlink" Target="http://www.levenez.com/unix/history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20.xml"/><Relationship Id="rId2" Type="http://schemas.openxmlformats.org/officeDocument/2006/relationships/tags" Target="../tags/tag219.xml"/><Relationship Id="rId1" Type="http://schemas.openxmlformats.org/officeDocument/2006/relationships/tags" Target="../tags/tag218.xml"/><Relationship Id="rId5" Type="http://schemas.openxmlformats.org/officeDocument/2006/relationships/slideLayout" Target="../slideLayouts/slideLayout29.xml"/><Relationship Id="rId4" Type="http://schemas.openxmlformats.org/officeDocument/2006/relationships/tags" Target="../tags/tag22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tags" Target="../tags/tag542.xml"/><Relationship Id="rId2" Type="http://schemas.openxmlformats.org/officeDocument/2006/relationships/tags" Target="../tags/tag541.xml"/><Relationship Id="rId1" Type="http://schemas.openxmlformats.org/officeDocument/2006/relationships/tags" Target="../tags/tag540.xml"/><Relationship Id="rId5" Type="http://schemas.openxmlformats.org/officeDocument/2006/relationships/slideLayout" Target="../slideLayouts/slideLayout29.xml"/><Relationship Id="rId4" Type="http://schemas.openxmlformats.org/officeDocument/2006/relationships/tags" Target="../tags/tag543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evenez.com/windows/history.html" TargetMode="External"/><Relationship Id="rId3" Type="http://schemas.openxmlformats.org/officeDocument/2006/relationships/tags" Target="../tags/tag546.xml"/><Relationship Id="rId7" Type="http://schemas.openxmlformats.org/officeDocument/2006/relationships/notesSlide" Target="../notesSlides/notesSlide26.xml"/><Relationship Id="rId2" Type="http://schemas.openxmlformats.org/officeDocument/2006/relationships/tags" Target="../tags/tag545.xml"/><Relationship Id="rId1" Type="http://schemas.openxmlformats.org/officeDocument/2006/relationships/tags" Target="../tags/tag544.xml"/><Relationship Id="rId6" Type="http://schemas.openxmlformats.org/officeDocument/2006/relationships/slideLayout" Target="../slideLayouts/slideLayout29.xml"/><Relationship Id="rId5" Type="http://schemas.openxmlformats.org/officeDocument/2006/relationships/tags" Target="../tags/tag548.xml"/><Relationship Id="rId10" Type="http://schemas.openxmlformats.org/officeDocument/2006/relationships/image" Target="../media/image49.png"/><Relationship Id="rId4" Type="http://schemas.openxmlformats.org/officeDocument/2006/relationships/tags" Target="../tags/tag547.xml"/><Relationship Id="rId9" Type="http://schemas.openxmlformats.org/officeDocument/2006/relationships/hyperlink" Target="http://www.levenez.com/windows/" TargetMode="Externa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tags" Target="../tags/tag551.xml"/><Relationship Id="rId7" Type="http://schemas.openxmlformats.org/officeDocument/2006/relationships/notesSlide" Target="../notesSlides/notesSlide27.xml"/><Relationship Id="rId2" Type="http://schemas.openxmlformats.org/officeDocument/2006/relationships/tags" Target="../tags/tag550.xml"/><Relationship Id="rId1" Type="http://schemas.openxmlformats.org/officeDocument/2006/relationships/tags" Target="../tags/tag549.xml"/><Relationship Id="rId6" Type="http://schemas.openxmlformats.org/officeDocument/2006/relationships/slideLayout" Target="../slideLayouts/slideLayout29.xml"/><Relationship Id="rId5" Type="http://schemas.openxmlformats.org/officeDocument/2006/relationships/tags" Target="../tags/tag553.xml"/><Relationship Id="rId4" Type="http://schemas.openxmlformats.org/officeDocument/2006/relationships/tags" Target="../tags/tag55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tags" Target="../tags/tag556.xml"/><Relationship Id="rId2" Type="http://schemas.openxmlformats.org/officeDocument/2006/relationships/tags" Target="../tags/tag555.xml"/><Relationship Id="rId1" Type="http://schemas.openxmlformats.org/officeDocument/2006/relationships/tags" Target="../tags/tag554.xml"/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29.xml"/><Relationship Id="rId4" Type="http://schemas.openxmlformats.org/officeDocument/2006/relationships/tags" Target="../tags/tag557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tags" Target="../tags/tag560.xml"/><Relationship Id="rId7" Type="http://schemas.openxmlformats.org/officeDocument/2006/relationships/notesSlide" Target="../notesSlides/notesSlide29.xml"/><Relationship Id="rId2" Type="http://schemas.openxmlformats.org/officeDocument/2006/relationships/tags" Target="../tags/tag559.xml"/><Relationship Id="rId1" Type="http://schemas.openxmlformats.org/officeDocument/2006/relationships/tags" Target="../tags/tag558.xml"/><Relationship Id="rId6" Type="http://schemas.openxmlformats.org/officeDocument/2006/relationships/slideLayout" Target="../slideLayouts/slideLayout29.xml"/><Relationship Id="rId5" Type="http://schemas.openxmlformats.org/officeDocument/2006/relationships/tags" Target="../tags/tag562.xml"/><Relationship Id="rId4" Type="http://schemas.openxmlformats.org/officeDocument/2006/relationships/tags" Target="../tags/tag56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tags" Target="../tags/tag565.xml"/><Relationship Id="rId2" Type="http://schemas.openxmlformats.org/officeDocument/2006/relationships/tags" Target="../tags/tag564.xml"/><Relationship Id="rId1" Type="http://schemas.openxmlformats.org/officeDocument/2006/relationships/tags" Target="../tags/tag563.xml"/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29.xml"/><Relationship Id="rId4" Type="http://schemas.openxmlformats.org/officeDocument/2006/relationships/tags" Target="../tags/tag56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tags" Target="../tags/tag569.xml"/><Relationship Id="rId2" Type="http://schemas.openxmlformats.org/officeDocument/2006/relationships/tags" Target="../tags/tag568.xml"/><Relationship Id="rId1" Type="http://schemas.openxmlformats.org/officeDocument/2006/relationships/tags" Target="../tags/tag567.xml"/><Relationship Id="rId5" Type="http://schemas.openxmlformats.org/officeDocument/2006/relationships/slideLayout" Target="../slideLayouts/slideLayout29.xml"/><Relationship Id="rId4" Type="http://schemas.openxmlformats.org/officeDocument/2006/relationships/tags" Target="../tags/tag570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tags" Target="../tags/tag573.xml"/><Relationship Id="rId2" Type="http://schemas.openxmlformats.org/officeDocument/2006/relationships/tags" Target="../tags/tag572.xml"/><Relationship Id="rId1" Type="http://schemas.openxmlformats.org/officeDocument/2006/relationships/tags" Target="../tags/tag571.xml"/><Relationship Id="rId5" Type="http://schemas.openxmlformats.org/officeDocument/2006/relationships/slideLayout" Target="../slideLayouts/slideLayout29.xml"/><Relationship Id="rId4" Type="http://schemas.openxmlformats.org/officeDocument/2006/relationships/tags" Target="../tags/tag57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tags" Target="../tags/tag577.xml"/><Relationship Id="rId2" Type="http://schemas.openxmlformats.org/officeDocument/2006/relationships/tags" Target="../tags/tag576.xml"/><Relationship Id="rId1" Type="http://schemas.openxmlformats.org/officeDocument/2006/relationships/tags" Target="../tags/tag575.xml"/><Relationship Id="rId4" Type="http://schemas.openxmlformats.org/officeDocument/2006/relationships/slideLayout" Target="../slideLayouts/slideLayout28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1.xml"/><Relationship Id="rId3" Type="http://schemas.openxmlformats.org/officeDocument/2006/relationships/tags" Target="../tags/tag580.xml"/><Relationship Id="rId7" Type="http://schemas.openxmlformats.org/officeDocument/2006/relationships/slideLayout" Target="../slideLayouts/slideLayout29.xml"/><Relationship Id="rId2" Type="http://schemas.openxmlformats.org/officeDocument/2006/relationships/tags" Target="../tags/tag579.xml"/><Relationship Id="rId1" Type="http://schemas.openxmlformats.org/officeDocument/2006/relationships/tags" Target="../tags/tag578.xml"/><Relationship Id="rId6" Type="http://schemas.openxmlformats.org/officeDocument/2006/relationships/tags" Target="../tags/tag583.xml"/><Relationship Id="rId5" Type="http://schemas.openxmlformats.org/officeDocument/2006/relationships/tags" Target="../tags/tag582.xml"/><Relationship Id="rId10" Type="http://schemas.openxmlformats.org/officeDocument/2006/relationships/image" Target="../media/image53.png"/><Relationship Id="rId4" Type="http://schemas.openxmlformats.org/officeDocument/2006/relationships/tags" Target="../tags/tag581.xml"/><Relationship Id="rId9" Type="http://schemas.openxmlformats.org/officeDocument/2006/relationships/image" Target="../media/image52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3" Type="http://schemas.openxmlformats.org/officeDocument/2006/relationships/tags" Target="../tags/tag224.xml"/><Relationship Id="rId7" Type="http://schemas.openxmlformats.org/officeDocument/2006/relationships/slideLayout" Target="../slideLayouts/slideLayout29.xml"/><Relationship Id="rId2" Type="http://schemas.openxmlformats.org/officeDocument/2006/relationships/tags" Target="../tags/tag223.xml"/><Relationship Id="rId1" Type="http://schemas.openxmlformats.org/officeDocument/2006/relationships/tags" Target="../tags/tag222.xml"/><Relationship Id="rId6" Type="http://schemas.openxmlformats.org/officeDocument/2006/relationships/tags" Target="../tags/tag227.xml"/><Relationship Id="rId5" Type="http://schemas.openxmlformats.org/officeDocument/2006/relationships/tags" Target="../tags/tag226.xml"/><Relationship Id="rId10" Type="http://schemas.openxmlformats.org/officeDocument/2006/relationships/image" Target="../media/image7.png"/><Relationship Id="rId4" Type="http://schemas.openxmlformats.org/officeDocument/2006/relationships/tags" Target="../tags/tag225.xml"/><Relationship Id="rId9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tags" Target="../tags/tag586.xml"/><Relationship Id="rId2" Type="http://schemas.openxmlformats.org/officeDocument/2006/relationships/tags" Target="../tags/tag585.xml"/><Relationship Id="rId1" Type="http://schemas.openxmlformats.org/officeDocument/2006/relationships/tags" Target="../tags/tag584.xml"/><Relationship Id="rId5" Type="http://schemas.openxmlformats.org/officeDocument/2006/relationships/slideLayout" Target="../slideLayouts/slideLayout29.xml"/><Relationship Id="rId4" Type="http://schemas.openxmlformats.org/officeDocument/2006/relationships/tags" Target="../tags/tag58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tags" Target="../tags/tag590.xml"/><Relationship Id="rId2" Type="http://schemas.openxmlformats.org/officeDocument/2006/relationships/tags" Target="../tags/tag589.xml"/><Relationship Id="rId1" Type="http://schemas.openxmlformats.org/officeDocument/2006/relationships/tags" Target="../tags/tag588.xml"/><Relationship Id="rId5" Type="http://schemas.openxmlformats.org/officeDocument/2006/relationships/slideLayout" Target="../slideLayouts/slideLayout29.xml"/><Relationship Id="rId4" Type="http://schemas.openxmlformats.org/officeDocument/2006/relationships/tags" Target="../tags/tag59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30.xml"/><Relationship Id="rId2" Type="http://schemas.openxmlformats.org/officeDocument/2006/relationships/tags" Target="../tags/tag229.xml"/><Relationship Id="rId1" Type="http://schemas.openxmlformats.org/officeDocument/2006/relationships/tags" Target="../tags/tag228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9.xml"/><Relationship Id="rId4" Type="http://schemas.openxmlformats.org/officeDocument/2006/relationships/tags" Target="../tags/tag23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34.xml"/><Relationship Id="rId2" Type="http://schemas.openxmlformats.org/officeDocument/2006/relationships/tags" Target="../tags/tag233.xml"/><Relationship Id="rId1" Type="http://schemas.openxmlformats.org/officeDocument/2006/relationships/tags" Target="../tags/tag232.xml"/><Relationship Id="rId4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tags" Target="../tags/tag237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236.xml"/><Relationship Id="rId1" Type="http://schemas.openxmlformats.org/officeDocument/2006/relationships/tags" Target="../tags/tag235.xml"/><Relationship Id="rId6" Type="http://schemas.openxmlformats.org/officeDocument/2006/relationships/slideLayout" Target="../slideLayouts/slideLayout29.xml"/><Relationship Id="rId5" Type="http://schemas.openxmlformats.org/officeDocument/2006/relationships/tags" Target="../tags/tag239.xml"/><Relationship Id="rId4" Type="http://schemas.openxmlformats.org/officeDocument/2006/relationships/tags" Target="../tags/tag2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381000" y="4038600"/>
            <a:ext cx="9194800" cy="1905000"/>
          </a:xfrm>
        </p:spPr>
        <p:txBody>
          <a:bodyPr/>
          <a:lstStyle/>
          <a:p>
            <a:pPr algn="ctr">
              <a:buFontTx/>
              <a:buNone/>
            </a:pPr>
            <a:r>
              <a:rPr lang="nb-NO"/>
              <a:t> </a:t>
            </a:r>
          </a:p>
          <a:p>
            <a:pPr algn="ctr">
              <a:buFontTx/>
              <a:buNone/>
            </a:pPr>
            <a:endParaRPr lang="nb-NO"/>
          </a:p>
        </p:txBody>
      </p:sp>
      <p:pic>
        <p:nvPicPr>
          <p:cNvPr id="3079" name="Picture 4" descr="PC1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072680" y="1916832"/>
            <a:ext cx="7777162" cy="434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0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00472" y="1196752"/>
            <a:ext cx="6192987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nb-NO" sz="7200" b="1" dirty="0">
                <a:latin typeface="Comic Sans MS" pitchFamily="66" charset="0"/>
              </a:rPr>
              <a:t>TK1100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lang="nb-NO" sz="4800" b="1" dirty="0">
                <a:latin typeface="Brush Script MT" panose="03060802040406070304" pitchFamily="66" charset="0"/>
              </a:rPr>
              <a:t>Digital teknologi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lang="nb-NO" sz="4000" b="1">
                <a:latin typeface="Copperplate Gothic Light" panose="020E0507020206020404" pitchFamily="34" charset="0"/>
              </a:rPr>
              <a:t>5. </a:t>
            </a:r>
            <a:r>
              <a:rPr lang="nb-NO" sz="4000" b="1" dirty="0">
                <a:latin typeface="Copperplate Gothic Light" panose="020E0507020206020404" pitchFamily="34" charset="0"/>
              </a:rPr>
              <a:t>forelesning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Bjørn O. Listog - blistog@nith.no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pPr>
              <a:defRPr/>
            </a:pPr>
            <a:fld id="{1D0BDE88-B0E9-4DE3-98CA-EAFE94D5871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Programmerer-perspektiv:</a:t>
            </a:r>
            <a:br>
              <a:rPr lang="nb-NO" dirty="0"/>
            </a:br>
            <a:r>
              <a:rPr lang="nb-NO" dirty="0"/>
              <a:t>Kjernen («KERNEL»)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776536" y="2636912"/>
            <a:ext cx="8420100" cy="1500187"/>
          </a:xfrm>
        </p:spPr>
        <p:txBody>
          <a:bodyPr/>
          <a:lstStyle/>
          <a:p>
            <a:r>
              <a:rPr lang="nb-NO" b="1" dirty="0"/>
              <a:t>Kjernen</a:t>
            </a:r>
            <a:r>
              <a:rPr lang="nb-NO" dirty="0"/>
              <a:t> starter opp og konfigurer hardware</a:t>
            </a:r>
          </a:p>
          <a:p>
            <a:r>
              <a:rPr lang="nb-NO" b="1" dirty="0"/>
              <a:t>Kjernen</a:t>
            </a:r>
            <a:r>
              <a:rPr lang="nb-NO" dirty="0"/>
              <a:t> administrerer prosesser, tråder og </a:t>
            </a:r>
            <a:r>
              <a:rPr lang="nb-NO" dirty="0" err="1"/>
              <a:t>russerser</a:t>
            </a:r>
            <a:endParaRPr lang="nb-NO" dirty="0"/>
          </a:p>
        </p:txBody>
      </p:sp>
      <p:sp>
        <p:nvSpPr>
          <p:cNvPr id="2" name="Rectangle 1"/>
          <p:cNvSpPr/>
          <p:nvPr>
            <p:custDataLst>
              <p:tags r:id="rId4"/>
            </p:custDataLst>
          </p:nvPr>
        </p:nvSpPr>
        <p:spPr>
          <a:xfrm rot="2183083">
            <a:off x="3823260" y="1243243"/>
            <a:ext cx="528534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buNone/>
            </a:pPr>
            <a:r>
              <a:rPr lang="en-US" sz="96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TEORI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3C84EBA1-1EFE-4ABD-A105-5A20EAD526F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Oppstart (</a:t>
            </a:r>
            <a:r>
              <a:rPr lang="nb-NO" dirty="0" err="1">
                <a:solidFill>
                  <a:srgbClr val="FF0000"/>
                </a:solidFill>
              </a:rPr>
              <a:t>bootstrapping</a:t>
            </a:r>
            <a:r>
              <a:rPr lang="nb-NO" dirty="0"/>
              <a:t>)</a:t>
            </a:r>
          </a:p>
        </p:txBody>
      </p:sp>
      <p:sp>
        <p:nvSpPr>
          <p:cNvPr id="5127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676403" y="1981200"/>
            <a:ext cx="1447800" cy="3581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5128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181600" y="1981200"/>
            <a:ext cx="1295400" cy="388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5129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676403" y="1445567"/>
            <a:ext cx="1295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nb-NO" sz="2400" b="1" dirty="0">
                <a:latin typeface="Arial" charset="0"/>
              </a:rPr>
              <a:t>Disk</a:t>
            </a:r>
            <a:endParaRPr lang="nb-NO" sz="3600" dirty="0">
              <a:latin typeface="Times New Roman" pitchFamily="18" charset="0"/>
            </a:endParaRPr>
          </a:p>
        </p:txBody>
      </p:sp>
      <p:sp>
        <p:nvSpPr>
          <p:cNvPr id="5130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953003" y="1382610"/>
            <a:ext cx="2133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nb-NO" sz="2400" b="1" dirty="0">
                <a:latin typeface="Arial" charset="0"/>
              </a:rPr>
              <a:t>Minne (RAM)</a:t>
            </a:r>
            <a:endParaRPr lang="nb-NO" sz="2400" dirty="0">
              <a:latin typeface="Arial" charset="0"/>
            </a:endParaRPr>
          </a:p>
        </p:txBody>
      </p:sp>
      <p:sp>
        <p:nvSpPr>
          <p:cNvPr id="280584" name="Text Box 8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086603" y="3200403"/>
            <a:ext cx="2514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nb-NO" sz="1600" b="1" dirty="0">
                <a:latin typeface="Arial" charset="0"/>
              </a:rPr>
              <a:t>4. Initialiser maskinvare</a:t>
            </a:r>
          </a:p>
        </p:txBody>
      </p:sp>
      <p:sp>
        <p:nvSpPr>
          <p:cNvPr id="280585" name="Text Box 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086600" y="3733800"/>
            <a:ext cx="2667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nb-NO" sz="1600" b="1" dirty="0">
                <a:latin typeface="Arial" charset="0"/>
              </a:rPr>
              <a:t>5. Lag brukergrensesnitt</a:t>
            </a:r>
          </a:p>
        </p:txBody>
      </p:sp>
      <p:sp>
        <p:nvSpPr>
          <p:cNvPr id="280586" name="Text Box 1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086600" y="4267203"/>
            <a:ext cx="2667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nb-NO" sz="1600" b="1" dirty="0">
                <a:latin typeface="Arial" charset="0"/>
              </a:rPr>
              <a:t>6. Start faste programmer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676403" y="1981200"/>
            <a:ext cx="1447800" cy="307777"/>
            <a:chOff x="1676403" y="1981200"/>
            <a:chExt cx="1447800" cy="307777"/>
          </a:xfrm>
        </p:grpSpPr>
        <p:sp>
          <p:nvSpPr>
            <p:cNvPr id="5134" name="Rectangle 11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676403" y="1981200"/>
              <a:ext cx="14478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5135" name="Text Box 12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828803" y="1981200"/>
              <a:ext cx="11430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nb-NO" sz="1400" b="1" dirty="0" err="1">
                  <a:solidFill>
                    <a:schemeClr val="bg1"/>
                  </a:solidFill>
                  <a:latin typeface="Comic Sans MS" pitchFamily="66" charset="0"/>
                </a:rPr>
                <a:t>Bootstrap</a:t>
              </a:r>
              <a:endParaRPr lang="nb-NO" sz="1400" b="1" dirty="0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sp>
        <p:nvSpPr>
          <p:cNvPr id="5154" name="Line 15"/>
          <p:cNvSpPr>
            <a:spLocks noChangeShapeType="1"/>
          </p:cNvSpPr>
          <p:nvPr/>
        </p:nvSpPr>
        <p:spPr bwMode="auto">
          <a:xfrm>
            <a:off x="3124203" y="2057400"/>
            <a:ext cx="2057397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5155" name="Text Box 16"/>
          <p:cNvSpPr txBox="1">
            <a:spLocks noChangeArrowheads="1"/>
          </p:cNvSpPr>
          <p:nvPr/>
        </p:nvSpPr>
        <p:spPr bwMode="auto">
          <a:xfrm>
            <a:off x="7086603" y="1676400"/>
            <a:ext cx="2546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nb-NO" sz="1600" b="1" dirty="0">
                <a:latin typeface="Arial" charset="0"/>
              </a:rPr>
              <a:t>1. Hent </a:t>
            </a:r>
            <a:r>
              <a:rPr lang="nb-NO" sz="1600" b="1" dirty="0" err="1">
                <a:latin typeface="Arial" charset="0"/>
              </a:rPr>
              <a:t>bootstrap</a:t>
            </a:r>
            <a:endParaRPr lang="nb-NO" sz="1600" b="1" dirty="0">
              <a:latin typeface="Arial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181603" y="2781300"/>
            <a:ext cx="1430338" cy="312738"/>
            <a:chOff x="5181603" y="2781300"/>
            <a:chExt cx="1430338" cy="312738"/>
          </a:xfrm>
        </p:grpSpPr>
        <p:sp>
          <p:nvSpPr>
            <p:cNvPr id="5153" name="Rectangle 14"/>
            <p:cNvSpPr>
              <a:spLocks noChangeArrowheads="1"/>
            </p:cNvSpPr>
            <p:nvPr/>
          </p:nvSpPr>
          <p:spPr bwMode="auto">
            <a:xfrm>
              <a:off x="5181603" y="2781300"/>
              <a:ext cx="1284288" cy="266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5156" name="Text Box 17"/>
            <p:cNvSpPr txBox="1">
              <a:spLocks noChangeArrowheads="1"/>
            </p:cNvSpPr>
            <p:nvPr/>
          </p:nvSpPr>
          <p:spPr bwMode="auto">
            <a:xfrm>
              <a:off x="5410203" y="2819400"/>
              <a:ext cx="1201738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nb-NO" sz="1200" b="1" dirty="0" err="1">
                  <a:latin typeface="Comic Sans MS" pitchFamily="66" charset="0"/>
                </a:rPr>
                <a:t>Bootstrap</a:t>
              </a:r>
              <a:endParaRPr lang="nb-NO" sz="1200" b="1" dirty="0">
                <a:latin typeface="Comic Sans MS" pitchFamily="66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676403" y="3124200"/>
            <a:ext cx="1447800" cy="533400"/>
            <a:chOff x="1676403" y="3124200"/>
            <a:chExt cx="1447800" cy="533400"/>
          </a:xfrm>
        </p:grpSpPr>
        <p:sp>
          <p:nvSpPr>
            <p:cNvPr id="5137" name="Rectangle 18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676403" y="3124200"/>
              <a:ext cx="1447800" cy="533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5138" name="Text Box 19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904999" y="3200400"/>
              <a:ext cx="91440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nb-NO" sz="1600" b="1" dirty="0" err="1">
                  <a:solidFill>
                    <a:schemeClr val="bg1"/>
                  </a:solidFill>
                  <a:latin typeface="Comic Sans MS" pitchFamily="66" charset="0"/>
                </a:rPr>
                <a:t>Loader</a:t>
              </a:r>
              <a:endParaRPr lang="nb-NO" sz="1600" b="1" dirty="0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3" name="Group 20"/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3124203" y="2133600"/>
            <a:ext cx="6149975" cy="1676400"/>
            <a:chOff x="1968" y="1344"/>
            <a:chExt cx="3874" cy="1056"/>
          </a:xfrm>
        </p:grpSpPr>
        <p:sp>
          <p:nvSpPr>
            <p:cNvPr id="5149" name="Rectangle 21"/>
            <p:cNvSpPr>
              <a:spLocks noChangeArrowheads="1"/>
            </p:cNvSpPr>
            <p:nvPr/>
          </p:nvSpPr>
          <p:spPr bwMode="auto">
            <a:xfrm>
              <a:off x="3264" y="2064"/>
              <a:ext cx="81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5150" name="Line 22"/>
            <p:cNvSpPr>
              <a:spLocks noChangeShapeType="1"/>
            </p:cNvSpPr>
            <p:nvPr/>
          </p:nvSpPr>
          <p:spPr bwMode="auto">
            <a:xfrm>
              <a:off x="1968" y="2160"/>
              <a:ext cx="12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5151" name="Text Box 23"/>
            <p:cNvSpPr txBox="1">
              <a:spLocks noChangeArrowheads="1"/>
            </p:cNvSpPr>
            <p:nvPr/>
          </p:nvSpPr>
          <p:spPr bwMode="auto">
            <a:xfrm>
              <a:off x="4464" y="1344"/>
              <a:ext cx="137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nb-NO" sz="1600" b="1" dirty="0">
                  <a:latin typeface="Arial" charset="0"/>
                </a:rPr>
                <a:t>2.</a:t>
              </a:r>
              <a:r>
                <a:rPr lang="nb-NO" sz="1600" dirty="0">
                  <a:latin typeface="Arial" charset="0"/>
                </a:rPr>
                <a:t> </a:t>
              </a:r>
              <a:r>
                <a:rPr lang="nb-NO" sz="1600" b="1" dirty="0">
                  <a:latin typeface="Arial" charset="0"/>
                </a:rPr>
                <a:t>Hent </a:t>
              </a:r>
              <a:r>
                <a:rPr lang="nb-NO" sz="1600" b="1" dirty="0" err="1">
                  <a:latin typeface="Arial" charset="0"/>
                </a:rPr>
                <a:t>Boot-loader</a:t>
              </a:r>
              <a:endParaRPr lang="nb-NO" sz="1600" dirty="0">
                <a:latin typeface="Arial" charset="0"/>
              </a:endParaRPr>
            </a:p>
          </p:txBody>
        </p:sp>
        <p:sp>
          <p:nvSpPr>
            <p:cNvPr id="5152" name="Text Box 24"/>
            <p:cNvSpPr txBox="1">
              <a:spLocks noChangeArrowheads="1"/>
            </p:cNvSpPr>
            <p:nvPr/>
          </p:nvSpPr>
          <p:spPr bwMode="auto">
            <a:xfrm>
              <a:off x="3347" y="2112"/>
              <a:ext cx="72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nb-NO" sz="1800" b="1" dirty="0" err="1">
                  <a:latin typeface="Comic Sans MS" pitchFamily="66" charset="0"/>
                </a:rPr>
                <a:t>Loader</a:t>
              </a:r>
              <a:endParaRPr lang="nb-NO" sz="1400" b="1" dirty="0">
                <a:latin typeface="Comic Sans MS" pitchFamily="66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676403" y="4114800"/>
            <a:ext cx="1447800" cy="1295400"/>
            <a:chOff x="1676403" y="4114800"/>
            <a:chExt cx="1447800" cy="1295400"/>
          </a:xfrm>
        </p:grpSpPr>
        <p:sp>
          <p:nvSpPr>
            <p:cNvPr id="5140" name="Rectangle 25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676403" y="4114800"/>
              <a:ext cx="1447800" cy="1295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5141" name="Text Box 26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2057400" y="4419600"/>
              <a:ext cx="7620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nb-NO" b="1" dirty="0">
                  <a:solidFill>
                    <a:schemeClr val="bg1"/>
                  </a:solidFill>
                  <a:latin typeface="Comic Sans MS" pitchFamily="66" charset="0"/>
                </a:rPr>
                <a:t>OS</a:t>
              </a:r>
            </a:p>
          </p:txBody>
        </p:sp>
      </p:grpSp>
      <p:sp>
        <p:nvSpPr>
          <p:cNvPr id="5146" name="Line 29"/>
          <p:cNvSpPr>
            <a:spLocks noChangeShapeType="1"/>
          </p:cNvSpPr>
          <p:nvPr/>
        </p:nvSpPr>
        <p:spPr bwMode="auto">
          <a:xfrm>
            <a:off x="3124203" y="4724400"/>
            <a:ext cx="2057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5147" name="Text Box 30"/>
          <p:cNvSpPr txBox="1">
            <a:spLocks noChangeArrowheads="1"/>
          </p:cNvSpPr>
          <p:nvPr/>
        </p:nvSpPr>
        <p:spPr bwMode="auto">
          <a:xfrm>
            <a:off x="7086603" y="2590800"/>
            <a:ext cx="1752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nb-NO" sz="1600" b="1" dirty="0">
                <a:latin typeface="Arial" charset="0"/>
              </a:rPr>
              <a:t>3. Hent OS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181603" y="4343400"/>
            <a:ext cx="1295400" cy="1295400"/>
            <a:chOff x="5181603" y="4343400"/>
            <a:chExt cx="1295400" cy="1295400"/>
          </a:xfrm>
        </p:grpSpPr>
        <p:sp>
          <p:nvSpPr>
            <p:cNvPr id="5145" name="Rectangle 28"/>
            <p:cNvSpPr>
              <a:spLocks noChangeArrowheads="1"/>
            </p:cNvSpPr>
            <p:nvPr/>
          </p:nvSpPr>
          <p:spPr bwMode="auto">
            <a:xfrm>
              <a:off x="5181603" y="4343400"/>
              <a:ext cx="1295400" cy="1295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5148" name="Text Box 31"/>
            <p:cNvSpPr txBox="1">
              <a:spLocks noChangeArrowheads="1"/>
            </p:cNvSpPr>
            <p:nvPr/>
          </p:nvSpPr>
          <p:spPr bwMode="auto">
            <a:xfrm>
              <a:off x="5562603" y="4724400"/>
              <a:ext cx="75882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nb-NO" sz="2400" b="1" dirty="0">
                  <a:latin typeface="Comic Sans MS" pitchFamily="66" charset="0"/>
                </a:rPr>
                <a:t>OS</a:t>
              </a:r>
            </a:p>
          </p:txBody>
        </p:sp>
      </p:grpSp>
      <p:sp>
        <p:nvSpPr>
          <p:cNvPr id="5143" name="Text Box 32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00028" y="1916116"/>
            <a:ext cx="1008063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buFontTx/>
              <a:buNone/>
            </a:pPr>
            <a:r>
              <a:rPr lang="nb-NO" sz="1800" b="1" dirty="0">
                <a:latin typeface="Comic Sans MS" pitchFamily="66" charset="0"/>
              </a:rPr>
              <a:t>POST</a:t>
            </a:r>
          </a:p>
          <a:p>
            <a:pPr algn="r">
              <a:spcBef>
                <a:spcPct val="50000"/>
              </a:spcBef>
              <a:buFontTx/>
              <a:buNone/>
            </a:pPr>
            <a:r>
              <a:rPr lang="nb-NO" sz="1800" b="1" dirty="0">
                <a:latin typeface="Comic Sans MS" pitchFamily="66" charset="0"/>
              </a:rPr>
              <a:t>(BIOS/UEFI)</a:t>
            </a:r>
            <a:endParaRPr lang="en-US" sz="1800" b="1" dirty="0">
              <a:latin typeface="Comic Sans MS" pitchFamily="66" charset="0"/>
            </a:endParaRPr>
          </a:p>
        </p:txBody>
      </p:sp>
      <p:sp>
        <p:nvSpPr>
          <p:cNvPr id="5144" name="Line 3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1208091" y="209550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pPr>
              <a:defRPr/>
            </a:pPr>
            <a:fld id="{1D0BDE88-B0E9-4DE3-98CA-EAFE94D5871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5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5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280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280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280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7" grpId="0" animBg="1"/>
      <p:bldP spid="5128" grpId="0" animBg="1"/>
      <p:bldP spid="5129" grpId="0"/>
      <p:bldP spid="5130" grpId="0"/>
      <p:bldP spid="280584" grpId="0"/>
      <p:bldP spid="280585" grpId="0"/>
      <p:bldP spid="280586" grpId="0"/>
      <p:bldP spid="5154" grpId="0" animBg="1"/>
      <p:bldP spid="5155" grpId="0"/>
      <p:bldP spid="5146" grpId="0" animBg="1"/>
      <p:bldP spid="5147" grpId="0"/>
      <p:bldP spid="5143" grpId="0"/>
      <p:bldP spid="514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08583" y="188640"/>
            <a:ext cx="8135313" cy="634082"/>
          </a:xfrm>
        </p:spPr>
        <p:txBody>
          <a:bodyPr>
            <a:normAutofit fontScale="90000"/>
          </a:bodyPr>
          <a:lstStyle/>
          <a:p>
            <a:r>
              <a:rPr lang="nb-NO" dirty="0"/>
              <a:t>Begreper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nb-NO" dirty="0">
                <a:solidFill>
                  <a:srgbClr val="FF0000"/>
                </a:solidFill>
              </a:rPr>
              <a:t>Prosess</a:t>
            </a:r>
          </a:p>
          <a:p>
            <a:pPr lvl="1"/>
            <a:r>
              <a:rPr lang="nb-NO" dirty="0"/>
              <a:t>Et program under kjøring med tilhørende ressurser</a:t>
            </a:r>
          </a:p>
          <a:p>
            <a:r>
              <a:rPr lang="nb-NO" dirty="0">
                <a:solidFill>
                  <a:srgbClr val="FF0000"/>
                </a:solidFill>
              </a:rPr>
              <a:t>Tråd</a:t>
            </a:r>
          </a:p>
          <a:p>
            <a:pPr lvl="1"/>
            <a:r>
              <a:rPr lang="nb-NO" dirty="0"/>
              <a:t>”Thread of control”– selve kjøringen av instruksjoner (en og en…)</a:t>
            </a:r>
          </a:p>
          <a:p>
            <a:r>
              <a:rPr lang="nb-NO" dirty="0">
                <a:solidFill>
                  <a:srgbClr val="FF0000"/>
                </a:solidFill>
              </a:rPr>
              <a:t>Ressurs</a:t>
            </a:r>
          </a:p>
          <a:p>
            <a:pPr lvl="1"/>
            <a:r>
              <a:rPr lang="nb-NO" dirty="0"/>
              <a:t>Alt et program trenger for å kjøre ferdig.</a:t>
            </a:r>
          </a:p>
          <a:p>
            <a:pPr lvl="2"/>
            <a:r>
              <a:rPr lang="nb-NO" dirty="0"/>
              <a:t>CPU, RAM, I/O, 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1D0BDE88-B0E9-4DE3-98CA-EAFE94D5871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err="1"/>
              <a:t>Bruker</a:t>
            </a:r>
            <a:r>
              <a:rPr lang="en-US" dirty="0"/>
              <a:t>-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err="1"/>
              <a:t>kjernemodus</a:t>
            </a:r>
            <a:endParaRPr lang="en-US" dirty="0"/>
          </a:p>
        </p:txBody>
      </p:sp>
      <p:sp>
        <p:nvSpPr>
          <p:cNvPr id="864259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For å </a:t>
            </a:r>
            <a:r>
              <a:rPr lang="en-US" sz="2400" dirty="0" err="1"/>
              <a:t>oppnå</a:t>
            </a:r>
            <a:r>
              <a:rPr lang="en-US" sz="2400" dirty="0"/>
              <a:t> </a:t>
            </a:r>
            <a:r>
              <a:rPr lang="en-US" sz="2400" dirty="0" err="1"/>
              <a:t>sikkerhet</a:t>
            </a:r>
            <a:r>
              <a:rPr lang="en-US" sz="2400" dirty="0"/>
              <a:t> </a:t>
            </a:r>
            <a:r>
              <a:rPr lang="en-US" sz="2400" dirty="0" err="1"/>
              <a:t>og</a:t>
            </a:r>
            <a:r>
              <a:rPr lang="en-US" sz="2400" dirty="0"/>
              <a:t> </a:t>
            </a:r>
            <a:r>
              <a:rPr lang="en-US" sz="2400" dirty="0" err="1"/>
              <a:t>beskyttelse</a:t>
            </a:r>
            <a:r>
              <a:rPr lang="en-US" sz="2400" dirty="0"/>
              <a:t> </a:t>
            </a:r>
            <a:r>
              <a:rPr lang="en-US" sz="2400" dirty="0" err="1"/>
              <a:t>gir</a:t>
            </a:r>
            <a:r>
              <a:rPr lang="en-US" sz="2400" dirty="0"/>
              <a:t> de </a:t>
            </a:r>
            <a:r>
              <a:rPr lang="en-US" sz="2400" dirty="0" err="1"/>
              <a:t>fleste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CPU</a:t>
            </a:r>
            <a:r>
              <a:rPr lang="en-US" sz="2400" dirty="0" err="1"/>
              <a:t>er</a:t>
            </a:r>
            <a:r>
              <a:rPr lang="en-US" sz="2400" dirty="0"/>
              <a:t> </a:t>
            </a:r>
            <a:r>
              <a:rPr lang="en-US" sz="2400" dirty="0" err="1"/>
              <a:t>muligheten</a:t>
            </a:r>
            <a:r>
              <a:rPr lang="en-US" sz="2400" dirty="0"/>
              <a:t> </a:t>
            </a:r>
            <a:r>
              <a:rPr lang="en-US" sz="2400" dirty="0" err="1"/>
              <a:t>til</a:t>
            </a:r>
            <a:r>
              <a:rPr lang="en-US" sz="2400" dirty="0"/>
              <a:t> å </a:t>
            </a:r>
            <a:r>
              <a:rPr lang="en-US" sz="2400" dirty="0" err="1">
                <a:solidFill>
                  <a:srgbClr val="FF0000"/>
                </a:solidFill>
              </a:rPr>
              <a:t>kjøre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instruksjoner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/>
              <a:t>enten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applikasjons</a:t>
            </a:r>
            <a:r>
              <a:rPr lang="en-US" sz="2400" dirty="0"/>
              <a:t>- </a:t>
            </a:r>
            <a:r>
              <a:rPr lang="en-US" sz="2400" dirty="0" err="1"/>
              <a:t>eller</a:t>
            </a:r>
            <a:r>
              <a:rPr lang="en-US" sz="2400" dirty="0"/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kjerne</a:t>
            </a:r>
            <a:r>
              <a:rPr lang="en-US" sz="2400" b="1" dirty="0"/>
              <a:t>-modus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b="1" dirty="0" err="1">
                <a:solidFill>
                  <a:srgbClr val="0070C0"/>
                </a:solidFill>
              </a:rPr>
              <a:t>Vanlige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applikasjone</a:t>
            </a:r>
            <a:r>
              <a:rPr lang="en-US" sz="2400" dirty="0" err="1">
                <a:solidFill>
                  <a:srgbClr val="0070C0"/>
                </a:solidFill>
              </a:rPr>
              <a:t>r</a:t>
            </a:r>
            <a:r>
              <a:rPr lang="en-US" sz="2400" dirty="0"/>
              <a:t> </a:t>
            </a:r>
            <a:r>
              <a:rPr lang="en-US" sz="2400" dirty="0" err="1"/>
              <a:t>og</a:t>
            </a:r>
            <a:r>
              <a:rPr lang="en-US" sz="2400" dirty="0"/>
              <a:t> mange OS-</a:t>
            </a:r>
            <a:r>
              <a:rPr lang="en-US" sz="2400" dirty="0" err="1"/>
              <a:t>tjenester</a:t>
            </a:r>
            <a:r>
              <a:rPr lang="en-US" sz="2400" dirty="0"/>
              <a:t> </a:t>
            </a:r>
            <a:r>
              <a:rPr lang="en-US" sz="2400" dirty="0" err="1"/>
              <a:t>og</a:t>
            </a:r>
            <a:r>
              <a:rPr lang="en-US" sz="2400" dirty="0"/>
              <a:t> </a:t>
            </a:r>
            <a:r>
              <a:rPr lang="en-US" sz="2400" dirty="0" err="1"/>
              <a:t>kjører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“</a:t>
            </a:r>
            <a:r>
              <a:rPr lang="en-US" sz="2400" b="1" dirty="0">
                <a:solidFill>
                  <a:srgbClr val="0070C0"/>
                </a:solidFill>
              </a:rPr>
              <a:t>user mode</a:t>
            </a:r>
            <a:r>
              <a:rPr lang="en-US" sz="2400" dirty="0"/>
              <a:t>” (Intel/AMD “ring 3”) </a:t>
            </a:r>
            <a:endParaRPr lang="en-US" sz="20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Kan </a:t>
            </a:r>
            <a:r>
              <a:rPr lang="en-US" sz="2000" dirty="0" err="1"/>
              <a:t>ikke</a:t>
            </a:r>
            <a:r>
              <a:rPr lang="en-US" sz="2000" dirty="0"/>
              <a:t> </a:t>
            </a:r>
            <a:r>
              <a:rPr lang="en-US" sz="2000" dirty="0" err="1"/>
              <a:t>aksessere</a:t>
            </a:r>
            <a:r>
              <a:rPr lang="en-US" sz="2000" dirty="0"/>
              <a:t> HW, </a:t>
            </a:r>
            <a:r>
              <a:rPr lang="en-US" sz="2000" dirty="0" err="1"/>
              <a:t>utstyrsdrivere</a:t>
            </a:r>
            <a:r>
              <a:rPr lang="en-US" sz="2000" dirty="0"/>
              <a:t> </a:t>
            </a:r>
            <a:r>
              <a:rPr lang="en-US" sz="2000" dirty="0" err="1"/>
              <a:t>direkte</a:t>
            </a:r>
            <a:r>
              <a:rPr lang="en-US" sz="2000" dirty="0"/>
              <a:t> , </a:t>
            </a:r>
            <a:r>
              <a:rPr lang="en-US" sz="2000" dirty="0" err="1"/>
              <a:t>må</a:t>
            </a:r>
            <a:r>
              <a:rPr lang="en-US" sz="2000" dirty="0"/>
              <a:t> </a:t>
            </a:r>
            <a:r>
              <a:rPr lang="en-US" sz="2000" dirty="0" err="1"/>
              <a:t>bruke</a:t>
            </a:r>
            <a:r>
              <a:rPr lang="en-US" sz="2000" dirty="0"/>
              <a:t> en API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Kun </a:t>
            </a:r>
            <a:r>
              <a:rPr lang="en-US" sz="2000" dirty="0" err="1"/>
              <a:t>adgang</a:t>
            </a:r>
            <a:r>
              <a:rPr lang="en-US" sz="2000" dirty="0"/>
              <a:t> </a:t>
            </a:r>
            <a:r>
              <a:rPr lang="en-US" sz="2000" dirty="0" err="1"/>
              <a:t>til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70C0"/>
                </a:solidFill>
              </a:rPr>
              <a:t>minnet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som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OSet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har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tildelt</a:t>
            </a:r>
            <a:endParaRPr lang="en-US" sz="2000" dirty="0">
              <a:solidFill>
                <a:srgbClr val="0070C0"/>
              </a:solidFill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err="1">
                <a:solidFill>
                  <a:srgbClr val="0070C0"/>
                </a:solidFill>
              </a:rPr>
              <a:t>Begrenset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instruksjonssett</a:t>
            </a:r>
            <a:endParaRPr lang="en-US" sz="2000" dirty="0">
              <a:solidFill>
                <a:srgbClr val="0070C0"/>
              </a:solidFill>
            </a:endParaRPr>
          </a:p>
          <a:p>
            <a:pPr lvl="1" eaLnBrk="1" hangingPunct="1">
              <a:lnSpc>
                <a:spcPct val="90000"/>
              </a:lnSpc>
              <a:defRPr/>
            </a:pPr>
            <a:endParaRPr lang="en-US" sz="20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solidFill>
                  <a:srgbClr val="0070C0"/>
                </a:solidFill>
              </a:rPr>
              <a:t>OS</a:t>
            </a:r>
            <a:r>
              <a:rPr lang="en-US" sz="2400" dirty="0"/>
              <a:t> </a:t>
            </a:r>
            <a:r>
              <a:rPr lang="en-US" sz="2400" dirty="0" err="1"/>
              <a:t>kjører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70C0"/>
                </a:solidFill>
              </a:rPr>
              <a:t>kjernemodus</a:t>
            </a:r>
            <a:r>
              <a:rPr lang="en-US" sz="2400" dirty="0"/>
              <a:t> (“ring 0”)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err="1"/>
              <a:t>Tilgang</a:t>
            </a:r>
            <a:r>
              <a:rPr lang="en-US" sz="2000" dirty="0"/>
              <a:t> </a:t>
            </a:r>
            <a:r>
              <a:rPr lang="en-US" sz="2000" dirty="0" err="1"/>
              <a:t>til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70C0"/>
                </a:solidFill>
              </a:rPr>
              <a:t>hele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minnet</a:t>
            </a:r>
            <a:endParaRPr lang="en-US" sz="2000" dirty="0">
              <a:solidFill>
                <a:srgbClr val="0070C0"/>
              </a:solidFill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err="1">
                <a:solidFill>
                  <a:srgbClr val="0070C0"/>
                </a:solidFill>
              </a:rPr>
              <a:t>Alle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instruksjoner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/>
              <a:t>kan</a:t>
            </a:r>
            <a:r>
              <a:rPr lang="en-US" sz="2000" dirty="0"/>
              <a:t> </a:t>
            </a:r>
            <a:r>
              <a:rPr lang="en-US" sz="2000" dirty="0" err="1"/>
              <a:t>kjøres</a:t>
            </a:r>
            <a:endParaRPr lang="en-US" sz="20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err="1"/>
              <a:t>Ingen</a:t>
            </a:r>
            <a:r>
              <a:rPr lang="en-US" sz="2000" dirty="0"/>
              <a:t> </a:t>
            </a:r>
            <a:r>
              <a:rPr lang="en-US" sz="2000" dirty="0" err="1"/>
              <a:t>sikring</a:t>
            </a:r>
            <a:r>
              <a:rPr lang="en-US" sz="2000" dirty="0"/>
              <a:t> </a:t>
            </a:r>
            <a:r>
              <a:rPr lang="en-US" sz="2000" dirty="0" err="1"/>
              <a:t>fra</a:t>
            </a:r>
            <a:r>
              <a:rPr lang="en-US" sz="2000" dirty="0"/>
              <a:t> HW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1D0BDE88-B0E9-4DE3-98CA-EAFE94D5871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4259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08584" y="116632"/>
            <a:ext cx="8202116" cy="720080"/>
          </a:xfrm>
        </p:spPr>
        <p:txBody>
          <a:bodyPr>
            <a:normAutofit fontScale="90000"/>
          </a:bodyPr>
          <a:lstStyle/>
          <a:p>
            <a:r>
              <a:rPr lang="nb-NO" dirty="0"/>
              <a:t>Prosesser og tråder: </a:t>
            </a:r>
            <a:r>
              <a:rPr lang="nb-NO" dirty="0" err="1"/>
              <a:t>Taskmanager</a:t>
            </a:r>
            <a:endParaRPr lang="nb-NO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200472" y="1052737"/>
            <a:ext cx="4536504" cy="4896543"/>
          </a:xfrm>
        </p:spPr>
        <p:txBody>
          <a:bodyPr>
            <a:normAutofit/>
          </a:bodyPr>
          <a:lstStyle/>
          <a:p>
            <a:r>
              <a:rPr lang="nb-NO" dirty="0"/>
              <a:t>Windows – </a:t>
            </a:r>
            <a:r>
              <a:rPr lang="nb-NO" dirty="0" err="1"/>
              <a:t>Taskmanger</a:t>
            </a:r>
            <a:endParaRPr lang="nb-NO" dirty="0"/>
          </a:p>
          <a:p>
            <a:pPr lvl="1"/>
            <a:r>
              <a:rPr lang="nb-NO" dirty="0" err="1"/>
              <a:t>Ctrl-Shft-Esc</a:t>
            </a:r>
            <a:endParaRPr lang="nb-NO" dirty="0"/>
          </a:p>
          <a:p>
            <a:pPr lvl="1"/>
            <a:r>
              <a:rPr lang="nb-NO" dirty="0"/>
              <a:t>Lar deg inspisere prosesser og deres bruk av ressurser</a:t>
            </a:r>
          </a:p>
        </p:txBody>
      </p:sp>
      <p:pic>
        <p:nvPicPr>
          <p:cNvPr id="7" name="Picture 6"/>
          <p:cNvPicPr/>
          <p:nvPr>
            <p:custDataLst>
              <p:tags r:id="rId4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36976" y="1052736"/>
            <a:ext cx="4896544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CF7E8544-3A26-4173-89FE-53C74A197B9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OSX – Activity Monitor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72480" y="1124744"/>
            <a:ext cx="3456384" cy="5256584"/>
          </a:xfrm>
        </p:spPr>
        <p:txBody>
          <a:bodyPr/>
          <a:lstStyle/>
          <a:p>
            <a:r>
              <a:rPr lang="nb-NO" dirty="0"/>
              <a:t>Viser (sorterte) oversikter over prosesser, tråder, ressurser.</a:t>
            </a:r>
          </a:p>
          <a:p>
            <a:r>
              <a:rPr lang="nb-NO" dirty="0"/>
              <a:t>Kan også bruke </a:t>
            </a:r>
            <a:r>
              <a:rPr lang="nb-NO" dirty="0" err="1"/>
              <a:t>bash</a:t>
            </a:r>
            <a:r>
              <a:rPr lang="nb-NO" dirty="0"/>
              <a:t>-verktøyene…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7E8544-3A26-4173-89FE-53C74A197B9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92162" name="Picture 2" descr="C:\Users\blistog\Documents\My Dropbox\TK1100\H2013\Screen Shot 2013-10-09 at 12.06.31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840" y="1628800"/>
            <a:ext cx="6507187" cy="4457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80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Linux: </a:t>
            </a:r>
            <a:r>
              <a:rPr lang="nb-NO" dirty="0" err="1"/>
              <a:t>ps</a:t>
            </a:r>
            <a:r>
              <a:rPr lang="nb-NO" dirty="0"/>
              <a:t>, </a:t>
            </a:r>
            <a:r>
              <a:rPr lang="nb-NO" dirty="0" err="1"/>
              <a:t>top</a:t>
            </a:r>
            <a:r>
              <a:rPr lang="nb-NO" dirty="0"/>
              <a:t>, </a:t>
            </a:r>
            <a:r>
              <a:rPr lang="nb-NO" dirty="0" err="1"/>
              <a:t>mmfl</a:t>
            </a:r>
            <a:endParaRPr lang="nb-N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0BDE88-B0E9-4DE3-98CA-EAFE94D5871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Content Placeholder 5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82507" y="1070304"/>
            <a:ext cx="4824536" cy="507342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dirty="0"/>
              <a:t>Linux /OSX – </a:t>
            </a:r>
            <a:r>
              <a:rPr lang="nb-NO" dirty="0" err="1"/>
              <a:t>ps</a:t>
            </a:r>
            <a:r>
              <a:rPr lang="nb-NO" dirty="0"/>
              <a:t>, </a:t>
            </a:r>
            <a:r>
              <a:rPr lang="nb-NO" dirty="0" err="1"/>
              <a:t>top</a:t>
            </a:r>
            <a:r>
              <a:rPr lang="nb-NO" dirty="0"/>
              <a:t> og /</a:t>
            </a:r>
            <a:r>
              <a:rPr lang="nb-NO" dirty="0" err="1"/>
              <a:t>proc</a:t>
            </a:r>
            <a:endParaRPr lang="nb-NO" dirty="0"/>
          </a:p>
          <a:p>
            <a:pPr lvl="1"/>
            <a:r>
              <a:rPr lang="nb-NO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nb-NO" dirty="0"/>
              <a:t> – kommando</a:t>
            </a:r>
          </a:p>
          <a:p>
            <a:pPr lvl="1"/>
            <a:r>
              <a:rPr lang="nb-NO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nb-NO" dirty="0"/>
              <a:t> – applikasjon</a:t>
            </a:r>
          </a:p>
          <a:p>
            <a:pPr lvl="1"/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b-NO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dirty="0"/>
              <a:t>– del av ”filsystemet”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00872" y="1986837"/>
            <a:ext cx="6177096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04362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3" name="Picture 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529064" y="4208175"/>
            <a:ext cx="4376937" cy="2245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1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Operativsystemet - </a:t>
            </a:r>
            <a:r>
              <a:rPr lang="nb-NO" dirty="0" err="1">
                <a:solidFill>
                  <a:srgbClr val="FF0000"/>
                </a:solidFill>
              </a:rPr>
              <a:t>multitasking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34822" name="Rectangle 3"/>
          <p:cNvSpPr>
            <a:spLocks noGrp="1" noChangeArrowheads="1"/>
          </p:cNvSpPr>
          <p:nvPr>
            <p:ph idx="1"/>
            <p:custDataLst>
              <p:tags r:id="rId4"/>
            </p:custDataLst>
          </p:nvPr>
        </p:nvSpPr>
        <p:spPr>
          <a:xfrm>
            <a:off x="381000" y="1341440"/>
            <a:ext cx="9194800" cy="4752975"/>
          </a:xfrm>
        </p:spPr>
        <p:txBody>
          <a:bodyPr>
            <a:normAutofit fontScale="92500" lnSpcReduction="20000"/>
          </a:bodyPr>
          <a:lstStyle/>
          <a:p>
            <a:r>
              <a:rPr lang="nb-NO" dirty="0"/>
              <a:t>Datamaskinen kan kjøre flere prosesser </a:t>
            </a:r>
            <a:r>
              <a:rPr lang="nb-NO" dirty="0">
                <a:solidFill>
                  <a:srgbClr val="FF0000"/>
                </a:solidFill>
              </a:rPr>
              <a:t>«samtidig»</a:t>
            </a:r>
          </a:p>
          <a:p>
            <a:r>
              <a:rPr lang="nb-NO" dirty="0" err="1"/>
              <a:t>CPUen</a:t>
            </a:r>
            <a:r>
              <a:rPr lang="nb-NO" dirty="0"/>
              <a:t> kan bare behandle </a:t>
            </a:r>
            <a:r>
              <a:rPr lang="nb-NO" u="sng" dirty="0"/>
              <a:t>en</a:t>
            </a:r>
            <a:r>
              <a:rPr lang="nb-NO" dirty="0"/>
              <a:t> instruksjon fra </a:t>
            </a:r>
            <a:r>
              <a:rPr lang="nb-NO" u="sng" dirty="0"/>
              <a:t>en</a:t>
            </a:r>
            <a:r>
              <a:rPr lang="nb-NO" dirty="0"/>
              <a:t> prosess til enhver tid (på hver prosessorkjerne)</a:t>
            </a:r>
          </a:p>
          <a:p>
            <a:r>
              <a:rPr lang="nb-NO" dirty="0"/>
              <a:t>Operativsystemet må derfor holde styr på hvilken prosess som skal få benytte CPUen</a:t>
            </a:r>
          </a:p>
          <a:p>
            <a:r>
              <a:rPr lang="nb-NO" dirty="0"/>
              <a:t>CPU-bytte mellom  prosesser heter </a:t>
            </a:r>
            <a:r>
              <a:rPr lang="nb-NO" dirty="0">
                <a:solidFill>
                  <a:srgbClr val="FF0000"/>
                </a:solidFill>
              </a:rPr>
              <a:t>context swiching</a:t>
            </a:r>
          </a:p>
          <a:p>
            <a:pPr lvl="1"/>
            <a:r>
              <a:rPr lang="nb-NO" dirty="0"/>
              <a:t>Running: Kjører nå</a:t>
            </a:r>
          </a:p>
          <a:p>
            <a:pPr lvl="1"/>
            <a:r>
              <a:rPr lang="nb-NO" dirty="0"/>
              <a:t>Ready: Aktivisert og venter i kø</a:t>
            </a:r>
          </a:p>
          <a:p>
            <a:pPr lvl="1"/>
            <a:r>
              <a:rPr lang="nb-NO" dirty="0"/>
              <a:t>Blocked: Venter på å bli aktivisert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1D0BDE88-B0E9-4DE3-98CA-EAFE94D5871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5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Mange Samtidige Oppgaver</a:t>
            </a:r>
          </a:p>
        </p:txBody>
      </p:sp>
      <p:graphicFrame>
        <p:nvGraphicFramePr>
          <p:cNvPr id="1026" name="Object 2"/>
          <p:cNvGraphicFramePr>
            <a:graphicFrameLocks noGrp="1" noChangeAspect="1"/>
          </p:cNvGraphicFramePr>
          <p:nvPr>
            <p:ph idx="1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552254165"/>
              </p:ext>
            </p:extLst>
          </p:nvPr>
        </p:nvGraphicFramePr>
        <p:xfrm>
          <a:off x="3871913" y="1071563"/>
          <a:ext cx="5640387" cy="504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73" name="Visio" r:id="rId11" imgW="6484271" imgH="5798496" progId="Visio.Drawing.11">
                  <p:embed/>
                </p:oleObj>
              </mc:Choice>
              <mc:Fallback>
                <p:oleObj name="Visio" r:id="rId11" imgW="6484271" imgH="5798496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1913" y="1071563"/>
                        <a:ext cx="5640387" cy="5043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7293" name="Rectangle 29"/>
          <p:cNvSpPr>
            <a:spLocks noGrp="1" noChangeArrowheads="1"/>
          </p:cNvSpPr>
          <p:nvPr>
            <p:ph type="body" idx="4294967295"/>
            <p:custDataLst>
              <p:tags r:id="rId5"/>
            </p:custDataLst>
          </p:nvPr>
        </p:nvSpPr>
        <p:spPr>
          <a:xfrm>
            <a:off x="0" y="1428750"/>
            <a:ext cx="3595688" cy="5078413"/>
          </a:xfrm>
        </p:spPr>
        <p:txBody>
          <a:bodyPr/>
          <a:lstStyle/>
          <a:p>
            <a:pPr eaLnBrk="1" hangingPunct="1"/>
            <a:r>
              <a:rPr lang="en-US" sz="2000" dirty="0" err="1"/>
              <a:t>Bedre</a:t>
            </a:r>
            <a:r>
              <a:rPr lang="en-US" sz="2000" dirty="0"/>
              <a:t> </a:t>
            </a:r>
            <a:r>
              <a:rPr lang="en-US" sz="2000" dirty="0" err="1"/>
              <a:t>utnyttelse</a:t>
            </a:r>
            <a:endParaRPr lang="en-US" sz="2000" dirty="0"/>
          </a:p>
          <a:p>
            <a:pPr lvl="1" eaLnBrk="1" hangingPunct="1"/>
            <a:r>
              <a:rPr lang="en-US" sz="1800" dirty="0"/>
              <a:t>mange </a:t>
            </a:r>
            <a:r>
              <a:rPr lang="en-US" sz="1800" dirty="0" err="1"/>
              <a:t>samtidige</a:t>
            </a:r>
            <a:r>
              <a:rPr lang="en-US" sz="1800" dirty="0"/>
              <a:t> </a:t>
            </a:r>
            <a:r>
              <a:rPr lang="en-US" sz="1800" dirty="0" err="1"/>
              <a:t>prosesser</a:t>
            </a:r>
            <a:endParaRPr lang="en-US" sz="1800" dirty="0"/>
          </a:p>
          <a:p>
            <a:pPr lvl="2" eaLnBrk="1" hangingPunct="1"/>
            <a:r>
              <a:rPr lang="en-US" sz="1600" dirty="0" err="1"/>
              <a:t>Utfører</a:t>
            </a:r>
            <a:r>
              <a:rPr lang="en-US" sz="1600" dirty="0"/>
              <a:t> </a:t>
            </a:r>
            <a:r>
              <a:rPr lang="en-US" sz="1600" dirty="0" err="1"/>
              <a:t>ulike</a:t>
            </a:r>
            <a:r>
              <a:rPr lang="en-US" sz="1600" dirty="0"/>
              <a:t> </a:t>
            </a:r>
            <a:r>
              <a:rPr lang="en-US" sz="1600" dirty="0" err="1"/>
              <a:t>oppgaver</a:t>
            </a:r>
            <a:endParaRPr lang="en-US" sz="1600" dirty="0"/>
          </a:p>
          <a:p>
            <a:pPr lvl="2" eaLnBrk="1" hangingPunct="1"/>
            <a:r>
              <a:rPr lang="en-US" sz="1600" dirty="0" err="1"/>
              <a:t>Bruker</a:t>
            </a:r>
            <a:r>
              <a:rPr lang="en-US" sz="1600" dirty="0"/>
              <a:t> </a:t>
            </a:r>
            <a:r>
              <a:rPr lang="en-US" sz="1600" dirty="0" err="1"/>
              <a:t>ulike</a:t>
            </a:r>
            <a:r>
              <a:rPr lang="en-US" sz="1600" dirty="0"/>
              <a:t> </a:t>
            </a:r>
            <a:r>
              <a:rPr lang="en-US" sz="1600" dirty="0" err="1"/>
              <a:t>deler</a:t>
            </a:r>
            <a:r>
              <a:rPr lang="en-US" sz="1600" dirty="0"/>
              <a:t> </a:t>
            </a:r>
            <a:r>
              <a:rPr lang="en-US" sz="1600" dirty="0" err="1"/>
              <a:t>av</a:t>
            </a:r>
            <a:r>
              <a:rPr lang="en-US" sz="1600" dirty="0"/>
              <a:t> </a:t>
            </a:r>
            <a:r>
              <a:rPr lang="en-US" sz="1600" dirty="0" err="1"/>
              <a:t>maskinen</a:t>
            </a:r>
            <a:br>
              <a:rPr lang="en-US" sz="1600" dirty="0"/>
            </a:br>
            <a:endParaRPr lang="en-US" sz="1600" dirty="0"/>
          </a:p>
          <a:p>
            <a:pPr lvl="1" eaLnBrk="1" hangingPunct="1"/>
            <a:r>
              <a:rPr lang="en-US" sz="1800" dirty="0"/>
              <a:t>mange </a:t>
            </a:r>
            <a:r>
              <a:rPr lang="en-US" sz="1800" dirty="0" err="1"/>
              <a:t>samtidige</a:t>
            </a:r>
            <a:r>
              <a:rPr lang="en-US" sz="1800" dirty="0"/>
              <a:t> </a:t>
            </a:r>
            <a:r>
              <a:rPr lang="en-US" sz="1800" dirty="0" err="1"/>
              <a:t>brukere</a:t>
            </a:r>
            <a:endParaRPr lang="en-US" sz="1800" dirty="0"/>
          </a:p>
          <a:p>
            <a:pPr eaLnBrk="1" hangingPunct="1"/>
            <a:r>
              <a:rPr lang="en-US" sz="2000" dirty="0" err="1"/>
              <a:t>Utfordringer</a:t>
            </a:r>
            <a:endParaRPr lang="en-US" sz="2000" dirty="0"/>
          </a:p>
          <a:p>
            <a:pPr lvl="1" eaLnBrk="1" hangingPunct="1"/>
            <a:r>
              <a:rPr lang="en-US" sz="1800" dirty="0"/>
              <a:t>“</a:t>
            </a:r>
            <a:r>
              <a:rPr lang="en-US" sz="1800" dirty="0" err="1"/>
              <a:t>samtidig</a:t>
            </a:r>
            <a:r>
              <a:rPr lang="en-US" sz="1800" dirty="0"/>
              <a:t>” </a:t>
            </a:r>
            <a:r>
              <a:rPr lang="en-US" sz="1800" dirty="0" err="1"/>
              <a:t>tilgang</a:t>
            </a:r>
            <a:endParaRPr lang="en-US" sz="1800" dirty="0"/>
          </a:p>
          <a:p>
            <a:pPr lvl="1" eaLnBrk="1" hangingPunct="1"/>
            <a:r>
              <a:rPr lang="en-US" sz="1800" dirty="0" err="1"/>
              <a:t>beskyttelse</a:t>
            </a:r>
            <a:r>
              <a:rPr lang="en-US" sz="1800" dirty="0"/>
              <a:t>/</a:t>
            </a:r>
            <a:r>
              <a:rPr lang="en-US" sz="1800" dirty="0" err="1"/>
              <a:t>sikkerhet</a:t>
            </a:r>
            <a:endParaRPr lang="en-US" sz="1800" dirty="0"/>
          </a:p>
          <a:p>
            <a:pPr lvl="1" eaLnBrk="1" hangingPunct="1"/>
            <a:r>
              <a:rPr lang="en-US" sz="1800" dirty="0" err="1"/>
              <a:t>rettferdighet</a:t>
            </a:r>
            <a:endParaRPr lang="en-US" sz="1800" dirty="0"/>
          </a:p>
          <a:p>
            <a:pPr lvl="1" eaLnBrk="1" hangingPunct="1"/>
            <a:r>
              <a:rPr lang="en-US" sz="1800" dirty="0"/>
              <a:t>…</a:t>
            </a:r>
          </a:p>
        </p:txBody>
      </p:sp>
      <p:sp>
        <p:nvSpPr>
          <p:cNvPr id="1029" name="Rectangle 32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875614" y="4340225"/>
            <a:ext cx="3489457" cy="376238"/>
          </a:xfrm>
          <a:prstGeom prst="rect">
            <a:avLst/>
          </a:prstGeom>
          <a:solidFill>
            <a:schemeClr val="hlink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907295" name="Text Box 3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875614" y="4357690"/>
            <a:ext cx="361500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2000" b="1" dirty="0" err="1">
                <a:solidFill>
                  <a:schemeClr val="bg1"/>
                </a:solidFill>
              </a:rPr>
              <a:t>Operativ</a:t>
            </a:r>
            <a:r>
              <a:rPr lang="en-US" sz="2000" b="1" dirty="0">
                <a:solidFill>
                  <a:schemeClr val="bg1"/>
                </a:solidFill>
              </a:rPr>
              <a:t> System </a:t>
            </a:r>
            <a:r>
              <a:rPr lang="en-US" sz="2000" b="1" dirty="0" err="1">
                <a:solidFill>
                  <a:schemeClr val="bg1"/>
                </a:solidFill>
              </a:rPr>
              <a:t>Laget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pPr>
              <a:defRPr/>
            </a:pPr>
            <a:fld id="{1D0BDE88-B0E9-4DE3-98CA-EAFE94D5871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6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3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95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729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err="1"/>
              <a:t>Systemkall</a:t>
            </a:r>
            <a:endParaRPr lang="en-US" dirty="0"/>
          </a:p>
        </p:txBody>
      </p:sp>
      <p:sp>
        <p:nvSpPr>
          <p:cNvPr id="879619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94589" y="1189913"/>
            <a:ext cx="5737225" cy="5006988"/>
          </a:xfrm>
        </p:spPr>
        <p:txBody>
          <a:bodyPr/>
          <a:lstStyle/>
          <a:p>
            <a:pPr eaLnBrk="1" hangingPunct="1"/>
            <a:r>
              <a:rPr lang="en-US" sz="2400" dirty="0" err="1">
                <a:solidFill>
                  <a:srgbClr val="FF0000"/>
                </a:solidFill>
              </a:rPr>
              <a:t>Grensesnittet</a:t>
            </a:r>
            <a:r>
              <a:rPr lang="en-US" sz="2400" dirty="0"/>
              <a:t> </a:t>
            </a:r>
            <a:r>
              <a:rPr lang="en-US" sz="2400" dirty="0" err="1"/>
              <a:t>mellom</a:t>
            </a:r>
            <a:r>
              <a:rPr lang="en-US" sz="2400" dirty="0"/>
              <a:t> OS </a:t>
            </a:r>
            <a:r>
              <a:rPr lang="en-US" sz="2400" dirty="0" err="1"/>
              <a:t>og</a:t>
            </a:r>
            <a:r>
              <a:rPr lang="en-US" sz="2400" dirty="0"/>
              <a:t> </a:t>
            </a:r>
            <a:r>
              <a:rPr lang="en-US" sz="2400" dirty="0" err="1"/>
              <a:t>brukerene</a:t>
            </a:r>
            <a:r>
              <a:rPr lang="en-US" sz="2400" dirty="0"/>
              <a:t> </a:t>
            </a:r>
            <a:r>
              <a:rPr lang="en-US" sz="2400" dirty="0" err="1"/>
              <a:t>defineres</a:t>
            </a:r>
            <a:r>
              <a:rPr lang="en-US" sz="2400" dirty="0"/>
              <a:t> med en </a:t>
            </a:r>
            <a:r>
              <a:rPr lang="en-US" sz="2400" dirty="0" err="1"/>
              <a:t>mengde</a:t>
            </a:r>
            <a:r>
              <a:rPr lang="en-US" sz="2400" dirty="0"/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systemkall</a:t>
            </a:r>
            <a:br>
              <a:rPr lang="en-US" sz="2400" dirty="0"/>
            </a:br>
            <a:endParaRPr lang="en-US" sz="2400" dirty="0"/>
          </a:p>
          <a:p>
            <a:pPr eaLnBrk="1" hangingPunct="1"/>
            <a:r>
              <a:rPr lang="en-US" sz="2400" dirty="0"/>
              <a:t>Å </a:t>
            </a:r>
            <a:r>
              <a:rPr lang="en-US" sz="2400" dirty="0" err="1"/>
              <a:t>utføre</a:t>
            </a:r>
            <a:r>
              <a:rPr lang="en-US" sz="2400" dirty="0"/>
              <a:t> et </a:t>
            </a:r>
            <a:r>
              <a:rPr lang="en-US" sz="2400" dirty="0" err="1"/>
              <a:t>systemkall</a:t>
            </a:r>
            <a:r>
              <a:rPr lang="en-US" sz="2400" dirty="0"/>
              <a:t> </a:t>
            </a:r>
            <a:r>
              <a:rPr lang="en-US" sz="2400" dirty="0" err="1"/>
              <a:t>er</a:t>
            </a:r>
            <a:r>
              <a:rPr lang="en-US" sz="2400" dirty="0"/>
              <a:t> </a:t>
            </a:r>
            <a:r>
              <a:rPr lang="en-US" sz="2400" dirty="0" err="1"/>
              <a:t>tilsvarende</a:t>
            </a:r>
            <a:r>
              <a:rPr lang="en-US" sz="2400" dirty="0"/>
              <a:t> et </a:t>
            </a:r>
            <a:r>
              <a:rPr lang="en-US" sz="2400" dirty="0" err="1"/>
              <a:t>vanlig</a:t>
            </a:r>
            <a:r>
              <a:rPr lang="en-US" sz="2400" dirty="0"/>
              <a:t> </a:t>
            </a:r>
            <a:r>
              <a:rPr lang="en-US" sz="2400" dirty="0" err="1"/>
              <a:t>metodekall</a:t>
            </a:r>
            <a:r>
              <a:rPr lang="en-US" sz="2400" dirty="0"/>
              <a:t>, men </a:t>
            </a:r>
            <a:r>
              <a:rPr lang="en-US" sz="2400" dirty="0" err="1"/>
              <a:t>systemkallet</a:t>
            </a:r>
            <a:r>
              <a:rPr lang="en-US" sz="2400" dirty="0"/>
              <a:t> </a:t>
            </a:r>
            <a:r>
              <a:rPr lang="en-US" sz="2400" dirty="0" err="1"/>
              <a:t>kjører</a:t>
            </a:r>
            <a:r>
              <a:rPr lang="en-US" sz="2400" dirty="0"/>
              <a:t> </a:t>
            </a:r>
            <a:r>
              <a:rPr lang="en-US" sz="2400" dirty="0" err="1"/>
              <a:t>kjerne-kode</a:t>
            </a:r>
            <a:r>
              <a:rPr lang="en-US" sz="2400" dirty="0"/>
              <a:t>:</a:t>
            </a:r>
          </a:p>
        </p:txBody>
      </p:sp>
      <p:sp>
        <p:nvSpPr>
          <p:cNvPr id="879622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328834" y="103194"/>
            <a:ext cx="3262432" cy="7180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700"/>
              <a:t>sys_acct(const char *name)</a:t>
            </a:r>
          </a:p>
          <a:p>
            <a:r>
              <a:rPr lang="en-US" sz="700"/>
              <a:t>sys_acct(const char * filename)</a:t>
            </a:r>
          </a:p>
          <a:p>
            <a:r>
              <a:rPr lang="en-US" sz="700"/>
              <a:t>sys_capget(cap_user_header_t header, cap_user_data_t dataptr)</a:t>
            </a:r>
          </a:p>
          <a:p>
            <a:r>
              <a:rPr lang="en-US" sz="700"/>
              <a:t>sys_capset(cap_user_header_t header, const cap_user_data_t data)</a:t>
            </a:r>
          </a:p>
          <a:p>
            <a:r>
              <a:rPr lang="en-US" sz="700"/>
              <a:t>sys_exit(int error_code)</a:t>
            </a:r>
          </a:p>
          <a:p>
            <a:r>
              <a:rPr lang="en-US" sz="700"/>
              <a:t>sys_wait4(pid_t pid,unsigned int * stat_addr, int options, struct rusage * ru)</a:t>
            </a:r>
          </a:p>
          <a:p>
            <a:r>
              <a:rPr lang="en-US" sz="700"/>
              <a:t>sys_waitpid(pid_t pid,unsigned int * stat_addr, int options)</a:t>
            </a:r>
          </a:p>
          <a:p>
            <a:r>
              <a:rPr lang="en-US" sz="700"/>
              <a:t>sys_futex(void *uaddr, int op, int val, struct timespec *utime)</a:t>
            </a:r>
          </a:p>
          <a:p>
            <a:r>
              <a:rPr lang="en-US" sz="700"/>
              <a:t>sys_sysinfo(struct sysinfo *info)</a:t>
            </a:r>
          </a:p>
          <a:p>
            <a:r>
              <a:rPr lang="en-US" sz="700"/>
              <a:t>sys_getitimer(int which, struct itimerval *value)</a:t>
            </a:r>
          </a:p>
          <a:p>
            <a:r>
              <a:rPr lang="en-US" sz="700"/>
              <a:t>sys_setitimer(int which, struct itimerval *value,</a:t>
            </a:r>
          </a:p>
          <a:p>
            <a:r>
              <a:rPr lang="en-US" sz="700"/>
              <a:t>sys_sync(void); /* it's really int */</a:t>
            </a:r>
          </a:p>
          <a:p>
            <a:r>
              <a:rPr lang="en-US" sz="700"/>
              <a:t>sys_syslog(int type, char * buf, int len)</a:t>
            </a:r>
          </a:p>
          <a:p>
            <a:r>
              <a:rPr lang="en-US" sz="700"/>
              <a:t>sys_nice(int increment)</a:t>
            </a:r>
          </a:p>
          <a:p>
            <a:r>
              <a:rPr lang="en-US" sz="700"/>
              <a:t>sys_sched_setscheduler(pid_t pid, int policy,</a:t>
            </a:r>
          </a:p>
          <a:p>
            <a:r>
              <a:rPr lang="en-US" sz="700"/>
              <a:t>sys_sched_setparam(pid_t pid, struct sched_param *param)</a:t>
            </a:r>
          </a:p>
          <a:p>
            <a:r>
              <a:rPr lang="en-US" sz="700"/>
              <a:t>sys_sched_getscheduler(pid_t pid)</a:t>
            </a:r>
          </a:p>
          <a:p>
            <a:r>
              <a:rPr lang="en-US" sz="700"/>
              <a:t>sys_sched_getparam(pid_t pid, struct sched_param *param)</a:t>
            </a:r>
          </a:p>
          <a:p>
            <a:r>
              <a:rPr lang="en-US" sz="700"/>
              <a:t>sys_sched_setaffinity(pid_t pid, unsigned int len,</a:t>
            </a:r>
          </a:p>
          <a:p>
            <a:r>
              <a:rPr lang="en-US" sz="700"/>
              <a:t>sys_sched_getaffinity(pid_t pid, unsigned int len,</a:t>
            </a:r>
          </a:p>
          <a:p>
            <a:r>
              <a:rPr lang="en-US" sz="700"/>
              <a:t>sys_sched_yield(void)</a:t>
            </a:r>
          </a:p>
          <a:p>
            <a:r>
              <a:rPr lang="en-US" sz="700"/>
              <a:t>sys_sched_get_priority_max(int policy)</a:t>
            </a:r>
          </a:p>
          <a:p>
            <a:r>
              <a:rPr lang="en-US" sz="700"/>
              <a:t>sys_sched_get_priority_min(int policy)</a:t>
            </a:r>
          </a:p>
          <a:p>
            <a:r>
              <a:rPr lang="en-US" sz="700"/>
              <a:t>sys_sched_rr_get_interval(pid_t pid, struct timespec *interval)</a:t>
            </a:r>
          </a:p>
          <a:p>
            <a:r>
              <a:rPr lang="en-US" sz="700"/>
              <a:t>sys_ni_syscall(void)</a:t>
            </a:r>
          </a:p>
          <a:p>
            <a:r>
              <a:rPr lang="en-US" sz="700"/>
              <a:t>sys_setpriority(int which, int who, int niceval)</a:t>
            </a:r>
          </a:p>
          <a:p>
            <a:r>
              <a:rPr lang="en-US" sz="700"/>
              <a:t>sys_getpriority(int which, int who)</a:t>
            </a:r>
          </a:p>
          <a:p>
            <a:r>
              <a:rPr lang="en-US" sz="700"/>
              <a:t>sys_reboot(int magic1, int magic2, unsigned int cmd, void * arg)</a:t>
            </a:r>
          </a:p>
          <a:p>
            <a:r>
              <a:rPr lang="en-US" sz="700"/>
              <a:t>sys_setregid(gid_t rgid, gid_t egid)</a:t>
            </a:r>
          </a:p>
          <a:p>
            <a:r>
              <a:rPr lang="en-US" sz="700"/>
              <a:t>sys_setgid(gid_t gid)</a:t>
            </a:r>
          </a:p>
          <a:p>
            <a:r>
              <a:rPr lang="en-US" sz="700"/>
              <a:t>sys_setreuid(uid_t ruid, uid_t euid)</a:t>
            </a:r>
          </a:p>
          <a:p>
            <a:r>
              <a:rPr lang="en-US" sz="700"/>
              <a:t>sys_setuid(uid_t uid)</a:t>
            </a:r>
          </a:p>
          <a:p>
            <a:r>
              <a:rPr lang="en-US" sz="700"/>
              <a:t>sys_setresuid(uid_t ruid, uid_t euid, uid_t suid)</a:t>
            </a:r>
          </a:p>
          <a:p>
            <a:r>
              <a:rPr lang="en-US" sz="700"/>
              <a:t>sys_getresuid(uid_t *ruid, uid_t *euid, uid_t *suid)</a:t>
            </a:r>
          </a:p>
          <a:p>
            <a:r>
              <a:rPr lang="en-US" sz="700"/>
              <a:t>sys_setresgid(gid_t rgid, gid_t egid, gid_t sgid)</a:t>
            </a:r>
          </a:p>
          <a:p>
            <a:r>
              <a:rPr lang="en-US" sz="700"/>
              <a:t>sys_getresgid(gid_t *rgid, gid_t *egid, gid_t *sgid)</a:t>
            </a:r>
          </a:p>
          <a:p>
            <a:r>
              <a:rPr lang="en-US" sz="700"/>
              <a:t>sys_setfsuid(uid_t uid)</a:t>
            </a:r>
          </a:p>
          <a:p>
            <a:r>
              <a:rPr lang="en-US" sz="700"/>
              <a:t>sys_setfsgid(gid_t gid)</a:t>
            </a:r>
          </a:p>
          <a:p>
            <a:r>
              <a:rPr lang="en-US" sz="700"/>
              <a:t>sys_times(struct tms * tbuf)</a:t>
            </a:r>
          </a:p>
          <a:p>
            <a:r>
              <a:rPr lang="en-US" sz="700"/>
              <a:t>sys_setpgid(pid_t pid, pid_t pgid)</a:t>
            </a:r>
          </a:p>
          <a:p>
            <a:r>
              <a:rPr lang="en-US" sz="700"/>
              <a:t>sys_getpgid(pid_t pid)</a:t>
            </a:r>
          </a:p>
          <a:p>
            <a:r>
              <a:rPr lang="en-US" sz="700"/>
              <a:t>sys_getpgrp(void)</a:t>
            </a:r>
          </a:p>
          <a:p>
            <a:r>
              <a:rPr lang="en-US" sz="700"/>
              <a:t>sys_getsid(pid_t pid)</a:t>
            </a:r>
          </a:p>
          <a:p>
            <a:r>
              <a:rPr lang="en-US" sz="700"/>
              <a:t>sys_setsid(void)</a:t>
            </a:r>
          </a:p>
          <a:p>
            <a:r>
              <a:rPr lang="en-US" sz="700"/>
              <a:t>sys_getgroups(int gidsetsize, gid_t *grouplist)</a:t>
            </a:r>
          </a:p>
          <a:p>
            <a:r>
              <a:rPr lang="en-US" sz="700"/>
              <a:t>sys_setgroups(int gidsetsize, gid_t *grouplist)</a:t>
            </a:r>
          </a:p>
          <a:p>
            <a:r>
              <a:rPr lang="en-US" sz="700"/>
              <a:t>sys_newuname(struct new_utsname * name)</a:t>
            </a:r>
          </a:p>
          <a:p>
            <a:r>
              <a:rPr lang="en-US" sz="700"/>
              <a:t>sys_sethostname(char *name, int len)</a:t>
            </a:r>
          </a:p>
          <a:p>
            <a:r>
              <a:rPr lang="en-US" sz="700"/>
              <a:t>sys_gethostname(char *name, int len)</a:t>
            </a:r>
          </a:p>
          <a:p>
            <a:r>
              <a:rPr lang="en-US" sz="700"/>
              <a:t>sys_setdomainname(char *name, int len)</a:t>
            </a:r>
          </a:p>
          <a:p>
            <a:r>
              <a:rPr lang="en-US" sz="700"/>
              <a:t>sys_getrlimit(unsigned int resource, struct rlimit *rlim)</a:t>
            </a:r>
          </a:p>
          <a:p>
            <a:r>
              <a:rPr lang="en-US" sz="700"/>
              <a:t>sys_old_getrlimit(unsigned int resource, struct rlimit *rlim)</a:t>
            </a:r>
          </a:p>
          <a:p>
            <a:r>
              <a:rPr lang="en-US" sz="700"/>
              <a:t>sys_setrlimit(unsigned int resource, struct rlimit *rlim)</a:t>
            </a:r>
          </a:p>
          <a:p>
            <a:r>
              <a:rPr lang="en-US" sz="700"/>
              <a:t>sys_getrusage(int who, struct rusage *ru)</a:t>
            </a:r>
          </a:p>
          <a:p>
            <a:r>
              <a:rPr lang="en-US" sz="700"/>
              <a:t>sys_umask(int mask)</a:t>
            </a:r>
          </a:p>
        </p:txBody>
      </p:sp>
      <p:sp>
        <p:nvSpPr>
          <p:cNvPr id="879625" name="Text Box 9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328836" y="103192"/>
            <a:ext cx="3142207" cy="7051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700"/>
              <a:t>sys_socket(int family, int type, int protocol)</a:t>
            </a:r>
          </a:p>
          <a:p>
            <a:r>
              <a:rPr lang="en-US" sz="700"/>
              <a:t>sys_socketpair(int family, int type, int protocol, int usockvec[2])</a:t>
            </a:r>
          </a:p>
          <a:p>
            <a:r>
              <a:rPr lang="en-US" sz="700"/>
              <a:t>sys_bind(int fd, struct sockaddr *umyaddr, int addrlen)</a:t>
            </a:r>
          </a:p>
          <a:p>
            <a:r>
              <a:rPr lang="en-US" sz="700"/>
              <a:t>sys_listen(int fd, int backlog)</a:t>
            </a:r>
          </a:p>
          <a:p>
            <a:r>
              <a:rPr lang="en-US" sz="700"/>
              <a:t>sys_accept(int fd, struct sockaddr *upeer_sockaddr, int *upeer_addrlen)</a:t>
            </a:r>
          </a:p>
          <a:p>
            <a:r>
              <a:rPr lang="en-US" sz="700"/>
              <a:t>sys_connect(int fd, struct sockaddr *uservaddr, int addrlen)</a:t>
            </a:r>
          </a:p>
          <a:p>
            <a:r>
              <a:rPr lang="en-US" sz="700"/>
              <a:t>sys_getsockname(int fd, struct sockaddr *usockaddr, int *usockaddr_len)</a:t>
            </a:r>
          </a:p>
          <a:p>
            <a:r>
              <a:rPr lang="en-US" sz="700"/>
              <a:t>sys_getpeername(int fd, struct sockaddr *usockaddr, int *usockaddr_len)</a:t>
            </a:r>
          </a:p>
          <a:p>
            <a:r>
              <a:rPr lang="en-US" sz="700"/>
              <a:t>sys_sendto(int fd, void * buff, size_t len, unsigned flags,</a:t>
            </a:r>
          </a:p>
          <a:p>
            <a:r>
              <a:rPr lang="en-US" sz="700"/>
              <a:t>sys_send(int fd, void * buff, size_t len, unsigned flags)</a:t>
            </a:r>
          </a:p>
          <a:p>
            <a:r>
              <a:rPr lang="en-US" sz="700"/>
              <a:t>sys_recvfrom(int fd, void * ubuf, size_t size, unsigned flags,</a:t>
            </a:r>
          </a:p>
          <a:p>
            <a:r>
              <a:rPr lang="en-US" sz="700"/>
              <a:t>sys_recv(int fd, void * ubuf, size_t size, unsigned flags)</a:t>
            </a:r>
          </a:p>
          <a:p>
            <a:r>
              <a:rPr lang="en-US" sz="700"/>
              <a:t>sys_setsockopt(int fd, int level, int optname, char *optval, int optlen)</a:t>
            </a:r>
          </a:p>
          <a:p>
            <a:r>
              <a:rPr lang="en-US" sz="700"/>
              <a:t>sys_getsockopt(int fd, int level, int optname, char *optval, int *optlen)</a:t>
            </a:r>
          </a:p>
          <a:p>
            <a:r>
              <a:rPr lang="en-US" sz="700"/>
              <a:t>sys_shutdown(int fd, int how)</a:t>
            </a:r>
          </a:p>
          <a:p>
            <a:r>
              <a:rPr lang="en-US" sz="700"/>
              <a:t>sys_sendmsg(int fd, struct msghdr *msg, unsigned flags)</a:t>
            </a:r>
          </a:p>
          <a:p>
            <a:r>
              <a:rPr lang="en-US" sz="700"/>
              <a:t>sys_recvmsg(int fd, struct msghdr *msg, unsigned int flags)</a:t>
            </a:r>
          </a:p>
          <a:p>
            <a:r>
              <a:rPr lang="en-US" sz="700"/>
              <a:t>sys_socketcall(int call, unsigned long *args)</a:t>
            </a:r>
          </a:p>
          <a:p>
            <a:r>
              <a:rPr lang="en-US" sz="700"/>
              <a:t>sys_tux (unsigned int action, user_req_t *u_info)</a:t>
            </a:r>
          </a:p>
          <a:p>
            <a:r>
              <a:rPr lang="en-US" sz="700"/>
              <a:t>sys_io_setup(unsigned nr_reqs, aio_context_t *ctxp)</a:t>
            </a:r>
          </a:p>
          <a:p>
            <a:r>
              <a:rPr lang="en-US" sz="700"/>
              <a:t>sys_io_destroy(aio_context_t ctx)</a:t>
            </a:r>
          </a:p>
          <a:p>
            <a:r>
              <a:rPr lang="en-US" sz="700"/>
              <a:t>sys_io_submit(aio_context_t ctx_id, long nr,</a:t>
            </a:r>
          </a:p>
          <a:p>
            <a:r>
              <a:rPr lang="en-US" sz="700"/>
              <a:t>sys_io_cancel(aio_context_t ctx_id, struct iocb *iocb,</a:t>
            </a:r>
          </a:p>
          <a:p>
            <a:r>
              <a:rPr lang="en-US" sz="700"/>
              <a:t>sys_io_getevents(aio_context_t ctx_id,</a:t>
            </a:r>
          </a:p>
          <a:p>
            <a:r>
              <a:rPr lang="en-US" sz="700"/>
              <a:t>sys_sync(void)</a:t>
            </a:r>
          </a:p>
          <a:p>
            <a:r>
              <a:rPr lang="en-US" sz="700"/>
              <a:t>sys_fsync(unsigned int fd)</a:t>
            </a:r>
          </a:p>
          <a:p>
            <a:r>
              <a:rPr lang="en-US" sz="700"/>
              <a:t>sys_fdatasync(unsigned int fd)</a:t>
            </a:r>
          </a:p>
          <a:p>
            <a:r>
              <a:rPr lang="en-US" sz="700"/>
              <a:t>sys_bdflush(int func, long data)</a:t>
            </a:r>
          </a:p>
          <a:p>
            <a:r>
              <a:rPr lang="en-US" sz="700"/>
              <a:t>sys_getcwd(char *buf, unsigned long size)</a:t>
            </a:r>
          </a:p>
          <a:p>
            <a:r>
              <a:rPr lang="en-US" sz="700"/>
              <a:t>sys_uselib(const char * library)</a:t>
            </a:r>
          </a:p>
          <a:p>
            <a:r>
              <a:rPr lang="en-US" sz="700"/>
              <a:t>sys_dup2(unsigned int oldfd, unsigned int newfd)</a:t>
            </a:r>
          </a:p>
          <a:p>
            <a:r>
              <a:rPr lang="en-US" sz="700"/>
              <a:t>sys_dup(unsigned int fildes)</a:t>
            </a:r>
          </a:p>
          <a:p>
            <a:r>
              <a:rPr lang="en-US" sz="700"/>
              <a:t>sys_fcntl(unsigned int fd, unsigned int cmd, unsigned long arg)</a:t>
            </a:r>
          </a:p>
          <a:p>
            <a:r>
              <a:rPr lang="en-US" sz="700"/>
              <a:t>sys_fcntl64(unsigned int fd, unsigned int cmd, unsigned long arg)</a:t>
            </a:r>
          </a:p>
          <a:p>
            <a:r>
              <a:rPr lang="en-US" sz="700"/>
              <a:t>sys_nfsservctl(int cmd, void *argp, void *resp)</a:t>
            </a:r>
          </a:p>
          <a:p>
            <a:r>
              <a:rPr lang="en-US" sz="700"/>
              <a:t>sys_ioctl(unsigned int fd, unsigned int cmd, unsigned long arg)</a:t>
            </a:r>
          </a:p>
          <a:p>
            <a:r>
              <a:rPr lang="en-US" sz="700"/>
              <a:t>sys_flock(unsigned int fd, unsigned int cmd)</a:t>
            </a:r>
          </a:p>
          <a:p>
            <a:r>
              <a:rPr lang="en-US" sz="700"/>
              <a:t>sys_mknod(const char * filename, int mode, dev_t dev)</a:t>
            </a:r>
          </a:p>
          <a:p>
            <a:r>
              <a:rPr lang="en-US" sz="700"/>
              <a:t>sys_mkdir(const char * pathname, int mode)</a:t>
            </a:r>
          </a:p>
          <a:p>
            <a:r>
              <a:rPr lang="en-US" sz="700"/>
              <a:t>sys_rmdir(const char * pathname)</a:t>
            </a:r>
          </a:p>
          <a:p>
            <a:r>
              <a:rPr lang="en-US" sz="700"/>
              <a:t>sys_unlink(const char * pathname)</a:t>
            </a:r>
          </a:p>
          <a:p>
            <a:r>
              <a:rPr lang="en-US" sz="700"/>
              <a:t>sys_symlink(const char * oldname, const char * newname)</a:t>
            </a:r>
          </a:p>
          <a:p>
            <a:r>
              <a:rPr lang="en-US" sz="700"/>
              <a:t>sys_link(const char * oldname, const char * newname)</a:t>
            </a:r>
          </a:p>
          <a:p>
            <a:r>
              <a:rPr lang="en-US" sz="700"/>
              <a:t>sys_rename(const char * oldname, const char * newname)</a:t>
            </a:r>
          </a:p>
          <a:p>
            <a:r>
              <a:rPr lang="en-US" sz="700"/>
              <a:t>sys_umount(char * name, int flags)</a:t>
            </a:r>
          </a:p>
          <a:p>
            <a:r>
              <a:rPr lang="en-US" sz="700"/>
              <a:t>sys_oldumount(char * name)</a:t>
            </a:r>
          </a:p>
          <a:p>
            <a:r>
              <a:rPr lang="en-US" sz="700"/>
              <a:t>sys_mount(char * dev_name, char * dir_name, char * type,</a:t>
            </a:r>
          </a:p>
          <a:p>
            <a:r>
              <a:rPr lang="en-US" sz="700"/>
              <a:t>sys_pivot_root(const char *new_root, const char *put_old)</a:t>
            </a:r>
          </a:p>
          <a:p>
            <a:r>
              <a:rPr lang="en-US" sz="700"/>
              <a:t>sys_statfs(const char * path, struct statfs * buf)</a:t>
            </a:r>
          </a:p>
          <a:p>
            <a:r>
              <a:rPr lang="en-US" sz="700"/>
              <a:t>sys_fstatfs(unsigned int fd, struct statfs * buf)</a:t>
            </a:r>
          </a:p>
          <a:p>
            <a:r>
              <a:rPr lang="en-US" sz="700"/>
              <a:t>sys_truncate(const char * path, unsigned long length)</a:t>
            </a:r>
          </a:p>
          <a:p>
            <a:r>
              <a:rPr lang="en-US" sz="700"/>
              <a:t>sys_ftruncate(unsigned int fd, unsigned long length)</a:t>
            </a:r>
          </a:p>
          <a:p>
            <a:r>
              <a:rPr lang="en-US" sz="700"/>
              <a:t>sys_truncate64(const char * path, loff_t length)</a:t>
            </a:r>
          </a:p>
          <a:p>
            <a:r>
              <a:rPr lang="en-US" sz="700"/>
              <a:t>sys_ftruncate64(unsigned int fd, loff_t length)</a:t>
            </a:r>
          </a:p>
        </p:txBody>
      </p:sp>
      <p:sp>
        <p:nvSpPr>
          <p:cNvPr id="879626" name="Text Box 10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328836" y="103194"/>
            <a:ext cx="3135795" cy="11834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700" dirty="0" err="1"/>
              <a:t>sys_fchdir</a:t>
            </a:r>
            <a:r>
              <a:rPr lang="en-US" sz="700" dirty="0"/>
              <a:t>(unsigned </a:t>
            </a:r>
            <a:r>
              <a:rPr lang="en-US" sz="700" dirty="0" err="1"/>
              <a:t>int</a:t>
            </a:r>
            <a:r>
              <a:rPr lang="en-US" sz="700" dirty="0"/>
              <a:t> </a:t>
            </a:r>
            <a:r>
              <a:rPr lang="en-US" sz="700" dirty="0" err="1"/>
              <a:t>fd</a:t>
            </a:r>
            <a:r>
              <a:rPr lang="en-US" sz="700" dirty="0"/>
              <a:t>)</a:t>
            </a:r>
          </a:p>
          <a:p>
            <a:r>
              <a:rPr lang="en-US" sz="700" dirty="0" err="1"/>
              <a:t>sys_chroot</a:t>
            </a:r>
            <a:r>
              <a:rPr lang="en-US" sz="700" dirty="0"/>
              <a:t>(const char * filename)</a:t>
            </a:r>
          </a:p>
          <a:p>
            <a:r>
              <a:rPr lang="en-US" sz="700" dirty="0" err="1"/>
              <a:t>sys_open</a:t>
            </a:r>
            <a:r>
              <a:rPr lang="en-US" sz="700" dirty="0"/>
              <a:t>(const char * filename, </a:t>
            </a:r>
            <a:r>
              <a:rPr lang="en-US" sz="700" dirty="0" err="1"/>
              <a:t>int</a:t>
            </a:r>
            <a:r>
              <a:rPr lang="en-US" sz="700" dirty="0"/>
              <a:t> flags, </a:t>
            </a:r>
            <a:r>
              <a:rPr lang="en-US" sz="700" dirty="0" err="1"/>
              <a:t>int</a:t>
            </a:r>
            <a:r>
              <a:rPr lang="en-US" sz="700" dirty="0"/>
              <a:t> mode)</a:t>
            </a:r>
          </a:p>
          <a:p>
            <a:r>
              <a:rPr lang="en-US" sz="700" dirty="0" err="1"/>
              <a:t>sys_creat</a:t>
            </a:r>
            <a:r>
              <a:rPr lang="en-US" sz="700" dirty="0"/>
              <a:t>(const char * pathname, </a:t>
            </a:r>
            <a:r>
              <a:rPr lang="en-US" sz="700" dirty="0" err="1"/>
              <a:t>int</a:t>
            </a:r>
            <a:r>
              <a:rPr lang="en-US" sz="700" dirty="0"/>
              <a:t> mode)</a:t>
            </a:r>
          </a:p>
          <a:p>
            <a:r>
              <a:rPr lang="en-US" sz="700" dirty="0" err="1"/>
              <a:t>sys_close</a:t>
            </a:r>
            <a:r>
              <a:rPr lang="en-US" sz="700" dirty="0"/>
              <a:t>(unsigned </a:t>
            </a:r>
            <a:r>
              <a:rPr lang="en-US" sz="700" dirty="0" err="1"/>
              <a:t>int</a:t>
            </a:r>
            <a:r>
              <a:rPr lang="en-US" sz="700" dirty="0"/>
              <a:t> </a:t>
            </a:r>
            <a:r>
              <a:rPr lang="en-US" sz="700" dirty="0" err="1"/>
              <a:t>fd</a:t>
            </a:r>
            <a:r>
              <a:rPr lang="en-US" sz="700" dirty="0"/>
              <a:t>)</a:t>
            </a:r>
          </a:p>
          <a:p>
            <a:r>
              <a:rPr lang="en-US" sz="700" dirty="0" err="1"/>
              <a:t>sys_vhangup</a:t>
            </a:r>
            <a:r>
              <a:rPr lang="en-US" sz="700" dirty="0"/>
              <a:t>(void)</a:t>
            </a:r>
          </a:p>
          <a:p>
            <a:r>
              <a:rPr lang="en-US" sz="700" dirty="0" err="1"/>
              <a:t>sys_lseek</a:t>
            </a:r>
            <a:r>
              <a:rPr lang="en-US" sz="700" dirty="0"/>
              <a:t>(unsigned </a:t>
            </a:r>
            <a:r>
              <a:rPr lang="en-US" sz="700" dirty="0" err="1"/>
              <a:t>int</a:t>
            </a:r>
            <a:r>
              <a:rPr lang="en-US" sz="700" dirty="0"/>
              <a:t> </a:t>
            </a:r>
            <a:r>
              <a:rPr lang="en-US" sz="700" dirty="0" err="1"/>
              <a:t>fd</a:t>
            </a:r>
            <a:r>
              <a:rPr lang="en-US" sz="700" dirty="0"/>
              <a:t>, </a:t>
            </a:r>
            <a:r>
              <a:rPr lang="en-US" sz="700" dirty="0" err="1"/>
              <a:t>off_t</a:t>
            </a:r>
            <a:r>
              <a:rPr lang="en-US" sz="700" dirty="0"/>
              <a:t> offset, unsigned </a:t>
            </a:r>
            <a:r>
              <a:rPr lang="en-US" sz="700" dirty="0" err="1"/>
              <a:t>int</a:t>
            </a:r>
            <a:r>
              <a:rPr lang="en-US" sz="700" dirty="0"/>
              <a:t> origin)</a:t>
            </a:r>
          </a:p>
          <a:p>
            <a:r>
              <a:rPr lang="en-US" sz="700" dirty="0" err="1"/>
              <a:t>sys_llseek</a:t>
            </a:r>
            <a:r>
              <a:rPr lang="en-US" sz="700" dirty="0"/>
              <a:t>(unsigned </a:t>
            </a:r>
            <a:r>
              <a:rPr lang="en-US" sz="700" dirty="0" err="1"/>
              <a:t>int</a:t>
            </a:r>
            <a:r>
              <a:rPr lang="en-US" sz="700" dirty="0"/>
              <a:t> </a:t>
            </a:r>
            <a:r>
              <a:rPr lang="en-US" sz="700" dirty="0" err="1"/>
              <a:t>fd</a:t>
            </a:r>
            <a:r>
              <a:rPr lang="en-US" sz="700" dirty="0"/>
              <a:t>, unsigned long </a:t>
            </a:r>
            <a:r>
              <a:rPr lang="en-US" sz="700" dirty="0" err="1"/>
              <a:t>offset_high</a:t>
            </a:r>
            <a:r>
              <a:rPr lang="en-US" sz="700" dirty="0"/>
              <a:t>,</a:t>
            </a:r>
          </a:p>
          <a:p>
            <a:r>
              <a:rPr lang="en-US" sz="700" dirty="0" err="1"/>
              <a:t>sys_read</a:t>
            </a:r>
            <a:r>
              <a:rPr lang="en-US" sz="700" dirty="0"/>
              <a:t>(unsigned </a:t>
            </a:r>
            <a:r>
              <a:rPr lang="en-US" sz="700" dirty="0" err="1"/>
              <a:t>int</a:t>
            </a:r>
            <a:r>
              <a:rPr lang="en-US" sz="700" dirty="0"/>
              <a:t> </a:t>
            </a:r>
            <a:r>
              <a:rPr lang="en-US" sz="700" dirty="0" err="1"/>
              <a:t>fd</a:t>
            </a:r>
            <a:r>
              <a:rPr lang="en-US" sz="700" dirty="0"/>
              <a:t>, char * </a:t>
            </a:r>
            <a:r>
              <a:rPr lang="en-US" sz="700" dirty="0" err="1"/>
              <a:t>buf</a:t>
            </a:r>
            <a:r>
              <a:rPr lang="en-US" sz="700" dirty="0"/>
              <a:t>, </a:t>
            </a:r>
            <a:r>
              <a:rPr lang="en-US" sz="700" dirty="0" err="1"/>
              <a:t>size_t</a:t>
            </a:r>
            <a:r>
              <a:rPr lang="en-US" sz="700" dirty="0"/>
              <a:t> count)</a:t>
            </a:r>
          </a:p>
          <a:p>
            <a:r>
              <a:rPr lang="en-US" sz="700" dirty="0" err="1"/>
              <a:t>sys_write</a:t>
            </a:r>
            <a:r>
              <a:rPr lang="en-US" sz="700" dirty="0"/>
              <a:t>(unsigned </a:t>
            </a:r>
            <a:r>
              <a:rPr lang="en-US" sz="700" dirty="0" err="1"/>
              <a:t>int</a:t>
            </a:r>
            <a:r>
              <a:rPr lang="en-US" sz="700" dirty="0"/>
              <a:t> </a:t>
            </a:r>
            <a:r>
              <a:rPr lang="en-US" sz="700" dirty="0" err="1"/>
              <a:t>fd</a:t>
            </a:r>
            <a:r>
              <a:rPr lang="en-US" sz="700" dirty="0"/>
              <a:t>, const char * </a:t>
            </a:r>
            <a:r>
              <a:rPr lang="en-US" sz="700" dirty="0" err="1"/>
              <a:t>buf</a:t>
            </a:r>
            <a:r>
              <a:rPr lang="en-US" sz="700" dirty="0"/>
              <a:t>, </a:t>
            </a:r>
            <a:r>
              <a:rPr lang="en-US" sz="700" dirty="0" err="1"/>
              <a:t>size_t</a:t>
            </a:r>
            <a:r>
              <a:rPr lang="en-US" sz="700" dirty="0"/>
              <a:t> count)</a:t>
            </a:r>
          </a:p>
          <a:p>
            <a:r>
              <a:rPr lang="en-US" sz="700" dirty="0" err="1"/>
              <a:t>sys_readv</a:t>
            </a:r>
            <a:r>
              <a:rPr lang="en-US" sz="700" dirty="0"/>
              <a:t>(unsigned long </a:t>
            </a:r>
            <a:r>
              <a:rPr lang="en-US" sz="700" dirty="0" err="1"/>
              <a:t>fd</a:t>
            </a:r>
            <a:r>
              <a:rPr lang="en-US" sz="700" dirty="0"/>
              <a:t>, const </a:t>
            </a:r>
            <a:r>
              <a:rPr lang="en-US" sz="700" dirty="0" err="1"/>
              <a:t>struct</a:t>
            </a:r>
            <a:r>
              <a:rPr lang="en-US" sz="700" dirty="0"/>
              <a:t> </a:t>
            </a:r>
            <a:r>
              <a:rPr lang="en-US" sz="700" dirty="0" err="1"/>
              <a:t>iovec</a:t>
            </a:r>
            <a:r>
              <a:rPr lang="en-US" sz="700" dirty="0"/>
              <a:t> * vector,</a:t>
            </a:r>
          </a:p>
          <a:p>
            <a:r>
              <a:rPr lang="en-US" sz="700" dirty="0" err="1"/>
              <a:t>sys_writev</a:t>
            </a:r>
            <a:r>
              <a:rPr lang="en-US" sz="700" dirty="0"/>
              <a:t>(unsigned long </a:t>
            </a:r>
            <a:r>
              <a:rPr lang="en-US" sz="700" dirty="0" err="1"/>
              <a:t>fd</a:t>
            </a:r>
            <a:r>
              <a:rPr lang="en-US" sz="700" dirty="0"/>
              <a:t>, const </a:t>
            </a:r>
            <a:r>
              <a:rPr lang="en-US" sz="700" dirty="0" err="1"/>
              <a:t>struct</a:t>
            </a:r>
            <a:r>
              <a:rPr lang="en-US" sz="700" dirty="0"/>
              <a:t> </a:t>
            </a:r>
            <a:r>
              <a:rPr lang="en-US" sz="700" dirty="0" err="1"/>
              <a:t>iovec</a:t>
            </a:r>
            <a:r>
              <a:rPr lang="en-US" sz="700" dirty="0"/>
              <a:t> * vector,</a:t>
            </a:r>
          </a:p>
          <a:p>
            <a:r>
              <a:rPr lang="en-US" sz="700" dirty="0" err="1"/>
              <a:t>sys_pread</a:t>
            </a:r>
            <a:r>
              <a:rPr lang="en-US" sz="700" dirty="0"/>
              <a:t>(unsigned </a:t>
            </a:r>
            <a:r>
              <a:rPr lang="en-US" sz="700" dirty="0" err="1"/>
              <a:t>int</a:t>
            </a:r>
            <a:r>
              <a:rPr lang="en-US" sz="700" dirty="0"/>
              <a:t> </a:t>
            </a:r>
            <a:r>
              <a:rPr lang="en-US" sz="700" dirty="0" err="1"/>
              <a:t>fd</a:t>
            </a:r>
            <a:r>
              <a:rPr lang="en-US" sz="700" dirty="0"/>
              <a:t>, char * </a:t>
            </a:r>
            <a:r>
              <a:rPr lang="en-US" sz="700" dirty="0" err="1"/>
              <a:t>buf</a:t>
            </a:r>
            <a:r>
              <a:rPr lang="en-US" sz="700" dirty="0"/>
              <a:t>,</a:t>
            </a:r>
          </a:p>
          <a:p>
            <a:r>
              <a:rPr lang="en-US" sz="700" dirty="0" err="1"/>
              <a:t>sys_pwrite</a:t>
            </a:r>
            <a:r>
              <a:rPr lang="en-US" sz="700" dirty="0"/>
              <a:t>(unsigned </a:t>
            </a:r>
            <a:r>
              <a:rPr lang="en-US" sz="700" dirty="0" err="1"/>
              <a:t>int</a:t>
            </a:r>
            <a:r>
              <a:rPr lang="en-US" sz="700" dirty="0"/>
              <a:t> </a:t>
            </a:r>
            <a:r>
              <a:rPr lang="en-US" sz="700" dirty="0" err="1"/>
              <a:t>fd</a:t>
            </a:r>
            <a:r>
              <a:rPr lang="en-US" sz="700" dirty="0"/>
              <a:t>, const char * </a:t>
            </a:r>
            <a:r>
              <a:rPr lang="en-US" sz="700" dirty="0" err="1"/>
              <a:t>buf</a:t>
            </a:r>
            <a:r>
              <a:rPr lang="en-US" sz="700" dirty="0"/>
              <a:t>,</a:t>
            </a:r>
          </a:p>
          <a:p>
            <a:r>
              <a:rPr lang="en-US" sz="700" dirty="0" err="1"/>
              <a:t>sys_getdents</a:t>
            </a:r>
            <a:r>
              <a:rPr lang="en-US" sz="700" dirty="0"/>
              <a:t>(unsigned </a:t>
            </a:r>
            <a:r>
              <a:rPr lang="en-US" sz="700" dirty="0" err="1"/>
              <a:t>int</a:t>
            </a:r>
            <a:r>
              <a:rPr lang="en-US" sz="700" dirty="0"/>
              <a:t> </a:t>
            </a:r>
            <a:r>
              <a:rPr lang="en-US" sz="700" dirty="0" err="1"/>
              <a:t>fd</a:t>
            </a:r>
            <a:r>
              <a:rPr lang="en-US" sz="700" dirty="0"/>
              <a:t>, void * </a:t>
            </a:r>
            <a:r>
              <a:rPr lang="en-US" sz="700" dirty="0" err="1"/>
              <a:t>dirent</a:t>
            </a:r>
            <a:r>
              <a:rPr lang="en-US" sz="700" dirty="0"/>
              <a:t>, unsigned </a:t>
            </a:r>
            <a:r>
              <a:rPr lang="en-US" sz="700" dirty="0" err="1"/>
              <a:t>int</a:t>
            </a:r>
            <a:r>
              <a:rPr lang="en-US" sz="700" dirty="0"/>
              <a:t> count)</a:t>
            </a:r>
          </a:p>
          <a:p>
            <a:r>
              <a:rPr lang="en-US" sz="700" dirty="0"/>
              <a:t>sys_getdents64(unsigned </a:t>
            </a:r>
            <a:r>
              <a:rPr lang="en-US" sz="700" dirty="0" err="1"/>
              <a:t>int</a:t>
            </a:r>
            <a:r>
              <a:rPr lang="en-US" sz="700" dirty="0"/>
              <a:t> </a:t>
            </a:r>
            <a:r>
              <a:rPr lang="en-US" sz="700" dirty="0" err="1"/>
              <a:t>fd</a:t>
            </a:r>
            <a:r>
              <a:rPr lang="en-US" sz="700" dirty="0"/>
              <a:t>, void * </a:t>
            </a:r>
            <a:r>
              <a:rPr lang="en-US" sz="700" dirty="0" err="1"/>
              <a:t>dirent</a:t>
            </a:r>
            <a:r>
              <a:rPr lang="en-US" sz="700" dirty="0"/>
              <a:t>, unsigned </a:t>
            </a:r>
            <a:r>
              <a:rPr lang="en-US" sz="700" dirty="0" err="1"/>
              <a:t>int</a:t>
            </a:r>
            <a:r>
              <a:rPr lang="en-US" sz="700" dirty="0"/>
              <a:t> count)</a:t>
            </a:r>
          </a:p>
          <a:p>
            <a:r>
              <a:rPr lang="en-US" sz="700" dirty="0" err="1"/>
              <a:t>sys_poll</a:t>
            </a:r>
            <a:r>
              <a:rPr lang="en-US" sz="700" dirty="0"/>
              <a:t>(</a:t>
            </a:r>
            <a:r>
              <a:rPr lang="en-US" sz="700" dirty="0" err="1"/>
              <a:t>struct</a:t>
            </a:r>
            <a:r>
              <a:rPr lang="en-US" sz="700" dirty="0"/>
              <a:t> </a:t>
            </a:r>
            <a:r>
              <a:rPr lang="en-US" sz="700" dirty="0" err="1"/>
              <a:t>pollfd</a:t>
            </a:r>
            <a:r>
              <a:rPr lang="en-US" sz="700" dirty="0"/>
              <a:t> * </a:t>
            </a:r>
            <a:r>
              <a:rPr lang="en-US" sz="700" dirty="0" err="1"/>
              <a:t>ufds</a:t>
            </a:r>
            <a:r>
              <a:rPr lang="en-US" sz="700" dirty="0"/>
              <a:t>, unsigned </a:t>
            </a:r>
            <a:r>
              <a:rPr lang="en-US" sz="700" dirty="0" err="1"/>
              <a:t>int</a:t>
            </a:r>
            <a:r>
              <a:rPr lang="en-US" sz="700" dirty="0"/>
              <a:t> </a:t>
            </a:r>
            <a:r>
              <a:rPr lang="en-US" sz="700" dirty="0" err="1"/>
              <a:t>nfds</a:t>
            </a:r>
            <a:r>
              <a:rPr lang="en-US" sz="700" dirty="0"/>
              <a:t>, long timeout)</a:t>
            </a:r>
          </a:p>
          <a:p>
            <a:r>
              <a:rPr lang="en-US" sz="700" dirty="0" err="1"/>
              <a:t>sys_stat</a:t>
            </a:r>
            <a:r>
              <a:rPr lang="en-US" sz="700" dirty="0"/>
              <a:t>(char * filename, </a:t>
            </a:r>
            <a:r>
              <a:rPr lang="en-US" sz="700" dirty="0" err="1"/>
              <a:t>struct</a:t>
            </a:r>
            <a:r>
              <a:rPr lang="en-US" sz="700" dirty="0"/>
              <a:t> __</a:t>
            </a:r>
            <a:r>
              <a:rPr lang="en-US" sz="700" dirty="0" err="1"/>
              <a:t>old_kernel_stat</a:t>
            </a:r>
            <a:r>
              <a:rPr lang="en-US" sz="700" dirty="0"/>
              <a:t> * </a:t>
            </a:r>
            <a:r>
              <a:rPr lang="en-US" sz="700" dirty="0" err="1"/>
              <a:t>statbuf</a:t>
            </a:r>
            <a:r>
              <a:rPr lang="en-US" sz="700" dirty="0"/>
              <a:t>)</a:t>
            </a:r>
          </a:p>
          <a:p>
            <a:r>
              <a:rPr lang="en-US" sz="700" dirty="0" err="1"/>
              <a:t>sys_newstat</a:t>
            </a:r>
            <a:r>
              <a:rPr lang="en-US" sz="700" dirty="0"/>
              <a:t>(char * filename, </a:t>
            </a:r>
            <a:r>
              <a:rPr lang="en-US" sz="700" dirty="0" err="1"/>
              <a:t>struct</a:t>
            </a:r>
            <a:r>
              <a:rPr lang="en-US" sz="700" dirty="0"/>
              <a:t> stat * </a:t>
            </a:r>
            <a:r>
              <a:rPr lang="en-US" sz="700" dirty="0" err="1"/>
              <a:t>statbuf</a:t>
            </a:r>
            <a:r>
              <a:rPr lang="en-US" sz="700" dirty="0"/>
              <a:t>)</a:t>
            </a:r>
          </a:p>
          <a:p>
            <a:r>
              <a:rPr lang="en-US" sz="700" dirty="0" err="1"/>
              <a:t>sys_lstat</a:t>
            </a:r>
            <a:r>
              <a:rPr lang="en-US" sz="700" dirty="0"/>
              <a:t>(char * filename, </a:t>
            </a:r>
            <a:r>
              <a:rPr lang="en-US" sz="700" dirty="0" err="1"/>
              <a:t>struct</a:t>
            </a:r>
            <a:r>
              <a:rPr lang="en-US" sz="700" dirty="0"/>
              <a:t> __</a:t>
            </a:r>
            <a:r>
              <a:rPr lang="en-US" sz="700" dirty="0" err="1"/>
              <a:t>old_kernel_stat</a:t>
            </a:r>
            <a:r>
              <a:rPr lang="en-US" sz="700" dirty="0"/>
              <a:t> * </a:t>
            </a:r>
            <a:r>
              <a:rPr lang="en-US" sz="700" dirty="0" err="1"/>
              <a:t>statbuf</a:t>
            </a:r>
            <a:r>
              <a:rPr lang="en-US" sz="700" dirty="0"/>
              <a:t>)</a:t>
            </a:r>
          </a:p>
          <a:p>
            <a:r>
              <a:rPr lang="en-US" sz="700" dirty="0" err="1"/>
              <a:t>sys_newlstat</a:t>
            </a:r>
            <a:r>
              <a:rPr lang="en-US" sz="700" dirty="0"/>
              <a:t>(char * filename, </a:t>
            </a:r>
            <a:r>
              <a:rPr lang="en-US" sz="700" dirty="0" err="1"/>
              <a:t>struct</a:t>
            </a:r>
            <a:r>
              <a:rPr lang="en-US" sz="700" dirty="0"/>
              <a:t> stat * </a:t>
            </a:r>
            <a:r>
              <a:rPr lang="en-US" sz="700" dirty="0" err="1"/>
              <a:t>statbuf</a:t>
            </a:r>
            <a:r>
              <a:rPr lang="en-US" sz="700" dirty="0"/>
              <a:t>)</a:t>
            </a:r>
          </a:p>
          <a:p>
            <a:r>
              <a:rPr lang="en-US" sz="700" dirty="0" err="1"/>
              <a:t>sys_fstat</a:t>
            </a:r>
            <a:r>
              <a:rPr lang="en-US" sz="700" dirty="0"/>
              <a:t>(unsigned </a:t>
            </a:r>
            <a:r>
              <a:rPr lang="en-US" sz="700" dirty="0" err="1"/>
              <a:t>int</a:t>
            </a:r>
            <a:r>
              <a:rPr lang="en-US" sz="700" dirty="0"/>
              <a:t> </a:t>
            </a:r>
            <a:r>
              <a:rPr lang="en-US" sz="700" dirty="0" err="1"/>
              <a:t>fd</a:t>
            </a:r>
            <a:r>
              <a:rPr lang="en-US" sz="700" dirty="0"/>
              <a:t>, </a:t>
            </a:r>
            <a:r>
              <a:rPr lang="en-US" sz="700" dirty="0" err="1"/>
              <a:t>struct</a:t>
            </a:r>
            <a:r>
              <a:rPr lang="en-US" sz="700" dirty="0"/>
              <a:t> __</a:t>
            </a:r>
            <a:r>
              <a:rPr lang="en-US" sz="700" dirty="0" err="1"/>
              <a:t>old_kernel_stat</a:t>
            </a:r>
            <a:r>
              <a:rPr lang="en-US" sz="700" dirty="0"/>
              <a:t> * </a:t>
            </a:r>
            <a:r>
              <a:rPr lang="en-US" sz="700" dirty="0" err="1"/>
              <a:t>statbuf</a:t>
            </a:r>
            <a:r>
              <a:rPr lang="en-US" sz="700" dirty="0"/>
              <a:t>)</a:t>
            </a:r>
          </a:p>
          <a:p>
            <a:r>
              <a:rPr lang="en-US" sz="700" dirty="0" err="1"/>
              <a:t>sys_newfstat</a:t>
            </a:r>
            <a:r>
              <a:rPr lang="en-US" sz="700" dirty="0"/>
              <a:t>(unsigned </a:t>
            </a:r>
            <a:r>
              <a:rPr lang="en-US" sz="700" dirty="0" err="1"/>
              <a:t>int</a:t>
            </a:r>
            <a:r>
              <a:rPr lang="en-US" sz="700" dirty="0"/>
              <a:t> </a:t>
            </a:r>
            <a:r>
              <a:rPr lang="en-US" sz="700" dirty="0" err="1"/>
              <a:t>fd</a:t>
            </a:r>
            <a:r>
              <a:rPr lang="en-US" sz="700" dirty="0"/>
              <a:t>, </a:t>
            </a:r>
            <a:r>
              <a:rPr lang="en-US" sz="700" dirty="0" err="1"/>
              <a:t>struct</a:t>
            </a:r>
            <a:r>
              <a:rPr lang="en-US" sz="700" dirty="0"/>
              <a:t> stat * </a:t>
            </a:r>
            <a:r>
              <a:rPr lang="en-US" sz="700" dirty="0" err="1"/>
              <a:t>statbuf</a:t>
            </a:r>
            <a:r>
              <a:rPr lang="en-US" sz="700" dirty="0"/>
              <a:t>)</a:t>
            </a:r>
          </a:p>
          <a:p>
            <a:r>
              <a:rPr lang="en-US" sz="700" dirty="0" err="1"/>
              <a:t>sys_readlink</a:t>
            </a:r>
            <a:r>
              <a:rPr lang="en-US" sz="700" dirty="0"/>
              <a:t>(const char * path, char * </a:t>
            </a:r>
            <a:r>
              <a:rPr lang="en-US" sz="700" dirty="0" err="1"/>
              <a:t>buf</a:t>
            </a:r>
            <a:r>
              <a:rPr lang="en-US" sz="700" dirty="0"/>
              <a:t>, </a:t>
            </a:r>
            <a:r>
              <a:rPr lang="en-US" sz="700" dirty="0" err="1"/>
              <a:t>int</a:t>
            </a:r>
            <a:r>
              <a:rPr lang="en-US" sz="700" dirty="0"/>
              <a:t> </a:t>
            </a:r>
            <a:r>
              <a:rPr lang="en-US" sz="700" dirty="0" err="1"/>
              <a:t>bufsiz</a:t>
            </a:r>
            <a:r>
              <a:rPr lang="en-US" sz="700" dirty="0"/>
              <a:t>)</a:t>
            </a:r>
          </a:p>
          <a:p>
            <a:r>
              <a:rPr lang="en-US" sz="700" dirty="0"/>
              <a:t>sys_stat64(char * filename, </a:t>
            </a:r>
            <a:r>
              <a:rPr lang="en-US" sz="700" dirty="0" err="1"/>
              <a:t>struct</a:t>
            </a:r>
            <a:r>
              <a:rPr lang="en-US" sz="700" dirty="0"/>
              <a:t> stat64 * </a:t>
            </a:r>
            <a:r>
              <a:rPr lang="en-US" sz="700" dirty="0" err="1"/>
              <a:t>statbuf</a:t>
            </a:r>
            <a:r>
              <a:rPr lang="en-US" sz="700" dirty="0"/>
              <a:t>, long flags)</a:t>
            </a:r>
          </a:p>
          <a:p>
            <a:r>
              <a:rPr lang="en-US" sz="700" dirty="0"/>
              <a:t>sys_lstat64(char * filename, </a:t>
            </a:r>
            <a:r>
              <a:rPr lang="en-US" sz="700" dirty="0" err="1"/>
              <a:t>struct</a:t>
            </a:r>
            <a:r>
              <a:rPr lang="en-US" sz="700" dirty="0"/>
              <a:t> stat64 * </a:t>
            </a:r>
            <a:r>
              <a:rPr lang="en-US" sz="700" dirty="0" err="1"/>
              <a:t>statbuf</a:t>
            </a:r>
            <a:r>
              <a:rPr lang="en-US" sz="700" dirty="0"/>
              <a:t>, long flags)</a:t>
            </a:r>
          </a:p>
          <a:p>
            <a:r>
              <a:rPr lang="en-US" sz="700" dirty="0"/>
              <a:t>sys_fstat64(unsigned long </a:t>
            </a:r>
            <a:r>
              <a:rPr lang="en-US" sz="700" dirty="0" err="1"/>
              <a:t>fd</a:t>
            </a:r>
            <a:r>
              <a:rPr lang="en-US" sz="700" dirty="0"/>
              <a:t>, </a:t>
            </a:r>
            <a:r>
              <a:rPr lang="en-US" sz="700" dirty="0" err="1"/>
              <a:t>struct</a:t>
            </a:r>
            <a:r>
              <a:rPr lang="en-US" sz="700" dirty="0"/>
              <a:t> stat64 * </a:t>
            </a:r>
            <a:r>
              <a:rPr lang="en-US" sz="700" dirty="0" err="1"/>
              <a:t>statbuf</a:t>
            </a:r>
            <a:r>
              <a:rPr lang="en-US" sz="700" dirty="0"/>
              <a:t>, long flags)</a:t>
            </a:r>
          </a:p>
          <a:p>
            <a:r>
              <a:rPr lang="en-US" sz="700" dirty="0" err="1"/>
              <a:t>sys_sysfs</a:t>
            </a:r>
            <a:r>
              <a:rPr lang="en-US" sz="700" dirty="0"/>
              <a:t>(</a:t>
            </a:r>
            <a:r>
              <a:rPr lang="en-US" sz="700" dirty="0" err="1"/>
              <a:t>int</a:t>
            </a:r>
            <a:r>
              <a:rPr lang="en-US" sz="700" dirty="0"/>
              <a:t> option, unsigned long arg1, unsigned long arg2)</a:t>
            </a:r>
          </a:p>
          <a:p>
            <a:r>
              <a:rPr lang="en-US" sz="700" dirty="0" err="1"/>
              <a:t>sys_ustat</a:t>
            </a:r>
            <a:r>
              <a:rPr lang="en-US" sz="700" dirty="0"/>
              <a:t>(</a:t>
            </a:r>
            <a:r>
              <a:rPr lang="en-US" sz="700" dirty="0" err="1"/>
              <a:t>dev_t</a:t>
            </a:r>
            <a:r>
              <a:rPr lang="en-US" sz="700" dirty="0"/>
              <a:t> dev, </a:t>
            </a:r>
            <a:r>
              <a:rPr lang="en-US" sz="700" dirty="0" err="1"/>
              <a:t>struct</a:t>
            </a:r>
            <a:r>
              <a:rPr lang="en-US" sz="700" dirty="0"/>
              <a:t> </a:t>
            </a:r>
            <a:r>
              <a:rPr lang="en-US" sz="700" dirty="0" err="1"/>
              <a:t>ustat</a:t>
            </a:r>
            <a:r>
              <a:rPr lang="en-US" sz="700" dirty="0"/>
              <a:t> * </a:t>
            </a:r>
            <a:r>
              <a:rPr lang="en-US" sz="700" dirty="0" err="1"/>
              <a:t>ubuf</a:t>
            </a:r>
            <a:r>
              <a:rPr lang="en-US" sz="700" dirty="0"/>
              <a:t>)</a:t>
            </a:r>
          </a:p>
          <a:p>
            <a:r>
              <a:rPr lang="en-US" sz="700" dirty="0" err="1"/>
              <a:t>sys_sendfile</a:t>
            </a:r>
            <a:r>
              <a:rPr lang="en-US" sz="700" dirty="0"/>
              <a:t>(</a:t>
            </a:r>
            <a:r>
              <a:rPr lang="en-US" sz="700" dirty="0" err="1"/>
              <a:t>int</a:t>
            </a:r>
            <a:r>
              <a:rPr lang="en-US" sz="700" dirty="0"/>
              <a:t> </a:t>
            </a:r>
            <a:r>
              <a:rPr lang="en-US" sz="700" dirty="0" err="1"/>
              <a:t>out_fd</a:t>
            </a:r>
            <a:r>
              <a:rPr lang="en-US" sz="700" dirty="0"/>
              <a:t>, </a:t>
            </a:r>
            <a:r>
              <a:rPr lang="en-US" sz="700" dirty="0" err="1"/>
              <a:t>int</a:t>
            </a:r>
            <a:r>
              <a:rPr lang="en-US" sz="700" dirty="0"/>
              <a:t> </a:t>
            </a:r>
            <a:r>
              <a:rPr lang="en-US" sz="700" dirty="0" err="1"/>
              <a:t>in_fd</a:t>
            </a:r>
            <a:r>
              <a:rPr lang="en-US" sz="700" dirty="0"/>
              <a:t>, </a:t>
            </a:r>
            <a:r>
              <a:rPr lang="en-US" sz="700" dirty="0" err="1"/>
              <a:t>off_t</a:t>
            </a:r>
            <a:r>
              <a:rPr lang="en-US" sz="700" dirty="0"/>
              <a:t> *offset, </a:t>
            </a:r>
            <a:r>
              <a:rPr lang="en-US" sz="700" dirty="0" err="1"/>
              <a:t>size_t</a:t>
            </a:r>
            <a:r>
              <a:rPr lang="en-US" sz="700" dirty="0"/>
              <a:t> count)</a:t>
            </a:r>
          </a:p>
          <a:p>
            <a:r>
              <a:rPr lang="en-US" sz="700" dirty="0" err="1"/>
              <a:t>sys_readahead</a:t>
            </a:r>
            <a:r>
              <a:rPr lang="en-US" sz="700" dirty="0"/>
              <a:t>(</a:t>
            </a:r>
            <a:r>
              <a:rPr lang="en-US" sz="700" dirty="0" err="1"/>
              <a:t>int</a:t>
            </a:r>
            <a:r>
              <a:rPr lang="en-US" sz="700" dirty="0"/>
              <a:t> </a:t>
            </a:r>
            <a:r>
              <a:rPr lang="en-US" sz="700" dirty="0" err="1"/>
              <a:t>fd</a:t>
            </a:r>
            <a:r>
              <a:rPr lang="en-US" sz="700" dirty="0"/>
              <a:t>, </a:t>
            </a:r>
            <a:r>
              <a:rPr lang="en-US" sz="700" dirty="0" err="1"/>
              <a:t>loff_t</a:t>
            </a:r>
            <a:r>
              <a:rPr lang="en-US" sz="700" dirty="0"/>
              <a:t> offset, </a:t>
            </a:r>
            <a:r>
              <a:rPr lang="en-US" sz="700" dirty="0" err="1"/>
              <a:t>size_t</a:t>
            </a:r>
            <a:r>
              <a:rPr lang="en-US" sz="700" dirty="0"/>
              <a:t> count)</a:t>
            </a:r>
          </a:p>
          <a:p>
            <a:r>
              <a:rPr lang="en-US" sz="700" dirty="0" err="1"/>
              <a:t>sys_msync</a:t>
            </a:r>
            <a:r>
              <a:rPr lang="en-US" sz="700" dirty="0"/>
              <a:t>(unsigned long start, </a:t>
            </a:r>
            <a:r>
              <a:rPr lang="en-US" sz="700" dirty="0" err="1"/>
              <a:t>size_t</a:t>
            </a:r>
            <a:r>
              <a:rPr lang="en-US" sz="700" dirty="0"/>
              <a:t> </a:t>
            </a:r>
            <a:r>
              <a:rPr lang="en-US" sz="700" dirty="0" err="1"/>
              <a:t>len</a:t>
            </a:r>
            <a:r>
              <a:rPr lang="en-US" sz="700" dirty="0"/>
              <a:t>, </a:t>
            </a:r>
            <a:r>
              <a:rPr lang="en-US" sz="700" dirty="0" err="1"/>
              <a:t>int</a:t>
            </a:r>
            <a:r>
              <a:rPr lang="en-US" sz="700" dirty="0"/>
              <a:t> flags)</a:t>
            </a:r>
          </a:p>
          <a:p>
            <a:r>
              <a:rPr lang="en-US" sz="700" dirty="0" err="1"/>
              <a:t>sys_madvise</a:t>
            </a:r>
            <a:r>
              <a:rPr lang="en-US" sz="700" dirty="0"/>
              <a:t>(unsigned long start, </a:t>
            </a:r>
            <a:r>
              <a:rPr lang="en-US" sz="700" dirty="0" err="1"/>
              <a:t>size_t</a:t>
            </a:r>
            <a:r>
              <a:rPr lang="en-US" sz="700" dirty="0"/>
              <a:t> </a:t>
            </a:r>
            <a:r>
              <a:rPr lang="en-US" sz="700" dirty="0" err="1"/>
              <a:t>len</a:t>
            </a:r>
            <a:r>
              <a:rPr lang="en-US" sz="700" dirty="0"/>
              <a:t>, </a:t>
            </a:r>
            <a:r>
              <a:rPr lang="en-US" sz="700" dirty="0" err="1"/>
              <a:t>int</a:t>
            </a:r>
            <a:r>
              <a:rPr lang="en-US" sz="700" dirty="0"/>
              <a:t> behavior)</a:t>
            </a:r>
          </a:p>
          <a:p>
            <a:r>
              <a:rPr lang="en-US" sz="700" dirty="0" err="1"/>
              <a:t>sys_mincore</a:t>
            </a:r>
            <a:r>
              <a:rPr lang="en-US" sz="700" dirty="0"/>
              <a:t>(unsigned long start, </a:t>
            </a:r>
            <a:r>
              <a:rPr lang="en-US" sz="700" dirty="0" err="1"/>
              <a:t>size_t</a:t>
            </a:r>
            <a:r>
              <a:rPr lang="en-US" sz="700" dirty="0"/>
              <a:t> </a:t>
            </a:r>
            <a:r>
              <a:rPr lang="en-US" sz="700" dirty="0" err="1"/>
              <a:t>len</a:t>
            </a:r>
            <a:r>
              <a:rPr lang="en-US" sz="700" dirty="0"/>
              <a:t>,</a:t>
            </a:r>
          </a:p>
          <a:p>
            <a:r>
              <a:rPr lang="en-US" sz="700" dirty="0" err="1"/>
              <a:t>sys_mlock</a:t>
            </a:r>
            <a:r>
              <a:rPr lang="en-US" sz="700" dirty="0"/>
              <a:t>(unsigned long start, </a:t>
            </a:r>
            <a:r>
              <a:rPr lang="en-US" sz="700" dirty="0" err="1"/>
              <a:t>size_t</a:t>
            </a:r>
            <a:r>
              <a:rPr lang="en-US" sz="700" dirty="0"/>
              <a:t> </a:t>
            </a:r>
            <a:r>
              <a:rPr lang="en-US" sz="700" dirty="0" err="1"/>
              <a:t>len</a:t>
            </a:r>
            <a:r>
              <a:rPr lang="en-US" sz="700" dirty="0"/>
              <a:t>)</a:t>
            </a:r>
          </a:p>
          <a:p>
            <a:r>
              <a:rPr lang="en-US" sz="700" dirty="0" err="1"/>
              <a:t>sys_munlock</a:t>
            </a:r>
            <a:r>
              <a:rPr lang="en-US" sz="700" dirty="0"/>
              <a:t>(unsigned long start, </a:t>
            </a:r>
            <a:r>
              <a:rPr lang="en-US" sz="700" dirty="0" err="1"/>
              <a:t>size_t</a:t>
            </a:r>
            <a:r>
              <a:rPr lang="en-US" sz="700" dirty="0"/>
              <a:t> </a:t>
            </a:r>
            <a:r>
              <a:rPr lang="en-US" sz="700" dirty="0" err="1"/>
              <a:t>len</a:t>
            </a:r>
            <a:r>
              <a:rPr lang="en-US" sz="700" dirty="0"/>
              <a:t>)</a:t>
            </a:r>
          </a:p>
          <a:p>
            <a:r>
              <a:rPr lang="en-US" sz="700" dirty="0" err="1"/>
              <a:t>sys_mlockall</a:t>
            </a:r>
            <a:r>
              <a:rPr lang="en-US" sz="700" dirty="0"/>
              <a:t>(</a:t>
            </a:r>
            <a:r>
              <a:rPr lang="en-US" sz="700" dirty="0" err="1"/>
              <a:t>int</a:t>
            </a:r>
            <a:r>
              <a:rPr lang="en-US" sz="700" dirty="0"/>
              <a:t> flags)</a:t>
            </a:r>
          </a:p>
          <a:p>
            <a:r>
              <a:rPr lang="en-US" sz="700" dirty="0" err="1"/>
              <a:t>sys_munlockall</a:t>
            </a:r>
            <a:r>
              <a:rPr lang="en-US" sz="700" dirty="0"/>
              <a:t>(void)</a:t>
            </a:r>
          </a:p>
          <a:p>
            <a:r>
              <a:rPr lang="en-US" sz="700" dirty="0" err="1"/>
              <a:t>sys_brk</a:t>
            </a:r>
            <a:r>
              <a:rPr lang="en-US" sz="700" dirty="0"/>
              <a:t>(unsigned long </a:t>
            </a:r>
            <a:r>
              <a:rPr lang="en-US" sz="700" dirty="0" err="1"/>
              <a:t>brk</a:t>
            </a:r>
            <a:r>
              <a:rPr lang="en-US" sz="700" dirty="0"/>
              <a:t>)</a:t>
            </a:r>
          </a:p>
          <a:p>
            <a:r>
              <a:rPr lang="en-US" sz="700" dirty="0" err="1"/>
              <a:t>sys_munmap</a:t>
            </a:r>
            <a:r>
              <a:rPr lang="en-US" sz="700" dirty="0"/>
              <a:t>(unsigned long </a:t>
            </a:r>
            <a:r>
              <a:rPr lang="en-US" sz="700" dirty="0" err="1"/>
              <a:t>addr</a:t>
            </a:r>
            <a:r>
              <a:rPr lang="en-US" sz="700" dirty="0"/>
              <a:t>, </a:t>
            </a:r>
            <a:r>
              <a:rPr lang="en-US" sz="700" dirty="0" err="1"/>
              <a:t>size_t</a:t>
            </a:r>
            <a:r>
              <a:rPr lang="en-US" sz="700" dirty="0"/>
              <a:t> </a:t>
            </a:r>
            <a:r>
              <a:rPr lang="en-US" sz="700" dirty="0" err="1"/>
              <a:t>len</a:t>
            </a:r>
            <a:r>
              <a:rPr lang="en-US" sz="700" dirty="0"/>
              <a:t>)</a:t>
            </a:r>
          </a:p>
          <a:p>
            <a:r>
              <a:rPr lang="en-US" sz="700" dirty="0" err="1"/>
              <a:t>sys_mprotect</a:t>
            </a:r>
            <a:r>
              <a:rPr lang="en-US" sz="700" dirty="0"/>
              <a:t>(unsigned long start, </a:t>
            </a:r>
            <a:r>
              <a:rPr lang="en-US" sz="700" dirty="0" err="1"/>
              <a:t>size_t</a:t>
            </a:r>
            <a:r>
              <a:rPr lang="en-US" sz="700" dirty="0"/>
              <a:t> </a:t>
            </a:r>
            <a:r>
              <a:rPr lang="en-US" sz="700" dirty="0" err="1"/>
              <a:t>len</a:t>
            </a:r>
            <a:r>
              <a:rPr lang="en-US" sz="700" dirty="0"/>
              <a:t>, unsigned long </a:t>
            </a:r>
            <a:r>
              <a:rPr lang="en-US" sz="700" dirty="0" err="1"/>
              <a:t>prot</a:t>
            </a:r>
            <a:r>
              <a:rPr lang="en-US" sz="700" dirty="0"/>
              <a:t>)</a:t>
            </a:r>
          </a:p>
          <a:p>
            <a:r>
              <a:rPr lang="en-US" sz="700" dirty="0" err="1"/>
              <a:t>sys_mremap</a:t>
            </a:r>
            <a:r>
              <a:rPr lang="en-US" sz="700" dirty="0"/>
              <a:t>(unsigned long </a:t>
            </a:r>
            <a:r>
              <a:rPr lang="en-US" sz="700" dirty="0" err="1"/>
              <a:t>addr</a:t>
            </a:r>
            <a:r>
              <a:rPr lang="en-US" sz="700" dirty="0"/>
              <a:t>,</a:t>
            </a:r>
          </a:p>
          <a:p>
            <a:r>
              <a:rPr lang="en-US" sz="700" dirty="0" err="1"/>
              <a:t>sys_swapoff</a:t>
            </a:r>
            <a:r>
              <a:rPr lang="en-US" sz="700" dirty="0"/>
              <a:t>(const char * </a:t>
            </a:r>
            <a:r>
              <a:rPr lang="en-US" sz="700" dirty="0" err="1"/>
              <a:t>specialfile</a:t>
            </a:r>
            <a:r>
              <a:rPr lang="en-US" sz="700" dirty="0"/>
              <a:t>)</a:t>
            </a:r>
          </a:p>
          <a:p>
            <a:r>
              <a:rPr lang="en-US" sz="700" dirty="0" err="1"/>
              <a:t>sys_swapon</a:t>
            </a:r>
            <a:r>
              <a:rPr lang="en-US" sz="700" dirty="0"/>
              <a:t>(const char * </a:t>
            </a:r>
            <a:r>
              <a:rPr lang="en-US" sz="700" dirty="0" err="1"/>
              <a:t>specialfile</a:t>
            </a:r>
            <a:r>
              <a:rPr lang="en-US" sz="700" dirty="0"/>
              <a:t>, </a:t>
            </a:r>
            <a:r>
              <a:rPr lang="en-US" sz="700" dirty="0" err="1"/>
              <a:t>int</a:t>
            </a:r>
            <a:r>
              <a:rPr lang="en-US" sz="700" dirty="0"/>
              <a:t> </a:t>
            </a:r>
            <a:r>
              <a:rPr lang="en-US" sz="700" dirty="0" err="1"/>
              <a:t>swap_flags</a:t>
            </a:r>
            <a:r>
              <a:rPr lang="en-US" sz="700" dirty="0"/>
              <a:t>)</a:t>
            </a:r>
          </a:p>
          <a:p>
            <a:r>
              <a:rPr lang="en-US" sz="700" dirty="0" err="1"/>
              <a:t>sys_msgget</a:t>
            </a:r>
            <a:r>
              <a:rPr lang="en-US" sz="700" dirty="0"/>
              <a:t> (</a:t>
            </a:r>
            <a:r>
              <a:rPr lang="en-US" sz="700" dirty="0" err="1"/>
              <a:t>key_t</a:t>
            </a:r>
            <a:r>
              <a:rPr lang="en-US" sz="700" dirty="0"/>
              <a:t> key, </a:t>
            </a:r>
            <a:r>
              <a:rPr lang="en-US" sz="700" dirty="0" err="1"/>
              <a:t>int</a:t>
            </a:r>
            <a:r>
              <a:rPr lang="en-US" sz="700" dirty="0"/>
              <a:t> </a:t>
            </a:r>
            <a:r>
              <a:rPr lang="en-US" sz="700" dirty="0" err="1"/>
              <a:t>msgflg</a:t>
            </a:r>
            <a:r>
              <a:rPr lang="en-US" sz="700" dirty="0"/>
              <a:t>)</a:t>
            </a:r>
          </a:p>
          <a:p>
            <a:r>
              <a:rPr lang="en-US" sz="700" dirty="0" err="1"/>
              <a:t>sys_msgctl</a:t>
            </a:r>
            <a:r>
              <a:rPr lang="en-US" sz="700" dirty="0"/>
              <a:t> (</a:t>
            </a:r>
            <a:r>
              <a:rPr lang="en-US" sz="700" dirty="0" err="1"/>
              <a:t>int</a:t>
            </a:r>
            <a:r>
              <a:rPr lang="en-US" sz="700" dirty="0"/>
              <a:t> </a:t>
            </a:r>
            <a:r>
              <a:rPr lang="en-US" sz="700" dirty="0" err="1"/>
              <a:t>msqid</a:t>
            </a:r>
            <a:r>
              <a:rPr lang="en-US" sz="700" dirty="0"/>
              <a:t>, </a:t>
            </a:r>
            <a:r>
              <a:rPr lang="en-US" sz="700" dirty="0" err="1"/>
              <a:t>int</a:t>
            </a:r>
            <a:r>
              <a:rPr lang="en-US" sz="700" dirty="0"/>
              <a:t> </a:t>
            </a:r>
            <a:r>
              <a:rPr lang="en-US" sz="700" dirty="0" err="1"/>
              <a:t>cmd</a:t>
            </a:r>
            <a:r>
              <a:rPr lang="en-US" sz="700" dirty="0"/>
              <a:t>, </a:t>
            </a:r>
            <a:r>
              <a:rPr lang="en-US" sz="700" dirty="0" err="1"/>
              <a:t>struct</a:t>
            </a:r>
            <a:r>
              <a:rPr lang="en-US" sz="700" dirty="0"/>
              <a:t> </a:t>
            </a:r>
            <a:r>
              <a:rPr lang="en-US" sz="700" dirty="0" err="1"/>
              <a:t>msqid_ds</a:t>
            </a:r>
            <a:r>
              <a:rPr lang="en-US" sz="700" dirty="0"/>
              <a:t> *</a:t>
            </a:r>
            <a:r>
              <a:rPr lang="en-US" sz="700" dirty="0" err="1"/>
              <a:t>buf</a:t>
            </a:r>
            <a:r>
              <a:rPr lang="en-US" sz="700" dirty="0"/>
              <a:t>)</a:t>
            </a:r>
          </a:p>
          <a:p>
            <a:r>
              <a:rPr lang="en-US" sz="700" dirty="0" err="1"/>
              <a:t>sys_msgsnd</a:t>
            </a:r>
            <a:r>
              <a:rPr lang="en-US" sz="700" dirty="0"/>
              <a:t> (</a:t>
            </a:r>
            <a:r>
              <a:rPr lang="en-US" sz="700" dirty="0" err="1"/>
              <a:t>int</a:t>
            </a:r>
            <a:r>
              <a:rPr lang="en-US" sz="700" dirty="0"/>
              <a:t> </a:t>
            </a:r>
            <a:r>
              <a:rPr lang="en-US" sz="700" dirty="0" err="1"/>
              <a:t>msqid</a:t>
            </a:r>
            <a:r>
              <a:rPr lang="en-US" sz="700" dirty="0"/>
              <a:t>, </a:t>
            </a:r>
            <a:r>
              <a:rPr lang="en-US" sz="700" dirty="0" err="1"/>
              <a:t>struct</a:t>
            </a:r>
            <a:r>
              <a:rPr lang="en-US" sz="700" dirty="0"/>
              <a:t> </a:t>
            </a:r>
            <a:r>
              <a:rPr lang="en-US" sz="700" dirty="0" err="1"/>
              <a:t>msgbuf</a:t>
            </a:r>
            <a:r>
              <a:rPr lang="en-US" sz="700" dirty="0"/>
              <a:t> *</a:t>
            </a:r>
            <a:r>
              <a:rPr lang="en-US" sz="700" dirty="0" err="1"/>
              <a:t>msgp</a:t>
            </a:r>
            <a:r>
              <a:rPr lang="en-US" sz="700" dirty="0"/>
              <a:t>, </a:t>
            </a:r>
            <a:r>
              <a:rPr lang="en-US" sz="700" dirty="0" err="1"/>
              <a:t>size_t</a:t>
            </a:r>
            <a:r>
              <a:rPr lang="en-US" sz="700" dirty="0"/>
              <a:t> </a:t>
            </a:r>
            <a:r>
              <a:rPr lang="en-US" sz="700" dirty="0" err="1"/>
              <a:t>msgsz</a:t>
            </a:r>
            <a:r>
              <a:rPr lang="en-US" sz="700" dirty="0"/>
              <a:t>, </a:t>
            </a:r>
            <a:r>
              <a:rPr lang="en-US" sz="700" dirty="0" err="1"/>
              <a:t>int</a:t>
            </a:r>
            <a:r>
              <a:rPr lang="en-US" sz="700" dirty="0"/>
              <a:t> </a:t>
            </a:r>
            <a:r>
              <a:rPr lang="en-US" sz="700" dirty="0" err="1"/>
              <a:t>msgflg</a:t>
            </a:r>
            <a:r>
              <a:rPr lang="en-US" sz="700" dirty="0"/>
              <a:t>)</a:t>
            </a:r>
          </a:p>
          <a:p>
            <a:r>
              <a:rPr lang="en-US" sz="700" dirty="0" err="1"/>
              <a:t>sys_msgrcv</a:t>
            </a:r>
            <a:r>
              <a:rPr lang="en-US" sz="700" dirty="0"/>
              <a:t> (</a:t>
            </a:r>
            <a:r>
              <a:rPr lang="en-US" sz="700" dirty="0" err="1"/>
              <a:t>int</a:t>
            </a:r>
            <a:r>
              <a:rPr lang="en-US" sz="700" dirty="0"/>
              <a:t> </a:t>
            </a:r>
            <a:r>
              <a:rPr lang="en-US" sz="700" dirty="0" err="1"/>
              <a:t>msqid</a:t>
            </a:r>
            <a:r>
              <a:rPr lang="en-US" sz="700" dirty="0"/>
              <a:t>, </a:t>
            </a:r>
            <a:r>
              <a:rPr lang="en-US" sz="700" dirty="0" err="1"/>
              <a:t>struct</a:t>
            </a:r>
            <a:r>
              <a:rPr lang="en-US" sz="700" dirty="0"/>
              <a:t> </a:t>
            </a:r>
            <a:r>
              <a:rPr lang="en-US" sz="700" dirty="0" err="1"/>
              <a:t>msgbuf</a:t>
            </a:r>
            <a:r>
              <a:rPr lang="en-US" sz="700" dirty="0"/>
              <a:t> *</a:t>
            </a:r>
            <a:r>
              <a:rPr lang="en-US" sz="700" dirty="0" err="1"/>
              <a:t>msgp</a:t>
            </a:r>
            <a:r>
              <a:rPr lang="en-US" sz="700" dirty="0"/>
              <a:t>, </a:t>
            </a:r>
            <a:r>
              <a:rPr lang="en-US" sz="700" dirty="0" err="1"/>
              <a:t>size_t</a:t>
            </a:r>
            <a:r>
              <a:rPr lang="en-US" sz="700" dirty="0"/>
              <a:t> </a:t>
            </a:r>
            <a:r>
              <a:rPr lang="en-US" sz="700" dirty="0" err="1"/>
              <a:t>msgsz</a:t>
            </a:r>
            <a:r>
              <a:rPr lang="en-US" sz="700" dirty="0"/>
              <a:t>,</a:t>
            </a:r>
          </a:p>
          <a:p>
            <a:r>
              <a:rPr lang="en-US" sz="700" dirty="0" err="1"/>
              <a:t>sys_semget</a:t>
            </a:r>
            <a:r>
              <a:rPr lang="en-US" sz="700" dirty="0"/>
              <a:t> (</a:t>
            </a:r>
            <a:r>
              <a:rPr lang="en-US" sz="700" dirty="0" err="1"/>
              <a:t>key_t</a:t>
            </a:r>
            <a:r>
              <a:rPr lang="en-US" sz="700" dirty="0"/>
              <a:t> key, </a:t>
            </a:r>
            <a:r>
              <a:rPr lang="en-US" sz="700" dirty="0" err="1"/>
              <a:t>int</a:t>
            </a:r>
            <a:r>
              <a:rPr lang="en-US" sz="700" dirty="0"/>
              <a:t> </a:t>
            </a:r>
            <a:r>
              <a:rPr lang="en-US" sz="700" dirty="0" err="1"/>
              <a:t>nsems</a:t>
            </a:r>
            <a:r>
              <a:rPr lang="en-US" sz="700" dirty="0"/>
              <a:t>, </a:t>
            </a:r>
            <a:r>
              <a:rPr lang="en-US" sz="700" dirty="0" err="1"/>
              <a:t>int</a:t>
            </a:r>
            <a:r>
              <a:rPr lang="en-US" sz="700" dirty="0"/>
              <a:t> </a:t>
            </a:r>
            <a:r>
              <a:rPr lang="en-US" sz="700" dirty="0" err="1"/>
              <a:t>semflg</a:t>
            </a:r>
            <a:r>
              <a:rPr lang="en-US" sz="700" dirty="0"/>
              <a:t>)</a:t>
            </a:r>
          </a:p>
          <a:p>
            <a:r>
              <a:rPr lang="en-US" sz="700" dirty="0" err="1"/>
              <a:t>sys_semctl</a:t>
            </a:r>
            <a:r>
              <a:rPr lang="en-US" sz="700" dirty="0"/>
              <a:t> (</a:t>
            </a:r>
            <a:r>
              <a:rPr lang="en-US" sz="700" dirty="0" err="1"/>
              <a:t>int</a:t>
            </a:r>
            <a:r>
              <a:rPr lang="en-US" sz="700" dirty="0"/>
              <a:t> </a:t>
            </a:r>
            <a:r>
              <a:rPr lang="en-US" sz="700" dirty="0" err="1"/>
              <a:t>semid</a:t>
            </a:r>
            <a:r>
              <a:rPr lang="en-US" sz="700" dirty="0"/>
              <a:t>, </a:t>
            </a:r>
            <a:r>
              <a:rPr lang="en-US" sz="700" dirty="0" err="1"/>
              <a:t>int</a:t>
            </a:r>
            <a:r>
              <a:rPr lang="en-US" sz="700" dirty="0"/>
              <a:t> </a:t>
            </a:r>
            <a:r>
              <a:rPr lang="en-US" sz="700" dirty="0" err="1"/>
              <a:t>semnum</a:t>
            </a:r>
            <a:r>
              <a:rPr lang="en-US" sz="700" dirty="0"/>
              <a:t>, </a:t>
            </a:r>
            <a:r>
              <a:rPr lang="en-US" sz="700" dirty="0" err="1"/>
              <a:t>int</a:t>
            </a:r>
            <a:r>
              <a:rPr lang="en-US" sz="700" dirty="0"/>
              <a:t> </a:t>
            </a:r>
            <a:r>
              <a:rPr lang="en-US" sz="700" dirty="0" err="1"/>
              <a:t>cmd</a:t>
            </a:r>
            <a:r>
              <a:rPr lang="en-US" sz="700" dirty="0"/>
              <a:t>, union </a:t>
            </a:r>
            <a:r>
              <a:rPr lang="en-US" sz="700" dirty="0" err="1"/>
              <a:t>semun</a:t>
            </a:r>
            <a:r>
              <a:rPr lang="en-US" sz="700" dirty="0"/>
              <a:t> </a:t>
            </a:r>
            <a:r>
              <a:rPr lang="en-US" sz="700" dirty="0" err="1"/>
              <a:t>arg</a:t>
            </a:r>
            <a:r>
              <a:rPr lang="en-US" sz="700" dirty="0"/>
              <a:t>)</a:t>
            </a:r>
          </a:p>
          <a:p>
            <a:r>
              <a:rPr lang="en-US" sz="700" dirty="0" err="1"/>
              <a:t>sys_semop</a:t>
            </a:r>
            <a:r>
              <a:rPr lang="en-US" sz="700" dirty="0"/>
              <a:t> (</a:t>
            </a:r>
            <a:r>
              <a:rPr lang="en-US" sz="700" dirty="0" err="1"/>
              <a:t>int</a:t>
            </a:r>
            <a:r>
              <a:rPr lang="en-US" sz="700" dirty="0"/>
              <a:t> </a:t>
            </a:r>
            <a:r>
              <a:rPr lang="en-US" sz="700" dirty="0" err="1"/>
              <a:t>semid</a:t>
            </a:r>
            <a:r>
              <a:rPr lang="en-US" sz="700" dirty="0"/>
              <a:t>, </a:t>
            </a:r>
            <a:r>
              <a:rPr lang="en-US" sz="700" dirty="0" err="1"/>
              <a:t>struct</a:t>
            </a:r>
            <a:r>
              <a:rPr lang="en-US" sz="700" dirty="0"/>
              <a:t> </a:t>
            </a:r>
            <a:r>
              <a:rPr lang="en-US" sz="700" dirty="0" err="1"/>
              <a:t>sembuf</a:t>
            </a:r>
            <a:r>
              <a:rPr lang="en-US" sz="700" dirty="0"/>
              <a:t> *</a:t>
            </a:r>
            <a:r>
              <a:rPr lang="en-US" sz="700" dirty="0" err="1"/>
              <a:t>tsops</a:t>
            </a:r>
            <a:r>
              <a:rPr lang="en-US" sz="700" dirty="0"/>
              <a:t>, unsigned </a:t>
            </a:r>
            <a:r>
              <a:rPr lang="en-US" sz="700" dirty="0" err="1"/>
              <a:t>nsops</a:t>
            </a:r>
            <a:r>
              <a:rPr lang="en-US" sz="700" dirty="0"/>
              <a:t>)</a:t>
            </a:r>
          </a:p>
          <a:p>
            <a:r>
              <a:rPr lang="en-US" sz="700" dirty="0" err="1"/>
              <a:t>sys_shmget</a:t>
            </a:r>
            <a:r>
              <a:rPr lang="en-US" sz="700" dirty="0"/>
              <a:t> (</a:t>
            </a:r>
            <a:r>
              <a:rPr lang="en-US" sz="700" dirty="0" err="1"/>
              <a:t>key_t</a:t>
            </a:r>
            <a:r>
              <a:rPr lang="en-US" sz="700" dirty="0"/>
              <a:t> key, </a:t>
            </a:r>
            <a:r>
              <a:rPr lang="en-US" sz="700" dirty="0" err="1"/>
              <a:t>size_t</a:t>
            </a:r>
            <a:r>
              <a:rPr lang="en-US" sz="700" dirty="0"/>
              <a:t> size, </a:t>
            </a:r>
            <a:r>
              <a:rPr lang="en-US" sz="700" dirty="0" err="1"/>
              <a:t>int</a:t>
            </a:r>
            <a:r>
              <a:rPr lang="en-US" sz="700" dirty="0"/>
              <a:t> </a:t>
            </a:r>
            <a:r>
              <a:rPr lang="en-US" sz="700" dirty="0" err="1"/>
              <a:t>shmflg</a:t>
            </a:r>
            <a:r>
              <a:rPr lang="en-US" sz="700" dirty="0"/>
              <a:t>)</a:t>
            </a:r>
          </a:p>
          <a:p>
            <a:r>
              <a:rPr lang="en-US" sz="700" dirty="0" err="1"/>
              <a:t>sys_shmctl</a:t>
            </a:r>
            <a:r>
              <a:rPr lang="en-US" sz="700" dirty="0"/>
              <a:t> (</a:t>
            </a:r>
            <a:r>
              <a:rPr lang="en-US" sz="700" dirty="0" err="1"/>
              <a:t>int</a:t>
            </a:r>
            <a:r>
              <a:rPr lang="en-US" sz="700" dirty="0"/>
              <a:t> </a:t>
            </a:r>
            <a:r>
              <a:rPr lang="en-US" sz="700" dirty="0" err="1"/>
              <a:t>shmid</a:t>
            </a:r>
            <a:r>
              <a:rPr lang="en-US" sz="700" dirty="0"/>
              <a:t>, </a:t>
            </a:r>
            <a:r>
              <a:rPr lang="en-US" sz="700" dirty="0" err="1"/>
              <a:t>int</a:t>
            </a:r>
            <a:r>
              <a:rPr lang="en-US" sz="700" dirty="0"/>
              <a:t> </a:t>
            </a:r>
            <a:r>
              <a:rPr lang="en-US" sz="700" dirty="0" err="1"/>
              <a:t>cmd</a:t>
            </a:r>
            <a:r>
              <a:rPr lang="en-US" sz="700" dirty="0"/>
              <a:t>, </a:t>
            </a:r>
            <a:r>
              <a:rPr lang="en-US" sz="700" dirty="0" err="1"/>
              <a:t>struct</a:t>
            </a:r>
            <a:r>
              <a:rPr lang="en-US" sz="700" dirty="0"/>
              <a:t> </a:t>
            </a:r>
            <a:r>
              <a:rPr lang="en-US" sz="700" dirty="0" err="1"/>
              <a:t>shmid_ds</a:t>
            </a:r>
            <a:r>
              <a:rPr lang="en-US" sz="700" dirty="0"/>
              <a:t> *</a:t>
            </a:r>
            <a:r>
              <a:rPr lang="en-US" sz="700" dirty="0" err="1"/>
              <a:t>buf</a:t>
            </a:r>
            <a:r>
              <a:rPr lang="en-US" sz="700" dirty="0"/>
              <a:t>)</a:t>
            </a:r>
          </a:p>
          <a:p>
            <a:r>
              <a:rPr lang="en-US" sz="700" dirty="0" err="1"/>
              <a:t>sys_shmat</a:t>
            </a:r>
            <a:r>
              <a:rPr lang="en-US" sz="700" dirty="0"/>
              <a:t> (</a:t>
            </a:r>
            <a:r>
              <a:rPr lang="en-US" sz="700" dirty="0" err="1"/>
              <a:t>int</a:t>
            </a:r>
            <a:r>
              <a:rPr lang="en-US" sz="700" dirty="0"/>
              <a:t> </a:t>
            </a:r>
            <a:r>
              <a:rPr lang="en-US" sz="700" dirty="0" err="1"/>
              <a:t>shmid</a:t>
            </a:r>
            <a:r>
              <a:rPr lang="en-US" sz="700" dirty="0"/>
              <a:t>, char *</a:t>
            </a:r>
            <a:r>
              <a:rPr lang="en-US" sz="700" dirty="0" err="1"/>
              <a:t>shmaddr</a:t>
            </a:r>
            <a:r>
              <a:rPr lang="en-US" sz="700" dirty="0"/>
              <a:t>, </a:t>
            </a:r>
            <a:r>
              <a:rPr lang="en-US" sz="700" dirty="0" err="1"/>
              <a:t>int</a:t>
            </a:r>
            <a:r>
              <a:rPr lang="en-US" sz="700" dirty="0"/>
              <a:t> </a:t>
            </a:r>
            <a:r>
              <a:rPr lang="en-US" sz="700" dirty="0" err="1"/>
              <a:t>shmflg</a:t>
            </a:r>
            <a:r>
              <a:rPr lang="en-US" sz="700" dirty="0"/>
              <a:t>, </a:t>
            </a:r>
            <a:r>
              <a:rPr lang="en-US" sz="700" dirty="0" err="1"/>
              <a:t>ulong</a:t>
            </a:r>
            <a:r>
              <a:rPr lang="en-US" sz="700" dirty="0"/>
              <a:t> *</a:t>
            </a:r>
            <a:r>
              <a:rPr lang="en-US" sz="700" dirty="0" err="1"/>
              <a:t>raddr</a:t>
            </a:r>
            <a:r>
              <a:rPr lang="en-US" sz="700" dirty="0"/>
              <a:t>)</a:t>
            </a:r>
          </a:p>
          <a:p>
            <a:r>
              <a:rPr lang="en-US" sz="700" dirty="0" err="1"/>
              <a:t>sys_shmdt</a:t>
            </a:r>
            <a:r>
              <a:rPr lang="en-US" sz="700" dirty="0"/>
              <a:t> (char *</a:t>
            </a:r>
            <a:r>
              <a:rPr lang="en-US" sz="700" dirty="0" err="1"/>
              <a:t>shmaddr</a:t>
            </a:r>
            <a:r>
              <a:rPr lang="en-US" sz="700" dirty="0"/>
              <a:t>)</a:t>
            </a:r>
          </a:p>
          <a:p>
            <a:r>
              <a:rPr lang="en-US" sz="700" dirty="0" err="1"/>
              <a:t>sys_semget</a:t>
            </a:r>
            <a:r>
              <a:rPr lang="en-US" sz="700" dirty="0"/>
              <a:t> (</a:t>
            </a:r>
            <a:r>
              <a:rPr lang="en-US" sz="700" dirty="0" err="1"/>
              <a:t>key_t</a:t>
            </a:r>
            <a:r>
              <a:rPr lang="en-US" sz="700" dirty="0"/>
              <a:t> key, </a:t>
            </a:r>
            <a:r>
              <a:rPr lang="en-US" sz="700" dirty="0" err="1"/>
              <a:t>int</a:t>
            </a:r>
            <a:r>
              <a:rPr lang="en-US" sz="700" dirty="0"/>
              <a:t> </a:t>
            </a:r>
            <a:r>
              <a:rPr lang="en-US" sz="700" dirty="0" err="1"/>
              <a:t>nsems</a:t>
            </a:r>
            <a:r>
              <a:rPr lang="en-US" sz="700" dirty="0"/>
              <a:t>, </a:t>
            </a:r>
            <a:r>
              <a:rPr lang="en-US" sz="700" dirty="0" err="1"/>
              <a:t>int</a:t>
            </a:r>
            <a:r>
              <a:rPr lang="en-US" sz="700" dirty="0"/>
              <a:t> </a:t>
            </a:r>
            <a:r>
              <a:rPr lang="en-US" sz="700" dirty="0" err="1"/>
              <a:t>semflg</a:t>
            </a:r>
            <a:r>
              <a:rPr lang="en-US" sz="700" dirty="0"/>
              <a:t>)</a:t>
            </a:r>
          </a:p>
          <a:p>
            <a:r>
              <a:rPr lang="en-US" sz="700" dirty="0" err="1"/>
              <a:t>sys_semop</a:t>
            </a:r>
            <a:r>
              <a:rPr lang="en-US" sz="700" dirty="0"/>
              <a:t> (</a:t>
            </a:r>
            <a:r>
              <a:rPr lang="en-US" sz="700" dirty="0" err="1"/>
              <a:t>int</a:t>
            </a:r>
            <a:r>
              <a:rPr lang="en-US" sz="700" dirty="0"/>
              <a:t> </a:t>
            </a:r>
            <a:r>
              <a:rPr lang="en-US" sz="700" dirty="0" err="1"/>
              <a:t>semid</a:t>
            </a:r>
            <a:r>
              <a:rPr lang="en-US" sz="700" dirty="0"/>
              <a:t>, </a:t>
            </a:r>
            <a:r>
              <a:rPr lang="en-US" sz="700" dirty="0" err="1"/>
              <a:t>struct</a:t>
            </a:r>
            <a:r>
              <a:rPr lang="en-US" sz="700" dirty="0"/>
              <a:t> </a:t>
            </a:r>
            <a:r>
              <a:rPr lang="en-US" sz="700" dirty="0" err="1"/>
              <a:t>sembuf</a:t>
            </a:r>
            <a:r>
              <a:rPr lang="en-US" sz="700" dirty="0"/>
              <a:t> *sops, unsigned </a:t>
            </a:r>
            <a:r>
              <a:rPr lang="en-US" sz="700" dirty="0" err="1"/>
              <a:t>nsops</a:t>
            </a:r>
            <a:r>
              <a:rPr lang="en-US" sz="700" dirty="0"/>
              <a:t>)</a:t>
            </a:r>
          </a:p>
          <a:p>
            <a:r>
              <a:rPr lang="en-US" sz="700" dirty="0" err="1"/>
              <a:t>sys_semctl</a:t>
            </a:r>
            <a:r>
              <a:rPr lang="en-US" sz="700" dirty="0"/>
              <a:t> (</a:t>
            </a:r>
            <a:r>
              <a:rPr lang="en-US" sz="700" dirty="0" err="1"/>
              <a:t>int</a:t>
            </a:r>
            <a:r>
              <a:rPr lang="en-US" sz="700" dirty="0"/>
              <a:t> </a:t>
            </a:r>
            <a:r>
              <a:rPr lang="en-US" sz="700" dirty="0" err="1"/>
              <a:t>semid</a:t>
            </a:r>
            <a:r>
              <a:rPr lang="en-US" sz="700" dirty="0"/>
              <a:t>, </a:t>
            </a:r>
            <a:r>
              <a:rPr lang="en-US" sz="700" dirty="0" err="1"/>
              <a:t>int</a:t>
            </a:r>
            <a:r>
              <a:rPr lang="en-US" sz="700" dirty="0"/>
              <a:t> </a:t>
            </a:r>
            <a:r>
              <a:rPr lang="en-US" sz="700" dirty="0" err="1"/>
              <a:t>semnum</a:t>
            </a:r>
            <a:r>
              <a:rPr lang="en-US" sz="700" dirty="0"/>
              <a:t>, </a:t>
            </a:r>
            <a:r>
              <a:rPr lang="en-US" sz="700" dirty="0" err="1"/>
              <a:t>int</a:t>
            </a:r>
            <a:r>
              <a:rPr lang="en-US" sz="700" dirty="0"/>
              <a:t> </a:t>
            </a:r>
            <a:r>
              <a:rPr lang="en-US" sz="700" dirty="0" err="1"/>
              <a:t>cmd</a:t>
            </a:r>
            <a:r>
              <a:rPr lang="en-US" sz="700" dirty="0"/>
              <a:t>, union </a:t>
            </a:r>
            <a:r>
              <a:rPr lang="en-US" sz="700" dirty="0" err="1"/>
              <a:t>semun</a:t>
            </a:r>
            <a:r>
              <a:rPr lang="en-US" sz="700" dirty="0"/>
              <a:t> </a:t>
            </a:r>
            <a:r>
              <a:rPr lang="en-US" sz="700" dirty="0" err="1"/>
              <a:t>arg</a:t>
            </a:r>
            <a:r>
              <a:rPr lang="en-US" sz="700" dirty="0"/>
              <a:t>)</a:t>
            </a:r>
          </a:p>
          <a:p>
            <a:r>
              <a:rPr lang="en-US" sz="700" dirty="0" err="1"/>
              <a:t>sys_msgget</a:t>
            </a:r>
            <a:r>
              <a:rPr lang="en-US" sz="700" dirty="0"/>
              <a:t> (</a:t>
            </a:r>
            <a:r>
              <a:rPr lang="en-US" sz="700" dirty="0" err="1"/>
              <a:t>key_t</a:t>
            </a:r>
            <a:r>
              <a:rPr lang="en-US" sz="700" dirty="0"/>
              <a:t> key, </a:t>
            </a:r>
            <a:r>
              <a:rPr lang="en-US" sz="700" dirty="0" err="1"/>
              <a:t>int</a:t>
            </a:r>
            <a:r>
              <a:rPr lang="en-US" sz="700" dirty="0"/>
              <a:t> </a:t>
            </a:r>
            <a:r>
              <a:rPr lang="en-US" sz="700" dirty="0" err="1"/>
              <a:t>msgflg</a:t>
            </a:r>
            <a:r>
              <a:rPr lang="en-US" sz="700" dirty="0"/>
              <a:t>)</a:t>
            </a:r>
          </a:p>
          <a:p>
            <a:r>
              <a:rPr lang="en-US" sz="700" dirty="0" err="1"/>
              <a:t>sys_msgsnd</a:t>
            </a:r>
            <a:r>
              <a:rPr lang="en-US" sz="700" dirty="0"/>
              <a:t> (</a:t>
            </a:r>
            <a:r>
              <a:rPr lang="en-US" sz="700" dirty="0" err="1"/>
              <a:t>int</a:t>
            </a:r>
            <a:r>
              <a:rPr lang="en-US" sz="700" dirty="0"/>
              <a:t> </a:t>
            </a:r>
            <a:r>
              <a:rPr lang="en-US" sz="700" dirty="0" err="1"/>
              <a:t>msqid</a:t>
            </a:r>
            <a:r>
              <a:rPr lang="en-US" sz="700" dirty="0"/>
              <a:t>, </a:t>
            </a:r>
            <a:r>
              <a:rPr lang="en-US" sz="700" dirty="0" err="1"/>
              <a:t>struct</a:t>
            </a:r>
            <a:r>
              <a:rPr lang="en-US" sz="700" dirty="0"/>
              <a:t> </a:t>
            </a:r>
            <a:r>
              <a:rPr lang="en-US" sz="700" dirty="0" err="1"/>
              <a:t>msgbuf</a:t>
            </a:r>
            <a:r>
              <a:rPr lang="en-US" sz="700" dirty="0"/>
              <a:t> *</a:t>
            </a:r>
            <a:r>
              <a:rPr lang="en-US" sz="700" dirty="0" err="1"/>
              <a:t>msgp</a:t>
            </a:r>
            <a:r>
              <a:rPr lang="en-US" sz="700" dirty="0"/>
              <a:t>, </a:t>
            </a:r>
            <a:r>
              <a:rPr lang="en-US" sz="700" dirty="0" err="1"/>
              <a:t>size_t</a:t>
            </a:r>
            <a:r>
              <a:rPr lang="en-US" sz="700" dirty="0"/>
              <a:t> </a:t>
            </a:r>
            <a:r>
              <a:rPr lang="en-US" sz="700" dirty="0" err="1"/>
              <a:t>msgsz</a:t>
            </a:r>
            <a:r>
              <a:rPr lang="en-US" sz="700" dirty="0"/>
              <a:t>, </a:t>
            </a:r>
            <a:r>
              <a:rPr lang="en-US" sz="700" dirty="0" err="1"/>
              <a:t>int</a:t>
            </a:r>
            <a:r>
              <a:rPr lang="en-US" sz="700" dirty="0"/>
              <a:t> </a:t>
            </a:r>
            <a:r>
              <a:rPr lang="en-US" sz="700" dirty="0" err="1"/>
              <a:t>msgflg</a:t>
            </a:r>
            <a:r>
              <a:rPr lang="en-US" sz="700" dirty="0"/>
              <a:t>)</a:t>
            </a:r>
          </a:p>
          <a:p>
            <a:r>
              <a:rPr lang="en-US" sz="700" dirty="0" err="1"/>
              <a:t>sys_msgrcv</a:t>
            </a:r>
            <a:r>
              <a:rPr lang="en-US" sz="700" dirty="0"/>
              <a:t> (</a:t>
            </a:r>
            <a:r>
              <a:rPr lang="en-US" sz="700" dirty="0" err="1"/>
              <a:t>int</a:t>
            </a:r>
            <a:r>
              <a:rPr lang="en-US" sz="700" dirty="0"/>
              <a:t> </a:t>
            </a:r>
            <a:r>
              <a:rPr lang="en-US" sz="700" dirty="0" err="1"/>
              <a:t>msqid</a:t>
            </a:r>
            <a:r>
              <a:rPr lang="en-US" sz="700" dirty="0"/>
              <a:t>, </a:t>
            </a:r>
            <a:r>
              <a:rPr lang="en-US" sz="700" dirty="0" err="1"/>
              <a:t>struct</a:t>
            </a:r>
            <a:r>
              <a:rPr lang="en-US" sz="700" dirty="0"/>
              <a:t> </a:t>
            </a:r>
            <a:r>
              <a:rPr lang="en-US" sz="700" dirty="0" err="1"/>
              <a:t>msgbuf</a:t>
            </a:r>
            <a:r>
              <a:rPr lang="en-US" sz="700" dirty="0"/>
              <a:t> *</a:t>
            </a:r>
            <a:r>
              <a:rPr lang="en-US" sz="700" dirty="0" err="1"/>
              <a:t>msgp</a:t>
            </a:r>
            <a:r>
              <a:rPr lang="en-US" sz="700" dirty="0"/>
              <a:t>, </a:t>
            </a:r>
            <a:r>
              <a:rPr lang="en-US" sz="700" dirty="0" err="1"/>
              <a:t>size_t</a:t>
            </a:r>
            <a:r>
              <a:rPr lang="en-US" sz="700" dirty="0"/>
              <a:t> </a:t>
            </a:r>
            <a:r>
              <a:rPr lang="en-US" sz="700" dirty="0" err="1"/>
              <a:t>msgsz</a:t>
            </a:r>
            <a:r>
              <a:rPr lang="en-US" sz="700" dirty="0"/>
              <a:t>, long </a:t>
            </a:r>
            <a:r>
              <a:rPr lang="en-US" sz="700" dirty="0" err="1"/>
              <a:t>msgtyp</a:t>
            </a:r>
            <a:r>
              <a:rPr lang="en-US" sz="700" dirty="0"/>
              <a:t>,</a:t>
            </a:r>
          </a:p>
          <a:p>
            <a:r>
              <a:rPr lang="en-US" sz="700" dirty="0" err="1"/>
              <a:t>sys_msgctl</a:t>
            </a:r>
            <a:r>
              <a:rPr lang="en-US" sz="700" dirty="0"/>
              <a:t> (</a:t>
            </a:r>
            <a:r>
              <a:rPr lang="en-US" sz="700" dirty="0" err="1"/>
              <a:t>int</a:t>
            </a:r>
            <a:r>
              <a:rPr lang="en-US" sz="700" dirty="0"/>
              <a:t> </a:t>
            </a:r>
            <a:r>
              <a:rPr lang="en-US" sz="700" dirty="0" err="1"/>
              <a:t>msqid</a:t>
            </a:r>
            <a:r>
              <a:rPr lang="en-US" sz="700" dirty="0"/>
              <a:t>, </a:t>
            </a:r>
            <a:r>
              <a:rPr lang="en-US" sz="700" dirty="0" err="1"/>
              <a:t>int</a:t>
            </a:r>
            <a:r>
              <a:rPr lang="en-US" sz="700" dirty="0"/>
              <a:t> </a:t>
            </a:r>
            <a:r>
              <a:rPr lang="en-US" sz="700" dirty="0" err="1"/>
              <a:t>cmd</a:t>
            </a:r>
            <a:r>
              <a:rPr lang="en-US" sz="700" dirty="0"/>
              <a:t>, </a:t>
            </a:r>
            <a:r>
              <a:rPr lang="en-US" sz="700" dirty="0" err="1"/>
              <a:t>struct</a:t>
            </a:r>
            <a:r>
              <a:rPr lang="en-US" sz="700" dirty="0"/>
              <a:t> </a:t>
            </a:r>
            <a:r>
              <a:rPr lang="en-US" sz="700" dirty="0" err="1"/>
              <a:t>msqid_ds</a:t>
            </a:r>
            <a:r>
              <a:rPr lang="en-US" sz="700" dirty="0"/>
              <a:t> *</a:t>
            </a:r>
            <a:r>
              <a:rPr lang="en-US" sz="700" dirty="0" err="1"/>
              <a:t>buf</a:t>
            </a:r>
            <a:r>
              <a:rPr lang="en-US" sz="700" dirty="0"/>
              <a:t>)</a:t>
            </a:r>
          </a:p>
          <a:p>
            <a:r>
              <a:rPr lang="en-US" sz="700" dirty="0" err="1"/>
              <a:t>sys_shmget</a:t>
            </a:r>
            <a:r>
              <a:rPr lang="en-US" sz="700" dirty="0"/>
              <a:t> (</a:t>
            </a:r>
            <a:r>
              <a:rPr lang="en-US" sz="700" dirty="0" err="1"/>
              <a:t>key_t</a:t>
            </a:r>
            <a:r>
              <a:rPr lang="en-US" sz="700" dirty="0"/>
              <a:t> key, </a:t>
            </a:r>
            <a:r>
              <a:rPr lang="en-US" sz="700" dirty="0" err="1"/>
              <a:t>size_t</a:t>
            </a:r>
            <a:r>
              <a:rPr lang="en-US" sz="700" dirty="0"/>
              <a:t> size, </a:t>
            </a:r>
            <a:r>
              <a:rPr lang="en-US" sz="700" dirty="0" err="1"/>
              <a:t>int</a:t>
            </a:r>
            <a:r>
              <a:rPr lang="en-US" sz="700" dirty="0"/>
              <a:t> </a:t>
            </a:r>
            <a:r>
              <a:rPr lang="en-US" sz="700" dirty="0" err="1"/>
              <a:t>shmflag</a:t>
            </a:r>
            <a:r>
              <a:rPr lang="en-US" sz="700" dirty="0"/>
              <a:t>)</a:t>
            </a:r>
          </a:p>
          <a:p>
            <a:r>
              <a:rPr lang="en-US" sz="700" dirty="0" err="1"/>
              <a:t>sys_shmat</a:t>
            </a:r>
            <a:r>
              <a:rPr lang="en-US" sz="700" dirty="0"/>
              <a:t> (</a:t>
            </a:r>
            <a:r>
              <a:rPr lang="en-US" sz="700" dirty="0" err="1"/>
              <a:t>int</a:t>
            </a:r>
            <a:r>
              <a:rPr lang="en-US" sz="700" dirty="0"/>
              <a:t> </a:t>
            </a:r>
            <a:r>
              <a:rPr lang="en-US" sz="700" dirty="0" err="1"/>
              <a:t>shmid</a:t>
            </a:r>
            <a:r>
              <a:rPr lang="en-US" sz="700" dirty="0"/>
              <a:t>, char *</a:t>
            </a:r>
            <a:r>
              <a:rPr lang="en-US" sz="700" dirty="0" err="1"/>
              <a:t>shmaddr</a:t>
            </a:r>
            <a:r>
              <a:rPr lang="en-US" sz="700" dirty="0"/>
              <a:t>, </a:t>
            </a:r>
            <a:r>
              <a:rPr lang="en-US" sz="700" dirty="0" err="1"/>
              <a:t>int</a:t>
            </a:r>
            <a:r>
              <a:rPr lang="en-US" sz="700" dirty="0"/>
              <a:t> </a:t>
            </a:r>
            <a:r>
              <a:rPr lang="en-US" sz="700" dirty="0" err="1"/>
              <a:t>shmflg</a:t>
            </a:r>
            <a:r>
              <a:rPr lang="en-US" sz="700" dirty="0"/>
              <a:t>, </a:t>
            </a:r>
            <a:r>
              <a:rPr lang="en-US" sz="700" dirty="0" err="1"/>
              <a:t>ulong</a:t>
            </a:r>
            <a:r>
              <a:rPr lang="en-US" sz="700" dirty="0"/>
              <a:t> *</a:t>
            </a:r>
            <a:r>
              <a:rPr lang="en-US" sz="700" dirty="0" err="1"/>
              <a:t>addr</a:t>
            </a:r>
            <a:r>
              <a:rPr lang="en-US" sz="700" dirty="0"/>
              <a:t>)</a:t>
            </a:r>
          </a:p>
          <a:p>
            <a:r>
              <a:rPr lang="en-US" sz="700" dirty="0" err="1"/>
              <a:t>sys_shmdt</a:t>
            </a:r>
            <a:r>
              <a:rPr lang="en-US" sz="700" dirty="0"/>
              <a:t> (char *</a:t>
            </a:r>
            <a:r>
              <a:rPr lang="en-US" sz="700" dirty="0" err="1"/>
              <a:t>shmaddr</a:t>
            </a:r>
            <a:r>
              <a:rPr lang="en-US" sz="700" dirty="0"/>
              <a:t>)</a:t>
            </a:r>
          </a:p>
          <a:p>
            <a:r>
              <a:rPr lang="en-US" sz="700" dirty="0" err="1"/>
              <a:t>sys_shmctl</a:t>
            </a:r>
            <a:r>
              <a:rPr lang="en-US" sz="700" dirty="0"/>
              <a:t> (</a:t>
            </a:r>
            <a:r>
              <a:rPr lang="en-US" sz="700" dirty="0" err="1"/>
              <a:t>int</a:t>
            </a:r>
            <a:r>
              <a:rPr lang="en-US" sz="700" dirty="0"/>
              <a:t> </a:t>
            </a:r>
            <a:r>
              <a:rPr lang="en-US" sz="700" dirty="0" err="1"/>
              <a:t>shmid</a:t>
            </a:r>
            <a:r>
              <a:rPr lang="en-US" sz="700" dirty="0"/>
              <a:t>, </a:t>
            </a:r>
            <a:r>
              <a:rPr lang="en-US" sz="700" dirty="0" err="1"/>
              <a:t>int</a:t>
            </a:r>
            <a:r>
              <a:rPr lang="en-US" sz="700" dirty="0"/>
              <a:t> </a:t>
            </a:r>
            <a:r>
              <a:rPr lang="en-US" sz="700" dirty="0" err="1"/>
              <a:t>cmd</a:t>
            </a:r>
            <a:r>
              <a:rPr lang="en-US" sz="700" dirty="0"/>
              <a:t>, </a:t>
            </a:r>
            <a:r>
              <a:rPr lang="en-US" sz="700" dirty="0" err="1"/>
              <a:t>struct</a:t>
            </a:r>
            <a:r>
              <a:rPr lang="en-US" sz="700" dirty="0"/>
              <a:t> </a:t>
            </a:r>
            <a:r>
              <a:rPr lang="en-US" sz="700" dirty="0" err="1"/>
              <a:t>shmid_ds</a:t>
            </a:r>
            <a:r>
              <a:rPr lang="en-US" sz="700" dirty="0"/>
              <a:t> *</a:t>
            </a:r>
            <a:r>
              <a:rPr lang="en-US" sz="700" dirty="0" err="1"/>
              <a:t>buf</a:t>
            </a:r>
            <a:r>
              <a:rPr lang="en-US" sz="700" dirty="0"/>
              <a:t>)</a:t>
            </a:r>
          </a:p>
          <a:p>
            <a:r>
              <a:rPr lang="en-US" sz="700" dirty="0" err="1"/>
              <a:t>sys_ioperm</a:t>
            </a:r>
            <a:r>
              <a:rPr lang="en-US" sz="700" dirty="0"/>
              <a:t>(unsigned long from, unsigned long num, </a:t>
            </a:r>
            <a:r>
              <a:rPr lang="en-US" sz="700" dirty="0" err="1"/>
              <a:t>int</a:t>
            </a:r>
            <a:r>
              <a:rPr lang="en-US" sz="700" dirty="0"/>
              <a:t> </a:t>
            </a:r>
            <a:r>
              <a:rPr lang="en-US" sz="700" dirty="0" err="1"/>
              <a:t>turn_on</a:t>
            </a:r>
            <a:r>
              <a:rPr lang="en-US" sz="700" dirty="0"/>
              <a:t>)</a:t>
            </a:r>
          </a:p>
          <a:p>
            <a:r>
              <a:rPr lang="en-US" sz="700" dirty="0" err="1"/>
              <a:t>sys_iopl</a:t>
            </a:r>
            <a:r>
              <a:rPr lang="en-US" sz="700" dirty="0"/>
              <a:t>(unsigned long unused)</a:t>
            </a:r>
          </a:p>
          <a:p>
            <a:r>
              <a:rPr lang="en-US" sz="700" dirty="0" err="1"/>
              <a:t>sys_modify_ldt</a:t>
            </a:r>
            <a:r>
              <a:rPr lang="en-US" sz="700" dirty="0"/>
              <a:t>(</a:t>
            </a:r>
            <a:r>
              <a:rPr lang="en-US" sz="700" dirty="0" err="1"/>
              <a:t>int</a:t>
            </a:r>
            <a:r>
              <a:rPr lang="en-US" sz="700" dirty="0"/>
              <a:t> </a:t>
            </a:r>
            <a:r>
              <a:rPr lang="en-US" sz="700" dirty="0" err="1"/>
              <a:t>func</a:t>
            </a:r>
            <a:r>
              <a:rPr lang="en-US" sz="700" dirty="0"/>
              <a:t>, void *</a:t>
            </a:r>
            <a:r>
              <a:rPr lang="en-US" sz="700" dirty="0" err="1"/>
              <a:t>ptr</a:t>
            </a:r>
            <a:r>
              <a:rPr lang="en-US" sz="700" dirty="0"/>
              <a:t>, unsigned long </a:t>
            </a:r>
            <a:r>
              <a:rPr lang="en-US" sz="700" dirty="0" err="1"/>
              <a:t>bytecount</a:t>
            </a:r>
            <a:r>
              <a:rPr lang="en-US" sz="700" dirty="0"/>
              <a:t>)</a:t>
            </a:r>
          </a:p>
          <a:p>
            <a:r>
              <a:rPr lang="en-US" sz="700" dirty="0" err="1"/>
              <a:t>sys_fork</a:t>
            </a:r>
            <a:r>
              <a:rPr lang="en-US" sz="700" dirty="0"/>
              <a:t>(</a:t>
            </a:r>
            <a:r>
              <a:rPr lang="en-US" sz="700" dirty="0" err="1"/>
              <a:t>struct</a:t>
            </a:r>
            <a:r>
              <a:rPr lang="en-US" sz="700" dirty="0"/>
              <a:t> </a:t>
            </a:r>
            <a:r>
              <a:rPr lang="en-US" sz="700" dirty="0" err="1"/>
              <a:t>pt_regs</a:t>
            </a:r>
            <a:r>
              <a:rPr lang="en-US" sz="700" dirty="0"/>
              <a:t> </a:t>
            </a:r>
            <a:r>
              <a:rPr lang="en-US" sz="700" dirty="0" err="1"/>
              <a:t>regs</a:t>
            </a:r>
            <a:r>
              <a:rPr lang="en-US" sz="700" dirty="0"/>
              <a:t>)</a:t>
            </a:r>
          </a:p>
          <a:p>
            <a:r>
              <a:rPr lang="en-US" sz="700" dirty="0" err="1"/>
              <a:t>sys_clone</a:t>
            </a:r>
            <a:r>
              <a:rPr lang="en-US" sz="700" dirty="0"/>
              <a:t>(</a:t>
            </a:r>
            <a:r>
              <a:rPr lang="en-US" sz="700" dirty="0" err="1"/>
              <a:t>struct</a:t>
            </a:r>
            <a:r>
              <a:rPr lang="en-US" sz="700" dirty="0"/>
              <a:t> </a:t>
            </a:r>
            <a:r>
              <a:rPr lang="en-US" sz="700" dirty="0" err="1"/>
              <a:t>pt_regs</a:t>
            </a:r>
            <a:r>
              <a:rPr lang="en-US" sz="700" dirty="0"/>
              <a:t> </a:t>
            </a:r>
            <a:r>
              <a:rPr lang="en-US" sz="700" dirty="0" err="1"/>
              <a:t>regs</a:t>
            </a:r>
            <a:r>
              <a:rPr lang="en-US" sz="700" dirty="0"/>
              <a:t>)</a:t>
            </a:r>
          </a:p>
          <a:p>
            <a:r>
              <a:rPr lang="en-US" sz="700" dirty="0" err="1"/>
              <a:t>sys_vfork</a:t>
            </a:r>
            <a:r>
              <a:rPr lang="en-US" sz="700" dirty="0"/>
              <a:t>(</a:t>
            </a:r>
            <a:r>
              <a:rPr lang="en-US" sz="700" dirty="0" err="1"/>
              <a:t>struct</a:t>
            </a:r>
            <a:r>
              <a:rPr lang="en-US" sz="700" dirty="0"/>
              <a:t> </a:t>
            </a:r>
            <a:r>
              <a:rPr lang="en-US" sz="700" dirty="0" err="1"/>
              <a:t>pt_regs</a:t>
            </a:r>
            <a:r>
              <a:rPr lang="en-US" sz="700" dirty="0"/>
              <a:t> </a:t>
            </a:r>
            <a:r>
              <a:rPr lang="en-US" sz="700" dirty="0" err="1"/>
              <a:t>regs</a:t>
            </a:r>
            <a:r>
              <a:rPr lang="en-US" sz="700" dirty="0"/>
              <a:t>)</a:t>
            </a:r>
          </a:p>
          <a:p>
            <a:r>
              <a:rPr lang="en-US" sz="700" dirty="0" err="1"/>
              <a:t>sys_execve</a:t>
            </a:r>
            <a:r>
              <a:rPr lang="en-US" sz="700" dirty="0"/>
              <a:t>(</a:t>
            </a:r>
            <a:r>
              <a:rPr lang="en-US" sz="700" dirty="0" err="1"/>
              <a:t>struct</a:t>
            </a:r>
            <a:r>
              <a:rPr lang="en-US" sz="700" dirty="0"/>
              <a:t> </a:t>
            </a:r>
            <a:r>
              <a:rPr lang="en-US" sz="700" dirty="0" err="1"/>
              <a:t>pt_regs</a:t>
            </a:r>
            <a:r>
              <a:rPr lang="en-US" sz="700" dirty="0"/>
              <a:t> </a:t>
            </a:r>
            <a:r>
              <a:rPr lang="en-US" sz="700" dirty="0" err="1"/>
              <a:t>regs</a:t>
            </a:r>
            <a:r>
              <a:rPr lang="en-US" sz="700" dirty="0"/>
              <a:t>)</a:t>
            </a:r>
          </a:p>
          <a:p>
            <a:r>
              <a:rPr lang="en-US" sz="700" dirty="0" err="1"/>
              <a:t>sys_ptrace</a:t>
            </a:r>
            <a:r>
              <a:rPr lang="en-US" sz="700" dirty="0"/>
              <a:t>(long request, long </a:t>
            </a:r>
            <a:r>
              <a:rPr lang="en-US" sz="700" dirty="0" err="1"/>
              <a:t>pid</a:t>
            </a:r>
            <a:r>
              <a:rPr lang="en-US" sz="700" dirty="0"/>
              <a:t>, long </a:t>
            </a:r>
            <a:r>
              <a:rPr lang="en-US" sz="700" dirty="0" err="1"/>
              <a:t>addr</a:t>
            </a:r>
            <a:r>
              <a:rPr lang="en-US" sz="700" dirty="0"/>
              <a:t>, long data)</a:t>
            </a:r>
          </a:p>
          <a:p>
            <a:r>
              <a:rPr lang="en-US" sz="700" dirty="0" err="1"/>
              <a:t>syscall_trace</a:t>
            </a:r>
            <a:r>
              <a:rPr lang="en-US" sz="700" dirty="0"/>
              <a:t>(void)</a:t>
            </a:r>
          </a:p>
          <a:p>
            <a:r>
              <a:rPr lang="en-US" sz="700" dirty="0" err="1"/>
              <a:t>sys_sigreturn</a:t>
            </a:r>
            <a:r>
              <a:rPr lang="en-US" sz="700" dirty="0"/>
              <a:t>(unsigned long __unused)</a:t>
            </a:r>
          </a:p>
          <a:p>
            <a:r>
              <a:rPr lang="en-US" sz="700" dirty="0" err="1"/>
              <a:t>sys_rt_sigreturn</a:t>
            </a:r>
            <a:r>
              <a:rPr lang="en-US" sz="700" dirty="0"/>
              <a:t>(unsigned long __unused)</a:t>
            </a:r>
          </a:p>
          <a:p>
            <a:r>
              <a:rPr lang="en-US" sz="700" dirty="0" err="1"/>
              <a:t>sys_pipe</a:t>
            </a:r>
            <a:r>
              <a:rPr lang="en-US" sz="700" dirty="0"/>
              <a:t>(unsigned long * </a:t>
            </a:r>
            <a:r>
              <a:rPr lang="en-US" sz="700" dirty="0" err="1"/>
              <a:t>fildes</a:t>
            </a:r>
            <a:r>
              <a:rPr lang="en-US" sz="700" dirty="0"/>
              <a:t>)</a:t>
            </a:r>
          </a:p>
          <a:p>
            <a:r>
              <a:rPr lang="en-US" sz="700" dirty="0"/>
              <a:t>sys_mmap2(unsigned long </a:t>
            </a:r>
            <a:r>
              <a:rPr lang="en-US" sz="700" dirty="0" err="1"/>
              <a:t>addr</a:t>
            </a:r>
            <a:r>
              <a:rPr lang="en-US" sz="700" dirty="0"/>
              <a:t>, unsigned long </a:t>
            </a:r>
            <a:r>
              <a:rPr lang="en-US" sz="700" dirty="0" err="1"/>
              <a:t>len</a:t>
            </a:r>
            <a:r>
              <a:rPr lang="en-US" sz="700" dirty="0"/>
              <a:t>,</a:t>
            </a:r>
          </a:p>
          <a:p>
            <a:r>
              <a:rPr lang="en-US" sz="700" dirty="0" err="1"/>
              <a:t>old_mmap</a:t>
            </a:r>
            <a:r>
              <a:rPr lang="en-US" sz="700" dirty="0"/>
              <a:t>(</a:t>
            </a:r>
            <a:r>
              <a:rPr lang="en-US" sz="700" dirty="0" err="1"/>
              <a:t>struct</a:t>
            </a:r>
            <a:r>
              <a:rPr lang="en-US" sz="700" dirty="0"/>
              <a:t> </a:t>
            </a:r>
            <a:r>
              <a:rPr lang="en-US" sz="700" dirty="0" err="1"/>
              <a:t>mmap_arg_struct</a:t>
            </a:r>
            <a:r>
              <a:rPr lang="en-US" sz="700" dirty="0"/>
              <a:t> *</a:t>
            </a:r>
            <a:r>
              <a:rPr lang="en-US" sz="700" dirty="0" err="1"/>
              <a:t>arg</a:t>
            </a:r>
            <a:r>
              <a:rPr lang="en-US" sz="700" dirty="0"/>
              <a:t>)</a:t>
            </a:r>
          </a:p>
          <a:p>
            <a:r>
              <a:rPr lang="en-US" sz="700" dirty="0" err="1"/>
              <a:t>sys_select</a:t>
            </a:r>
            <a:r>
              <a:rPr lang="en-US" sz="700" dirty="0"/>
              <a:t>(</a:t>
            </a:r>
            <a:r>
              <a:rPr lang="en-US" sz="700" dirty="0" err="1"/>
              <a:t>int</a:t>
            </a:r>
            <a:r>
              <a:rPr lang="en-US" sz="700" dirty="0"/>
              <a:t>, </a:t>
            </a:r>
            <a:r>
              <a:rPr lang="en-US" sz="700" dirty="0" err="1"/>
              <a:t>fd_set</a:t>
            </a:r>
            <a:r>
              <a:rPr lang="en-US" sz="700" dirty="0"/>
              <a:t> *, </a:t>
            </a:r>
            <a:r>
              <a:rPr lang="en-US" sz="700" dirty="0" err="1"/>
              <a:t>fd_set</a:t>
            </a:r>
            <a:r>
              <a:rPr lang="en-US" sz="700" dirty="0"/>
              <a:t> *, </a:t>
            </a:r>
            <a:r>
              <a:rPr lang="en-US" sz="700" dirty="0" err="1"/>
              <a:t>fd_set</a:t>
            </a:r>
            <a:r>
              <a:rPr lang="en-US" sz="700" dirty="0"/>
              <a:t> *, </a:t>
            </a:r>
            <a:r>
              <a:rPr lang="en-US" sz="700" dirty="0" err="1"/>
              <a:t>struct</a:t>
            </a:r>
            <a:r>
              <a:rPr lang="en-US" sz="700" dirty="0"/>
              <a:t> </a:t>
            </a:r>
            <a:r>
              <a:rPr lang="en-US" sz="700" dirty="0" err="1"/>
              <a:t>timeval</a:t>
            </a:r>
            <a:r>
              <a:rPr lang="en-US" sz="700" dirty="0"/>
              <a:t> *);</a:t>
            </a:r>
          </a:p>
          <a:p>
            <a:r>
              <a:rPr lang="en-US" sz="700" dirty="0" err="1"/>
              <a:t>old_select</a:t>
            </a:r>
            <a:r>
              <a:rPr lang="en-US" sz="700" dirty="0"/>
              <a:t>(</a:t>
            </a:r>
            <a:r>
              <a:rPr lang="en-US" sz="700" dirty="0" err="1"/>
              <a:t>struct</a:t>
            </a:r>
            <a:r>
              <a:rPr lang="en-US" sz="700" dirty="0"/>
              <a:t> </a:t>
            </a:r>
            <a:r>
              <a:rPr lang="en-US" sz="700" dirty="0" err="1"/>
              <a:t>sel_arg_struct</a:t>
            </a:r>
            <a:r>
              <a:rPr lang="en-US" sz="700" dirty="0"/>
              <a:t> *</a:t>
            </a:r>
            <a:r>
              <a:rPr lang="en-US" sz="700" dirty="0" err="1"/>
              <a:t>arg</a:t>
            </a:r>
            <a:r>
              <a:rPr lang="en-US" sz="700" dirty="0"/>
              <a:t>)</a:t>
            </a:r>
          </a:p>
          <a:p>
            <a:r>
              <a:rPr lang="en-US" sz="700" dirty="0" err="1"/>
              <a:t>sys_ipc</a:t>
            </a:r>
            <a:r>
              <a:rPr lang="en-US" sz="700" dirty="0"/>
              <a:t> (</a:t>
            </a:r>
            <a:r>
              <a:rPr lang="en-US" sz="700" dirty="0" err="1"/>
              <a:t>uint</a:t>
            </a:r>
            <a:r>
              <a:rPr lang="en-US" sz="700" dirty="0"/>
              <a:t> call, </a:t>
            </a:r>
            <a:r>
              <a:rPr lang="en-US" sz="700" dirty="0" err="1"/>
              <a:t>int</a:t>
            </a:r>
            <a:r>
              <a:rPr lang="en-US" sz="700" dirty="0"/>
              <a:t> first, </a:t>
            </a:r>
            <a:r>
              <a:rPr lang="en-US" sz="700" dirty="0" err="1"/>
              <a:t>int</a:t>
            </a:r>
            <a:r>
              <a:rPr lang="en-US" sz="700" dirty="0"/>
              <a:t> second,</a:t>
            </a:r>
          </a:p>
          <a:p>
            <a:r>
              <a:rPr lang="en-US" sz="700" dirty="0" err="1"/>
              <a:t>sys_uname</a:t>
            </a:r>
            <a:r>
              <a:rPr lang="en-US" sz="700" dirty="0"/>
              <a:t>(</a:t>
            </a:r>
            <a:r>
              <a:rPr lang="en-US" sz="700" dirty="0" err="1"/>
              <a:t>struct</a:t>
            </a:r>
            <a:r>
              <a:rPr lang="en-US" sz="700" dirty="0"/>
              <a:t> </a:t>
            </a:r>
            <a:r>
              <a:rPr lang="en-US" sz="700" dirty="0" err="1"/>
              <a:t>old_utsname</a:t>
            </a:r>
            <a:r>
              <a:rPr lang="en-US" sz="700" dirty="0"/>
              <a:t> * name)</a:t>
            </a:r>
          </a:p>
          <a:p>
            <a:r>
              <a:rPr lang="en-US" sz="700" dirty="0" err="1"/>
              <a:t>sys_olduname</a:t>
            </a:r>
            <a:r>
              <a:rPr lang="en-US" sz="700" dirty="0"/>
              <a:t>(</a:t>
            </a:r>
            <a:r>
              <a:rPr lang="en-US" sz="700" dirty="0" err="1"/>
              <a:t>struct</a:t>
            </a:r>
            <a:r>
              <a:rPr lang="en-US" sz="700" dirty="0"/>
              <a:t> </a:t>
            </a:r>
            <a:r>
              <a:rPr lang="en-US" sz="700" dirty="0" err="1"/>
              <a:t>oldold_utsname</a:t>
            </a:r>
            <a:r>
              <a:rPr lang="en-US" sz="700" dirty="0"/>
              <a:t> * name)</a:t>
            </a:r>
          </a:p>
          <a:p>
            <a:r>
              <a:rPr lang="en-US" sz="700" dirty="0" err="1"/>
              <a:t>sys_pause</a:t>
            </a:r>
            <a:r>
              <a:rPr lang="en-US" sz="700" dirty="0"/>
              <a:t>(void)</a:t>
            </a:r>
          </a:p>
          <a:p>
            <a:r>
              <a:rPr lang="en-US" sz="700" dirty="0" err="1"/>
              <a:t>system_call</a:t>
            </a:r>
            <a:r>
              <a:rPr lang="en-US" sz="700" dirty="0"/>
              <a:t>(void);</a:t>
            </a:r>
          </a:p>
          <a:p>
            <a:r>
              <a:rPr lang="en-US" sz="700" dirty="0" err="1"/>
              <a:t>trace_real_syscall_entry</a:t>
            </a:r>
            <a:r>
              <a:rPr lang="en-US" sz="700" dirty="0"/>
              <a:t>(</a:t>
            </a:r>
            <a:r>
              <a:rPr lang="en-US" sz="700" dirty="0" err="1"/>
              <a:t>struct</a:t>
            </a:r>
            <a:r>
              <a:rPr lang="en-US" sz="700" dirty="0"/>
              <a:t> </a:t>
            </a:r>
            <a:r>
              <a:rPr lang="en-US" sz="700" dirty="0" err="1"/>
              <a:t>pt_regs</a:t>
            </a:r>
            <a:r>
              <a:rPr lang="en-US" sz="700" dirty="0"/>
              <a:t> * </a:t>
            </a:r>
            <a:r>
              <a:rPr lang="en-US" sz="700" dirty="0" err="1"/>
              <a:t>regs</a:t>
            </a:r>
            <a:r>
              <a:rPr lang="en-US" sz="700" dirty="0"/>
              <a:t>)</a:t>
            </a:r>
          </a:p>
          <a:p>
            <a:r>
              <a:rPr lang="en-US" sz="700" dirty="0" err="1"/>
              <a:t>trace_real_syscall_exit</a:t>
            </a:r>
            <a:r>
              <a:rPr lang="en-US" sz="700" dirty="0"/>
              <a:t>(void)</a:t>
            </a:r>
          </a:p>
          <a:p>
            <a:r>
              <a:rPr lang="en-US" sz="700" dirty="0"/>
              <a:t>sys_vm86old(</a:t>
            </a:r>
            <a:r>
              <a:rPr lang="en-US" sz="700" dirty="0" err="1"/>
              <a:t>struct</a:t>
            </a:r>
            <a:r>
              <a:rPr lang="en-US" sz="700" dirty="0"/>
              <a:t> vm86_struct * v86)</a:t>
            </a:r>
          </a:p>
          <a:p>
            <a:r>
              <a:rPr lang="en-US" sz="700" dirty="0"/>
              <a:t>sys_vm86(unsigned long </a:t>
            </a:r>
            <a:r>
              <a:rPr lang="en-US" sz="700" dirty="0" err="1"/>
              <a:t>subfunction</a:t>
            </a:r>
            <a:r>
              <a:rPr lang="en-US" sz="700" dirty="0"/>
              <a:t>, </a:t>
            </a:r>
            <a:r>
              <a:rPr lang="en-US" sz="700" dirty="0" err="1"/>
              <a:t>struct</a:t>
            </a:r>
            <a:r>
              <a:rPr lang="en-US" sz="700" dirty="0"/>
              <a:t> vm86plus_struct * v86)</a:t>
            </a:r>
          </a:p>
        </p:txBody>
      </p:sp>
      <p:sp>
        <p:nvSpPr>
          <p:cNvPr id="879627" name="Text Box 1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328837" y="103195"/>
            <a:ext cx="2999539" cy="7309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700" dirty="0" err="1"/>
              <a:t>sys_prctl</a:t>
            </a:r>
            <a:r>
              <a:rPr lang="en-US" sz="700" dirty="0"/>
              <a:t>(</a:t>
            </a:r>
            <a:r>
              <a:rPr lang="en-US" sz="700" dirty="0" err="1"/>
              <a:t>int</a:t>
            </a:r>
            <a:r>
              <a:rPr lang="en-US" sz="700" dirty="0"/>
              <a:t> option, unsigned long arg2, unsigned long arg3,</a:t>
            </a:r>
          </a:p>
          <a:p>
            <a:r>
              <a:rPr lang="en-US" sz="700" dirty="0" err="1"/>
              <a:t>sys_sysctl</a:t>
            </a:r>
            <a:r>
              <a:rPr lang="en-US" sz="700" dirty="0"/>
              <a:t>(</a:t>
            </a:r>
            <a:r>
              <a:rPr lang="en-US" sz="700" dirty="0" err="1"/>
              <a:t>struct</a:t>
            </a:r>
            <a:r>
              <a:rPr lang="en-US" sz="700" dirty="0"/>
              <a:t> __</a:t>
            </a:r>
            <a:r>
              <a:rPr lang="en-US" sz="700" dirty="0" err="1"/>
              <a:t>sysctl_args</a:t>
            </a:r>
            <a:r>
              <a:rPr lang="en-US" sz="700" dirty="0"/>
              <a:t> *</a:t>
            </a:r>
            <a:r>
              <a:rPr lang="en-US" sz="700" dirty="0" err="1"/>
              <a:t>args</a:t>
            </a:r>
            <a:r>
              <a:rPr lang="en-US" sz="700" dirty="0"/>
              <a:t>)</a:t>
            </a:r>
          </a:p>
          <a:p>
            <a:r>
              <a:rPr lang="en-US" sz="700" dirty="0" err="1"/>
              <a:t>sys_sysctl</a:t>
            </a:r>
            <a:r>
              <a:rPr lang="en-US" sz="700" dirty="0"/>
              <a:t>(</a:t>
            </a:r>
            <a:r>
              <a:rPr lang="en-US" sz="700" dirty="0" err="1"/>
              <a:t>struct</a:t>
            </a:r>
            <a:r>
              <a:rPr lang="en-US" sz="700" dirty="0"/>
              <a:t> __</a:t>
            </a:r>
            <a:r>
              <a:rPr lang="en-US" sz="700" dirty="0" err="1"/>
              <a:t>sysctl_args</a:t>
            </a:r>
            <a:r>
              <a:rPr lang="en-US" sz="700" dirty="0"/>
              <a:t> *</a:t>
            </a:r>
            <a:r>
              <a:rPr lang="en-US" sz="700" dirty="0" err="1"/>
              <a:t>args</a:t>
            </a:r>
            <a:r>
              <a:rPr lang="en-US" sz="700" dirty="0"/>
              <a:t>)</a:t>
            </a:r>
          </a:p>
          <a:p>
            <a:r>
              <a:rPr lang="en-US" sz="700" dirty="0" err="1"/>
              <a:t>ys_time</a:t>
            </a:r>
            <a:r>
              <a:rPr lang="en-US" sz="700" dirty="0"/>
              <a:t>(</a:t>
            </a:r>
            <a:r>
              <a:rPr lang="en-US" sz="700" dirty="0" err="1"/>
              <a:t>int</a:t>
            </a:r>
            <a:r>
              <a:rPr lang="en-US" sz="700" dirty="0"/>
              <a:t> * </a:t>
            </a:r>
            <a:r>
              <a:rPr lang="en-US" sz="700" dirty="0" err="1"/>
              <a:t>tloc</a:t>
            </a:r>
            <a:r>
              <a:rPr lang="en-US" sz="700" dirty="0"/>
              <a:t>)</a:t>
            </a:r>
          </a:p>
          <a:p>
            <a:r>
              <a:rPr lang="en-US" sz="700" dirty="0" err="1"/>
              <a:t>sys_stime</a:t>
            </a:r>
            <a:r>
              <a:rPr lang="en-US" sz="700" dirty="0"/>
              <a:t>(</a:t>
            </a:r>
            <a:r>
              <a:rPr lang="en-US" sz="700" dirty="0" err="1"/>
              <a:t>int</a:t>
            </a:r>
            <a:r>
              <a:rPr lang="en-US" sz="700" dirty="0"/>
              <a:t> * </a:t>
            </a:r>
            <a:r>
              <a:rPr lang="en-US" sz="700" dirty="0" err="1"/>
              <a:t>tptr</a:t>
            </a:r>
            <a:r>
              <a:rPr lang="en-US" sz="700" dirty="0"/>
              <a:t>)</a:t>
            </a:r>
          </a:p>
          <a:p>
            <a:r>
              <a:rPr lang="en-US" sz="700" dirty="0" err="1"/>
              <a:t>sys_gettimeofday</a:t>
            </a:r>
            <a:r>
              <a:rPr lang="en-US" sz="700" dirty="0"/>
              <a:t>(</a:t>
            </a:r>
            <a:r>
              <a:rPr lang="en-US" sz="700" dirty="0" err="1"/>
              <a:t>struct</a:t>
            </a:r>
            <a:r>
              <a:rPr lang="en-US" sz="700" dirty="0"/>
              <a:t> </a:t>
            </a:r>
            <a:r>
              <a:rPr lang="en-US" sz="700" dirty="0" err="1"/>
              <a:t>timeval</a:t>
            </a:r>
            <a:r>
              <a:rPr lang="en-US" sz="700" dirty="0"/>
              <a:t> *</a:t>
            </a:r>
            <a:r>
              <a:rPr lang="en-US" sz="700" dirty="0" err="1"/>
              <a:t>tv</a:t>
            </a:r>
            <a:r>
              <a:rPr lang="en-US" sz="700" dirty="0"/>
              <a:t>, </a:t>
            </a:r>
            <a:r>
              <a:rPr lang="en-US" sz="700" dirty="0" err="1"/>
              <a:t>struct</a:t>
            </a:r>
            <a:r>
              <a:rPr lang="en-US" sz="700" dirty="0"/>
              <a:t> </a:t>
            </a:r>
            <a:r>
              <a:rPr lang="en-US" sz="700" dirty="0" err="1"/>
              <a:t>timezone</a:t>
            </a:r>
            <a:r>
              <a:rPr lang="en-US" sz="700" dirty="0"/>
              <a:t> *</a:t>
            </a:r>
            <a:r>
              <a:rPr lang="en-US" sz="700" dirty="0" err="1"/>
              <a:t>tz</a:t>
            </a:r>
            <a:r>
              <a:rPr lang="en-US" sz="700" dirty="0"/>
              <a:t>)</a:t>
            </a:r>
          </a:p>
          <a:p>
            <a:r>
              <a:rPr lang="en-US" sz="700" dirty="0" err="1"/>
              <a:t>sys_settimeofday</a:t>
            </a:r>
            <a:r>
              <a:rPr lang="en-US" sz="700" dirty="0"/>
              <a:t>(</a:t>
            </a:r>
            <a:r>
              <a:rPr lang="en-US" sz="700" dirty="0" err="1"/>
              <a:t>struct</a:t>
            </a:r>
            <a:r>
              <a:rPr lang="en-US" sz="700" dirty="0"/>
              <a:t> </a:t>
            </a:r>
            <a:r>
              <a:rPr lang="en-US" sz="700" dirty="0" err="1"/>
              <a:t>timeval</a:t>
            </a:r>
            <a:r>
              <a:rPr lang="en-US" sz="700" dirty="0"/>
              <a:t> *</a:t>
            </a:r>
            <a:r>
              <a:rPr lang="en-US" sz="700" dirty="0" err="1"/>
              <a:t>tv</a:t>
            </a:r>
            <a:r>
              <a:rPr lang="en-US" sz="700" dirty="0"/>
              <a:t>, </a:t>
            </a:r>
            <a:r>
              <a:rPr lang="en-US" sz="700" dirty="0" err="1"/>
              <a:t>struct</a:t>
            </a:r>
            <a:r>
              <a:rPr lang="en-US" sz="700" dirty="0"/>
              <a:t> </a:t>
            </a:r>
            <a:r>
              <a:rPr lang="en-US" sz="700" dirty="0" err="1"/>
              <a:t>timezone</a:t>
            </a:r>
            <a:r>
              <a:rPr lang="en-US" sz="700" dirty="0"/>
              <a:t> *</a:t>
            </a:r>
            <a:r>
              <a:rPr lang="en-US" sz="700" dirty="0" err="1"/>
              <a:t>tz</a:t>
            </a:r>
            <a:r>
              <a:rPr lang="en-US" sz="700" dirty="0"/>
              <a:t>)</a:t>
            </a:r>
          </a:p>
          <a:p>
            <a:r>
              <a:rPr lang="en-US" sz="700" dirty="0" err="1"/>
              <a:t>sys_adjtimex</a:t>
            </a:r>
            <a:r>
              <a:rPr lang="en-US" sz="700" dirty="0"/>
              <a:t>(</a:t>
            </a:r>
            <a:r>
              <a:rPr lang="en-US" sz="700" dirty="0" err="1"/>
              <a:t>struct</a:t>
            </a:r>
            <a:r>
              <a:rPr lang="en-US" sz="700" dirty="0"/>
              <a:t> </a:t>
            </a:r>
            <a:r>
              <a:rPr lang="en-US" sz="700" dirty="0" err="1"/>
              <a:t>timex</a:t>
            </a:r>
            <a:r>
              <a:rPr lang="en-US" sz="700" dirty="0"/>
              <a:t> *</a:t>
            </a:r>
            <a:r>
              <a:rPr lang="en-US" sz="700" dirty="0" err="1"/>
              <a:t>txc_p</a:t>
            </a:r>
            <a:r>
              <a:rPr lang="en-US" sz="700" dirty="0"/>
              <a:t>)</a:t>
            </a:r>
          </a:p>
          <a:p>
            <a:r>
              <a:rPr lang="en-US" sz="700" dirty="0" err="1"/>
              <a:t>sys_alarm</a:t>
            </a:r>
            <a:r>
              <a:rPr lang="en-US" sz="700" dirty="0"/>
              <a:t>(unsigned </a:t>
            </a:r>
            <a:r>
              <a:rPr lang="en-US" sz="700" dirty="0" err="1"/>
              <a:t>int</a:t>
            </a:r>
            <a:r>
              <a:rPr lang="en-US" sz="700" dirty="0"/>
              <a:t> seconds)</a:t>
            </a:r>
          </a:p>
          <a:p>
            <a:r>
              <a:rPr lang="en-US" sz="700" dirty="0" err="1"/>
              <a:t>sys_getpid</a:t>
            </a:r>
            <a:r>
              <a:rPr lang="en-US" sz="700" dirty="0"/>
              <a:t>(void)</a:t>
            </a:r>
          </a:p>
          <a:p>
            <a:r>
              <a:rPr lang="en-US" sz="700" dirty="0" err="1"/>
              <a:t>sys_getppid</a:t>
            </a:r>
            <a:r>
              <a:rPr lang="en-US" sz="700" dirty="0"/>
              <a:t>(void)</a:t>
            </a:r>
          </a:p>
          <a:p>
            <a:r>
              <a:rPr lang="en-US" sz="700" dirty="0" err="1"/>
              <a:t>sys_getuid</a:t>
            </a:r>
            <a:r>
              <a:rPr lang="en-US" sz="700" dirty="0"/>
              <a:t>(void)</a:t>
            </a:r>
          </a:p>
          <a:p>
            <a:r>
              <a:rPr lang="en-US" sz="700" dirty="0" err="1"/>
              <a:t>sys_geteuid</a:t>
            </a:r>
            <a:r>
              <a:rPr lang="en-US" sz="700" dirty="0"/>
              <a:t>(void)</a:t>
            </a:r>
          </a:p>
          <a:p>
            <a:r>
              <a:rPr lang="en-US" sz="700" dirty="0" err="1"/>
              <a:t>sys_getgid</a:t>
            </a:r>
            <a:r>
              <a:rPr lang="en-US" sz="700" dirty="0"/>
              <a:t>(void)</a:t>
            </a:r>
          </a:p>
          <a:p>
            <a:r>
              <a:rPr lang="en-US" sz="700" dirty="0" err="1"/>
              <a:t>sys_getegid</a:t>
            </a:r>
            <a:r>
              <a:rPr lang="en-US" sz="700" dirty="0"/>
              <a:t>(void)</a:t>
            </a:r>
          </a:p>
          <a:p>
            <a:r>
              <a:rPr lang="en-US" sz="700" dirty="0" err="1"/>
              <a:t>sys_gettid</a:t>
            </a:r>
            <a:r>
              <a:rPr lang="en-US" sz="700" dirty="0"/>
              <a:t>(void)</a:t>
            </a:r>
          </a:p>
          <a:p>
            <a:r>
              <a:rPr lang="en-US" sz="700" dirty="0" err="1"/>
              <a:t>sys_nanosleep</a:t>
            </a:r>
            <a:r>
              <a:rPr lang="en-US" sz="700" dirty="0"/>
              <a:t>(</a:t>
            </a:r>
            <a:r>
              <a:rPr lang="en-US" sz="700" dirty="0" err="1"/>
              <a:t>struct</a:t>
            </a:r>
            <a:r>
              <a:rPr lang="en-US" sz="700" dirty="0"/>
              <a:t> </a:t>
            </a:r>
            <a:r>
              <a:rPr lang="en-US" sz="700" dirty="0" err="1"/>
              <a:t>timespec</a:t>
            </a:r>
            <a:r>
              <a:rPr lang="en-US" sz="700" dirty="0"/>
              <a:t> *</a:t>
            </a:r>
            <a:r>
              <a:rPr lang="en-US" sz="700" dirty="0" err="1"/>
              <a:t>rqtp</a:t>
            </a:r>
            <a:r>
              <a:rPr lang="en-US" sz="700" dirty="0"/>
              <a:t>, </a:t>
            </a:r>
            <a:r>
              <a:rPr lang="en-US" sz="700" dirty="0" err="1"/>
              <a:t>struct</a:t>
            </a:r>
            <a:r>
              <a:rPr lang="en-US" sz="700" dirty="0"/>
              <a:t> </a:t>
            </a:r>
            <a:r>
              <a:rPr lang="en-US" sz="700" dirty="0" err="1"/>
              <a:t>timespec</a:t>
            </a:r>
            <a:r>
              <a:rPr lang="en-US" sz="700" dirty="0"/>
              <a:t> *</a:t>
            </a:r>
            <a:r>
              <a:rPr lang="en-US" sz="700" dirty="0" err="1"/>
              <a:t>rmtp</a:t>
            </a:r>
            <a:r>
              <a:rPr lang="en-US" sz="700" dirty="0"/>
              <a:t>)</a:t>
            </a:r>
          </a:p>
          <a:p>
            <a:r>
              <a:rPr lang="en-US" sz="700" dirty="0" err="1"/>
              <a:t>sys_chown</a:t>
            </a:r>
            <a:r>
              <a:rPr lang="en-US" sz="700" dirty="0"/>
              <a:t>(</a:t>
            </a:r>
            <a:r>
              <a:rPr lang="en-US" sz="700" dirty="0" err="1"/>
              <a:t>const</a:t>
            </a:r>
            <a:r>
              <a:rPr lang="en-US" sz="700" dirty="0"/>
              <a:t> char *, </a:t>
            </a:r>
            <a:r>
              <a:rPr lang="en-US" sz="700" dirty="0" err="1"/>
              <a:t>uid_t,gid_t</a:t>
            </a:r>
            <a:r>
              <a:rPr lang="en-US" sz="700" dirty="0"/>
              <a:t>);</a:t>
            </a:r>
          </a:p>
          <a:p>
            <a:r>
              <a:rPr lang="en-US" sz="700" dirty="0" err="1"/>
              <a:t>sys_lchown</a:t>
            </a:r>
            <a:r>
              <a:rPr lang="en-US" sz="700" dirty="0"/>
              <a:t>(</a:t>
            </a:r>
            <a:r>
              <a:rPr lang="en-US" sz="700" dirty="0" err="1"/>
              <a:t>const</a:t>
            </a:r>
            <a:r>
              <a:rPr lang="en-US" sz="700" dirty="0"/>
              <a:t> char *, </a:t>
            </a:r>
            <a:r>
              <a:rPr lang="en-US" sz="700" dirty="0" err="1"/>
              <a:t>uid_t,gid_t</a:t>
            </a:r>
            <a:r>
              <a:rPr lang="en-US" sz="700" dirty="0"/>
              <a:t>);</a:t>
            </a:r>
          </a:p>
          <a:p>
            <a:r>
              <a:rPr lang="en-US" sz="700" dirty="0" err="1"/>
              <a:t>sys_fchown</a:t>
            </a:r>
            <a:r>
              <a:rPr lang="en-US" sz="700" dirty="0"/>
              <a:t>(unsigned </a:t>
            </a:r>
            <a:r>
              <a:rPr lang="en-US" sz="700" dirty="0" err="1"/>
              <a:t>int</a:t>
            </a:r>
            <a:r>
              <a:rPr lang="en-US" sz="700" dirty="0"/>
              <a:t>, </a:t>
            </a:r>
            <a:r>
              <a:rPr lang="en-US" sz="700" dirty="0" err="1"/>
              <a:t>uid_t,gid_t</a:t>
            </a:r>
            <a:r>
              <a:rPr lang="en-US" sz="700" dirty="0"/>
              <a:t>);</a:t>
            </a:r>
          </a:p>
          <a:p>
            <a:r>
              <a:rPr lang="en-US" sz="700" dirty="0" err="1"/>
              <a:t>sys_setregid</a:t>
            </a:r>
            <a:r>
              <a:rPr lang="en-US" sz="700" dirty="0"/>
              <a:t>(</a:t>
            </a:r>
            <a:r>
              <a:rPr lang="en-US" sz="700" dirty="0" err="1"/>
              <a:t>gid_t</a:t>
            </a:r>
            <a:r>
              <a:rPr lang="en-US" sz="700" dirty="0"/>
              <a:t>, </a:t>
            </a:r>
            <a:r>
              <a:rPr lang="en-US" sz="700" dirty="0" err="1"/>
              <a:t>gid_t</a:t>
            </a:r>
            <a:r>
              <a:rPr lang="en-US" sz="700" dirty="0"/>
              <a:t>);</a:t>
            </a:r>
          </a:p>
          <a:p>
            <a:r>
              <a:rPr lang="en-US" sz="700" dirty="0" err="1"/>
              <a:t>sys_setgid</a:t>
            </a:r>
            <a:r>
              <a:rPr lang="en-US" sz="700" dirty="0"/>
              <a:t>(</a:t>
            </a:r>
            <a:r>
              <a:rPr lang="en-US" sz="700" dirty="0" err="1"/>
              <a:t>gid_t</a:t>
            </a:r>
            <a:r>
              <a:rPr lang="en-US" sz="700" dirty="0"/>
              <a:t>);</a:t>
            </a:r>
          </a:p>
          <a:p>
            <a:r>
              <a:rPr lang="en-US" sz="700" dirty="0" err="1"/>
              <a:t>sys_setreuid</a:t>
            </a:r>
            <a:r>
              <a:rPr lang="en-US" sz="700" dirty="0"/>
              <a:t>(</a:t>
            </a:r>
            <a:r>
              <a:rPr lang="en-US" sz="700" dirty="0" err="1"/>
              <a:t>uid_t</a:t>
            </a:r>
            <a:r>
              <a:rPr lang="en-US" sz="700" dirty="0"/>
              <a:t>, </a:t>
            </a:r>
            <a:r>
              <a:rPr lang="en-US" sz="700" dirty="0" err="1"/>
              <a:t>uid_t</a:t>
            </a:r>
            <a:r>
              <a:rPr lang="en-US" sz="700" dirty="0"/>
              <a:t>);</a:t>
            </a:r>
          </a:p>
          <a:p>
            <a:r>
              <a:rPr lang="en-US" sz="700" dirty="0" err="1"/>
              <a:t>sys_setuid</a:t>
            </a:r>
            <a:r>
              <a:rPr lang="en-US" sz="700" dirty="0"/>
              <a:t>(</a:t>
            </a:r>
            <a:r>
              <a:rPr lang="en-US" sz="700" dirty="0" err="1"/>
              <a:t>uid_t</a:t>
            </a:r>
            <a:r>
              <a:rPr lang="en-US" sz="700" dirty="0"/>
              <a:t>);</a:t>
            </a:r>
          </a:p>
          <a:p>
            <a:r>
              <a:rPr lang="en-US" sz="700" dirty="0" err="1"/>
              <a:t>sys_setresuid</a:t>
            </a:r>
            <a:r>
              <a:rPr lang="en-US" sz="700" dirty="0"/>
              <a:t>(</a:t>
            </a:r>
            <a:r>
              <a:rPr lang="en-US" sz="700" dirty="0" err="1"/>
              <a:t>uid_t</a:t>
            </a:r>
            <a:r>
              <a:rPr lang="en-US" sz="700" dirty="0"/>
              <a:t>, </a:t>
            </a:r>
            <a:r>
              <a:rPr lang="en-US" sz="700" dirty="0" err="1"/>
              <a:t>uid_t</a:t>
            </a:r>
            <a:r>
              <a:rPr lang="en-US" sz="700" dirty="0"/>
              <a:t>, </a:t>
            </a:r>
            <a:r>
              <a:rPr lang="en-US" sz="700" dirty="0" err="1"/>
              <a:t>uid_t</a:t>
            </a:r>
            <a:r>
              <a:rPr lang="en-US" sz="700" dirty="0"/>
              <a:t>);</a:t>
            </a:r>
          </a:p>
          <a:p>
            <a:r>
              <a:rPr lang="en-US" sz="700" dirty="0" err="1"/>
              <a:t>sys_setresgid</a:t>
            </a:r>
            <a:r>
              <a:rPr lang="en-US" sz="700" dirty="0"/>
              <a:t>(</a:t>
            </a:r>
            <a:r>
              <a:rPr lang="en-US" sz="700" dirty="0" err="1"/>
              <a:t>gid_t</a:t>
            </a:r>
            <a:r>
              <a:rPr lang="en-US" sz="700" dirty="0"/>
              <a:t>, </a:t>
            </a:r>
            <a:r>
              <a:rPr lang="en-US" sz="700" dirty="0" err="1"/>
              <a:t>gid_t</a:t>
            </a:r>
            <a:r>
              <a:rPr lang="en-US" sz="700" dirty="0"/>
              <a:t>, </a:t>
            </a:r>
            <a:r>
              <a:rPr lang="en-US" sz="700" dirty="0" err="1"/>
              <a:t>gid_t</a:t>
            </a:r>
            <a:r>
              <a:rPr lang="en-US" sz="700" dirty="0"/>
              <a:t>);</a:t>
            </a:r>
          </a:p>
          <a:p>
            <a:r>
              <a:rPr lang="en-US" sz="700" dirty="0" err="1"/>
              <a:t>sys_setfsuid</a:t>
            </a:r>
            <a:r>
              <a:rPr lang="en-US" sz="700" dirty="0"/>
              <a:t>(</a:t>
            </a:r>
            <a:r>
              <a:rPr lang="en-US" sz="700" dirty="0" err="1"/>
              <a:t>uid_t</a:t>
            </a:r>
            <a:r>
              <a:rPr lang="en-US" sz="700" dirty="0"/>
              <a:t>);</a:t>
            </a:r>
          </a:p>
          <a:p>
            <a:r>
              <a:rPr lang="en-US" sz="700" dirty="0" err="1"/>
              <a:t>sys_setfsgid</a:t>
            </a:r>
            <a:r>
              <a:rPr lang="en-US" sz="700" dirty="0"/>
              <a:t>(</a:t>
            </a:r>
            <a:r>
              <a:rPr lang="en-US" sz="700" dirty="0" err="1"/>
              <a:t>gid_t</a:t>
            </a:r>
            <a:r>
              <a:rPr lang="en-US" sz="700" dirty="0"/>
              <a:t>);</a:t>
            </a:r>
          </a:p>
          <a:p>
            <a:r>
              <a:rPr lang="en-US" sz="700" dirty="0"/>
              <a:t>sys_chown16(</a:t>
            </a:r>
            <a:r>
              <a:rPr lang="en-US" sz="700" dirty="0" err="1"/>
              <a:t>const</a:t>
            </a:r>
            <a:r>
              <a:rPr lang="en-US" sz="700" dirty="0"/>
              <a:t> char * filename, </a:t>
            </a:r>
            <a:r>
              <a:rPr lang="en-US" sz="700" dirty="0" err="1"/>
              <a:t>old_uid_t</a:t>
            </a:r>
            <a:r>
              <a:rPr lang="en-US" sz="700" dirty="0"/>
              <a:t> user, </a:t>
            </a:r>
            <a:r>
              <a:rPr lang="en-US" sz="700" dirty="0" err="1"/>
              <a:t>old_gid_t</a:t>
            </a:r>
            <a:r>
              <a:rPr lang="en-US" sz="700" dirty="0"/>
              <a:t> group)</a:t>
            </a:r>
          </a:p>
          <a:p>
            <a:r>
              <a:rPr lang="en-US" sz="700" dirty="0"/>
              <a:t>sys_lchown16(</a:t>
            </a:r>
            <a:r>
              <a:rPr lang="en-US" sz="700" dirty="0" err="1"/>
              <a:t>const</a:t>
            </a:r>
            <a:r>
              <a:rPr lang="en-US" sz="700" dirty="0"/>
              <a:t> char * filename, </a:t>
            </a:r>
            <a:r>
              <a:rPr lang="en-US" sz="700" dirty="0" err="1"/>
              <a:t>old_uid_t</a:t>
            </a:r>
            <a:r>
              <a:rPr lang="en-US" sz="700" dirty="0"/>
              <a:t> user, </a:t>
            </a:r>
            <a:r>
              <a:rPr lang="en-US" sz="700" dirty="0" err="1"/>
              <a:t>old_gid_t</a:t>
            </a:r>
            <a:r>
              <a:rPr lang="en-US" sz="700" dirty="0"/>
              <a:t> group)</a:t>
            </a:r>
          </a:p>
          <a:p>
            <a:r>
              <a:rPr lang="en-US" sz="700" dirty="0"/>
              <a:t>sys_fchown16(unsigned </a:t>
            </a:r>
            <a:r>
              <a:rPr lang="en-US" sz="700" dirty="0" err="1"/>
              <a:t>int</a:t>
            </a:r>
            <a:r>
              <a:rPr lang="en-US" sz="700" dirty="0"/>
              <a:t> </a:t>
            </a:r>
            <a:r>
              <a:rPr lang="en-US" sz="700" dirty="0" err="1"/>
              <a:t>fd</a:t>
            </a:r>
            <a:r>
              <a:rPr lang="en-US" sz="700" dirty="0"/>
              <a:t>, </a:t>
            </a:r>
            <a:r>
              <a:rPr lang="en-US" sz="700" dirty="0" err="1"/>
              <a:t>old_uid_t</a:t>
            </a:r>
            <a:r>
              <a:rPr lang="en-US" sz="700" dirty="0"/>
              <a:t> user, </a:t>
            </a:r>
            <a:r>
              <a:rPr lang="en-US" sz="700" dirty="0" err="1"/>
              <a:t>old_gid_t</a:t>
            </a:r>
            <a:r>
              <a:rPr lang="en-US" sz="700" dirty="0"/>
              <a:t> group)</a:t>
            </a:r>
          </a:p>
          <a:p>
            <a:r>
              <a:rPr lang="en-US" sz="700" dirty="0"/>
              <a:t>sys_setregid16(</a:t>
            </a:r>
            <a:r>
              <a:rPr lang="en-US" sz="700" dirty="0" err="1"/>
              <a:t>old_gid_t</a:t>
            </a:r>
            <a:r>
              <a:rPr lang="en-US" sz="700" dirty="0"/>
              <a:t> </a:t>
            </a:r>
            <a:r>
              <a:rPr lang="en-US" sz="700" dirty="0" err="1"/>
              <a:t>rgid</a:t>
            </a:r>
            <a:r>
              <a:rPr lang="en-US" sz="700" dirty="0"/>
              <a:t>, </a:t>
            </a:r>
            <a:r>
              <a:rPr lang="en-US" sz="700" dirty="0" err="1"/>
              <a:t>old_gid_t</a:t>
            </a:r>
            <a:r>
              <a:rPr lang="en-US" sz="700" dirty="0"/>
              <a:t> </a:t>
            </a:r>
            <a:r>
              <a:rPr lang="en-US" sz="700" dirty="0" err="1"/>
              <a:t>egid</a:t>
            </a:r>
            <a:r>
              <a:rPr lang="en-US" sz="700" dirty="0"/>
              <a:t>)</a:t>
            </a:r>
          </a:p>
          <a:p>
            <a:r>
              <a:rPr lang="en-US" sz="700" dirty="0"/>
              <a:t>sys_setgid16(</a:t>
            </a:r>
            <a:r>
              <a:rPr lang="en-US" sz="700" dirty="0" err="1"/>
              <a:t>old_gid_t</a:t>
            </a:r>
            <a:r>
              <a:rPr lang="en-US" sz="700" dirty="0"/>
              <a:t> </a:t>
            </a:r>
            <a:r>
              <a:rPr lang="en-US" sz="700" dirty="0" err="1"/>
              <a:t>gid</a:t>
            </a:r>
            <a:r>
              <a:rPr lang="en-US" sz="700" dirty="0"/>
              <a:t>)</a:t>
            </a:r>
          </a:p>
          <a:p>
            <a:r>
              <a:rPr lang="en-US" sz="700" dirty="0"/>
              <a:t>sys_setreuid16(</a:t>
            </a:r>
            <a:r>
              <a:rPr lang="en-US" sz="700" dirty="0" err="1"/>
              <a:t>old_uid_t</a:t>
            </a:r>
            <a:r>
              <a:rPr lang="en-US" sz="700" dirty="0"/>
              <a:t> </a:t>
            </a:r>
            <a:r>
              <a:rPr lang="en-US" sz="700" dirty="0" err="1"/>
              <a:t>ruid</a:t>
            </a:r>
            <a:r>
              <a:rPr lang="en-US" sz="700" dirty="0"/>
              <a:t>, </a:t>
            </a:r>
            <a:r>
              <a:rPr lang="en-US" sz="700" dirty="0" err="1"/>
              <a:t>old_uid_t</a:t>
            </a:r>
            <a:r>
              <a:rPr lang="en-US" sz="700" dirty="0"/>
              <a:t> </a:t>
            </a:r>
            <a:r>
              <a:rPr lang="en-US" sz="700" dirty="0" err="1"/>
              <a:t>euid</a:t>
            </a:r>
            <a:r>
              <a:rPr lang="en-US" sz="700" dirty="0"/>
              <a:t>)</a:t>
            </a:r>
          </a:p>
          <a:p>
            <a:r>
              <a:rPr lang="en-US" sz="700" dirty="0"/>
              <a:t>sys_setuid16(</a:t>
            </a:r>
            <a:r>
              <a:rPr lang="en-US" sz="700" dirty="0" err="1"/>
              <a:t>old_uid_t</a:t>
            </a:r>
            <a:r>
              <a:rPr lang="en-US" sz="700" dirty="0"/>
              <a:t> </a:t>
            </a:r>
            <a:r>
              <a:rPr lang="en-US" sz="700" dirty="0" err="1"/>
              <a:t>uid</a:t>
            </a:r>
            <a:r>
              <a:rPr lang="en-US" sz="700" dirty="0"/>
              <a:t>)</a:t>
            </a:r>
          </a:p>
          <a:p>
            <a:r>
              <a:rPr lang="en-US" sz="700" dirty="0"/>
              <a:t>sys_setresuid16(</a:t>
            </a:r>
            <a:r>
              <a:rPr lang="en-US" sz="700" dirty="0" err="1"/>
              <a:t>old_uid_t</a:t>
            </a:r>
            <a:r>
              <a:rPr lang="en-US" sz="700" dirty="0"/>
              <a:t> </a:t>
            </a:r>
            <a:r>
              <a:rPr lang="en-US" sz="700" dirty="0" err="1"/>
              <a:t>ruid</a:t>
            </a:r>
            <a:r>
              <a:rPr lang="en-US" sz="700" dirty="0"/>
              <a:t>, </a:t>
            </a:r>
            <a:r>
              <a:rPr lang="en-US" sz="700" dirty="0" err="1"/>
              <a:t>old_uid_t</a:t>
            </a:r>
            <a:r>
              <a:rPr lang="en-US" sz="700" dirty="0"/>
              <a:t> </a:t>
            </a:r>
            <a:r>
              <a:rPr lang="en-US" sz="700" dirty="0" err="1"/>
              <a:t>euid</a:t>
            </a:r>
            <a:r>
              <a:rPr lang="en-US" sz="700" dirty="0"/>
              <a:t>, </a:t>
            </a:r>
            <a:r>
              <a:rPr lang="en-US" sz="700" dirty="0" err="1"/>
              <a:t>old_uid_t</a:t>
            </a:r>
            <a:r>
              <a:rPr lang="en-US" sz="700" dirty="0"/>
              <a:t> </a:t>
            </a:r>
            <a:r>
              <a:rPr lang="en-US" sz="700" dirty="0" err="1"/>
              <a:t>suid</a:t>
            </a:r>
            <a:r>
              <a:rPr lang="en-US" sz="700" dirty="0"/>
              <a:t>)</a:t>
            </a:r>
          </a:p>
          <a:p>
            <a:r>
              <a:rPr lang="en-US" sz="700" dirty="0"/>
              <a:t>sys_getresuid16(</a:t>
            </a:r>
            <a:r>
              <a:rPr lang="en-US" sz="700" dirty="0" err="1"/>
              <a:t>old_uid_t</a:t>
            </a:r>
            <a:r>
              <a:rPr lang="en-US" sz="700" dirty="0"/>
              <a:t> *</a:t>
            </a:r>
            <a:r>
              <a:rPr lang="en-US" sz="700" dirty="0" err="1"/>
              <a:t>ruid</a:t>
            </a:r>
            <a:r>
              <a:rPr lang="en-US" sz="700" dirty="0"/>
              <a:t>, </a:t>
            </a:r>
            <a:r>
              <a:rPr lang="en-US" sz="700" dirty="0" err="1"/>
              <a:t>old_uid_t</a:t>
            </a:r>
            <a:r>
              <a:rPr lang="en-US" sz="700" dirty="0"/>
              <a:t> *</a:t>
            </a:r>
            <a:r>
              <a:rPr lang="en-US" sz="700" dirty="0" err="1"/>
              <a:t>euid</a:t>
            </a:r>
            <a:r>
              <a:rPr lang="en-US" sz="700" dirty="0"/>
              <a:t>, </a:t>
            </a:r>
            <a:r>
              <a:rPr lang="en-US" sz="700" dirty="0" err="1"/>
              <a:t>old_uid_t</a:t>
            </a:r>
            <a:r>
              <a:rPr lang="en-US" sz="700" dirty="0"/>
              <a:t> *</a:t>
            </a:r>
            <a:r>
              <a:rPr lang="en-US" sz="700" dirty="0" err="1"/>
              <a:t>suid</a:t>
            </a:r>
            <a:r>
              <a:rPr lang="en-US" sz="700" dirty="0"/>
              <a:t>)</a:t>
            </a:r>
          </a:p>
          <a:p>
            <a:r>
              <a:rPr lang="en-US" sz="700" dirty="0"/>
              <a:t>sys_setresgid16(</a:t>
            </a:r>
            <a:r>
              <a:rPr lang="en-US" sz="700" dirty="0" err="1"/>
              <a:t>old_gid_t</a:t>
            </a:r>
            <a:r>
              <a:rPr lang="en-US" sz="700" dirty="0"/>
              <a:t> </a:t>
            </a:r>
            <a:r>
              <a:rPr lang="en-US" sz="700" dirty="0" err="1"/>
              <a:t>rgid</a:t>
            </a:r>
            <a:r>
              <a:rPr lang="en-US" sz="700" dirty="0"/>
              <a:t>, </a:t>
            </a:r>
            <a:r>
              <a:rPr lang="en-US" sz="700" dirty="0" err="1"/>
              <a:t>old_gid_t</a:t>
            </a:r>
            <a:r>
              <a:rPr lang="en-US" sz="700" dirty="0"/>
              <a:t> </a:t>
            </a:r>
            <a:r>
              <a:rPr lang="en-US" sz="700" dirty="0" err="1"/>
              <a:t>egid</a:t>
            </a:r>
            <a:r>
              <a:rPr lang="en-US" sz="700" dirty="0"/>
              <a:t>, </a:t>
            </a:r>
            <a:r>
              <a:rPr lang="en-US" sz="700" dirty="0" err="1"/>
              <a:t>old_gid_t</a:t>
            </a:r>
            <a:r>
              <a:rPr lang="en-US" sz="700" dirty="0"/>
              <a:t> </a:t>
            </a:r>
            <a:r>
              <a:rPr lang="en-US" sz="700" dirty="0" err="1"/>
              <a:t>sgid</a:t>
            </a:r>
            <a:r>
              <a:rPr lang="en-US" sz="700" dirty="0"/>
              <a:t>)</a:t>
            </a:r>
          </a:p>
          <a:p>
            <a:r>
              <a:rPr lang="en-US" sz="700" dirty="0"/>
              <a:t>sys_getresgid16(</a:t>
            </a:r>
            <a:r>
              <a:rPr lang="en-US" sz="700" dirty="0" err="1"/>
              <a:t>old_gid_t</a:t>
            </a:r>
            <a:r>
              <a:rPr lang="en-US" sz="700" dirty="0"/>
              <a:t> *</a:t>
            </a:r>
            <a:r>
              <a:rPr lang="en-US" sz="700" dirty="0" err="1"/>
              <a:t>rgid</a:t>
            </a:r>
            <a:r>
              <a:rPr lang="en-US" sz="700" dirty="0"/>
              <a:t>, </a:t>
            </a:r>
            <a:r>
              <a:rPr lang="en-US" sz="700" dirty="0" err="1"/>
              <a:t>old_gid_t</a:t>
            </a:r>
            <a:r>
              <a:rPr lang="en-US" sz="700" dirty="0"/>
              <a:t> *</a:t>
            </a:r>
            <a:r>
              <a:rPr lang="en-US" sz="700" dirty="0" err="1"/>
              <a:t>egid</a:t>
            </a:r>
            <a:r>
              <a:rPr lang="en-US" sz="700" dirty="0"/>
              <a:t>, </a:t>
            </a:r>
            <a:r>
              <a:rPr lang="en-US" sz="700" dirty="0" err="1"/>
              <a:t>old_gid_t</a:t>
            </a:r>
            <a:r>
              <a:rPr lang="en-US" sz="700" dirty="0"/>
              <a:t> *</a:t>
            </a:r>
            <a:r>
              <a:rPr lang="en-US" sz="700" dirty="0" err="1"/>
              <a:t>sgid</a:t>
            </a:r>
            <a:r>
              <a:rPr lang="en-US" sz="700" dirty="0"/>
              <a:t>)</a:t>
            </a:r>
          </a:p>
          <a:p>
            <a:r>
              <a:rPr lang="en-US" sz="700" dirty="0"/>
              <a:t>sys_setfsuid16(</a:t>
            </a:r>
            <a:r>
              <a:rPr lang="en-US" sz="700" dirty="0" err="1"/>
              <a:t>old_uid_t</a:t>
            </a:r>
            <a:r>
              <a:rPr lang="en-US" sz="700" dirty="0"/>
              <a:t> </a:t>
            </a:r>
            <a:r>
              <a:rPr lang="en-US" sz="700" dirty="0" err="1"/>
              <a:t>uid</a:t>
            </a:r>
            <a:r>
              <a:rPr lang="en-US" sz="700" dirty="0"/>
              <a:t>)</a:t>
            </a:r>
          </a:p>
          <a:p>
            <a:r>
              <a:rPr lang="en-US" sz="700" dirty="0"/>
              <a:t>sys_setfsgid16(</a:t>
            </a:r>
            <a:r>
              <a:rPr lang="en-US" sz="700" dirty="0" err="1"/>
              <a:t>old_gid_t</a:t>
            </a:r>
            <a:r>
              <a:rPr lang="en-US" sz="700" dirty="0"/>
              <a:t> </a:t>
            </a:r>
            <a:r>
              <a:rPr lang="en-US" sz="700" dirty="0" err="1"/>
              <a:t>gid</a:t>
            </a:r>
            <a:r>
              <a:rPr lang="en-US" sz="700" dirty="0"/>
              <a:t>)</a:t>
            </a:r>
          </a:p>
          <a:p>
            <a:r>
              <a:rPr lang="en-US" sz="700" dirty="0"/>
              <a:t>sys_getgroups16(</a:t>
            </a:r>
            <a:r>
              <a:rPr lang="en-US" sz="700" dirty="0" err="1"/>
              <a:t>int</a:t>
            </a:r>
            <a:r>
              <a:rPr lang="en-US" sz="700" dirty="0"/>
              <a:t> </a:t>
            </a:r>
            <a:r>
              <a:rPr lang="en-US" sz="700" dirty="0" err="1"/>
              <a:t>gidsetsize</a:t>
            </a:r>
            <a:r>
              <a:rPr lang="en-US" sz="700" dirty="0"/>
              <a:t>, </a:t>
            </a:r>
            <a:r>
              <a:rPr lang="en-US" sz="700" dirty="0" err="1"/>
              <a:t>old_gid_t</a:t>
            </a:r>
            <a:r>
              <a:rPr lang="en-US" sz="700" dirty="0"/>
              <a:t> *</a:t>
            </a:r>
            <a:r>
              <a:rPr lang="en-US" sz="700" dirty="0" err="1"/>
              <a:t>grouplist</a:t>
            </a:r>
            <a:r>
              <a:rPr lang="en-US" sz="700" dirty="0"/>
              <a:t>)</a:t>
            </a:r>
          </a:p>
          <a:p>
            <a:r>
              <a:rPr lang="en-US" sz="700" dirty="0"/>
              <a:t>sys_setgroups16(</a:t>
            </a:r>
            <a:r>
              <a:rPr lang="en-US" sz="700" dirty="0" err="1"/>
              <a:t>int</a:t>
            </a:r>
            <a:r>
              <a:rPr lang="en-US" sz="700" dirty="0"/>
              <a:t> </a:t>
            </a:r>
            <a:r>
              <a:rPr lang="en-US" sz="700" dirty="0" err="1"/>
              <a:t>gidsetsize</a:t>
            </a:r>
            <a:r>
              <a:rPr lang="en-US" sz="700" dirty="0"/>
              <a:t>, </a:t>
            </a:r>
            <a:r>
              <a:rPr lang="en-US" sz="700" dirty="0" err="1"/>
              <a:t>old_gid_t</a:t>
            </a:r>
            <a:r>
              <a:rPr lang="en-US" sz="700" dirty="0"/>
              <a:t> *</a:t>
            </a:r>
            <a:r>
              <a:rPr lang="en-US" sz="700" dirty="0" err="1"/>
              <a:t>grouplist</a:t>
            </a:r>
            <a:r>
              <a:rPr lang="en-US" sz="700" dirty="0"/>
              <a:t>)</a:t>
            </a:r>
          </a:p>
          <a:p>
            <a:r>
              <a:rPr lang="en-US" sz="700" dirty="0"/>
              <a:t>sys_getuid16(void)</a:t>
            </a:r>
          </a:p>
          <a:p>
            <a:r>
              <a:rPr lang="en-US" sz="700" dirty="0"/>
              <a:t>sys_geteuid16(void)</a:t>
            </a:r>
          </a:p>
          <a:p>
            <a:r>
              <a:rPr lang="en-US" sz="700" dirty="0"/>
              <a:t>sys_getgid16(void)</a:t>
            </a:r>
          </a:p>
          <a:p>
            <a:r>
              <a:rPr lang="en-US" sz="700" dirty="0"/>
              <a:t>sys_getegid16(void)</a:t>
            </a:r>
          </a:p>
          <a:p>
            <a:r>
              <a:rPr lang="en-US" sz="700" dirty="0" err="1"/>
              <a:t>sys_utime</a:t>
            </a:r>
            <a:r>
              <a:rPr lang="en-US" sz="700" dirty="0"/>
              <a:t>(char * filename, </a:t>
            </a:r>
            <a:r>
              <a:rPr lang="en-US" sz="700" dirty="0" err="1"/>
              <a:t>struct</a:t>
            </a:r>
            <a:r>
              <a:rPr lang="en-US" sz="700" dirty="0"/>
              <a:t> </a:t>
            </a:r>
            <a:r>
              <a:rPr lang="en-US" sz="700" dirty="0" err="1"/>
              <a:t>utimbuf</a:t>
            </a:r>
            <a:r>
              <a:rPr lang="en-US" sz="700" dirty="0"/>
              <a:t> * times)</a:t>
            </a:r>
          </a:p>
          <a:p>
            <a:r>
              <a:rPr lang="en-US" sz="700" dirty="0" err="1"/>
              <a:t>sys_utimes</a:t>
            </a:r>
            <a:r>
              <a:rPr lang="en-US" sz="700" dirty="0"/>
              <a:t>(char * filename, </a:t>
            </a:r>
            <a:r>
              <a:rPr lang="en-US" sz="700" dirty="0" err="1"/>
              <a:t>struct</a:t>
            </a:r>
            <a:r>
              <a:rPr lang="en-US" sz="700" dirty="0"/>
              <a:t> </a:t>
            </a:r>
            <a:r>
              <a:rPr lang="en-US" sz="700" dirty="0" err="1"/>
              <a:t>timeval</a:t>
            </a:r>
            <a:r>
              <a:rPr lang="en-US" sz="700" dirty="0"/>
              <a:t> * </a:t>
            </a:r>
            <a:r>
              <a:rPr lang="en-US" sz="700" dirty="0" err="1"/>
              <a:t>utimes</a:t>
            </a:r>
            <a:r>
              <a:rPr lang="en-US" sz="700" dirty="0"/>
              <a:t>)</a:t>
            </a:r>
          </a:p>
          <a:p>
            <a:r>
              <a:rPr lang="en-US" sz="700" dirty="0" err="1"/>
              <a:t>sys_access</a:t>
            </a:r>
            <a:r>
              <a:rPr lang="en-US" sz="700" dirty="0"/>
              <a:t>(</a:t>
            </a:r>
            <a:r>
              <a:rPr lang="en-US" sz="700" dirty="0" err="1"/>
              <a:t>const</a:t>
            </a:r>
            <a:r>
              <a:rPr lang="en-US" sz="700" dirty="0"/>
              <a:t> char * filename, </a:t>
            </a:r>
            <a:r>
              <a:rPr lang="en-US" sz="700" dirty="0" err="1"/>
              <a:t>int</a:t>
            </a:r>
            <a:r>
              <a:rPr lang="en-US" sz="700" dirty="0"/>
              <a:t> mode)</a:t>
            </a:r>
          </a:p>
          <a:p>
            <a:r>
              <a:rPr lang="en-US" sz="700" dirty="0" err="1"/>
              <a:t>sys_chdir</a:t>
            </a:r>
            <a:r>
              <a:rPr lang="en-US" sz="700" dirty="0"/>
              <a:t>(</a:t>
            </a:r>
            <a:r>
              <a:rPr lang="en-US" sz="700" dirty="0" err="1"/>
              <a:t>const</a:t>
            </a:r>
            <a:r>
              <a:rPr lang="en-US" sz="700" dirty="0"/>
              <a:t> char * filename)</a:t>
            </a:r>
          </a:p>
          <a:p>
            <a:r>
              <a:rPr lang="en-US" sz="700" dirty="0" err="1"/>
              <a:t>sys_fchmod</a:t>
            </a:r>
            <a:r>
              <a:rPr lang="en-US" sz="700" dirty="0"/>
              <a:t>(unsigned </a:t>
            </a:r>
            <a:r>
              <a:rPr lang="en-US" sz="700" dirty="0" err="1"/>
              <a:t>int</a:t>
            </a:r>
            <a:r>
              <a:rPr lang="en-US" sz="700" dirty="0"/>
              <a:t> </a:t>
            </a:r>
            <a:r>
              <a:rPr lang="en-US" sz="700" dirty="0" err="1"/>
              <a:t>fd</a:t>
            </a:r>
            <a:r>
              <a:rPr lang="en-US" sz="700" dirty="0"/>
              <a:t>, </a:t>
            </a:r>
            <a:r>
              <a:rPr lang="en-US" sz="700" dirty="0" err="1"/>
              <a:t>mode_t</a:t>
            </a:r>
            <a:r>
              <a:rPr lang="en-US" sz="700" dirty="0"/>
              <a:t> mode)</a:t>
            </a:r>
          </a:p>
          <a:p>
            <a:r>
              <a:rPr lang="en-US" sz="700" dirty="0" err="1"/>
              <a:t>sys_chmod</a:t>
            </a:r>
            <a:r>
              <a:rPr lang="en-US" sz="700" dirty="0"/>
              <a:t>(</a:t>
            </a:r>
            <a:r>
              <a:rPr lang="en-US" sz="700" dirty="0" err="1"/>
              <a:t>const</a:t>
            </a:r>
            <a:r>
              <a:rPr lang="en-US" sz="700" dirty="0"/>
              <a:t> char * filename, </a:t>
            </a:r>
            <a:r>
              <a:rPr lang="en-US" sz="700" dirty="0" err="1"/>
              <a:t>mode_t</a:t>
            </a:r>
            <a:r>
              <a:rPr lang="en-US" sz="700" dirty="0"/>
              <a:t> mode)</a:t>
            </a:r>
          </a:p>
          <a:p>
            <a:r>
              <a:rPr lang="en-US" sz="700" dirty="0" err="1"/>
              <a:t>sys_chown</a:t>
            </a:r>
            <a:r>
              <a:rPr lang="en-US" sz="700" dirty="0"/>
              <a:t>(</a:t>
            </a:r>
            <a:r>
              <a:rPr lang="en-US" sz="700" dirty="0" err="1"/>
              <a:t>const</a:t>
            </a:r>
            <a:r>
              <a:rPr lang="en-US" sz="700" dirty="0"/>
              <a:t> char * filename, </a:t>
            </a:r>
            <a:r>
              <a:rPr lang="en-US" sz="700" dirty="0" err="1"/>
              <a:t>uid_t</a:t>
            </a:r>
            <a:r>
              <a:rPr lang="en-US" sz="700" dirty="0"/>
              <a:t> user, </a:t>
            </a:r>
            <a:r>
              <a:rPr lang="en-US" sz="700" dirty="0" err="1"/>
              <a:t>gid_t</a:t>
            </a:r>
            <a:r>
              <a:rPr lang="en-US" sz="700" dirty="0"/>
              <a:t> group)</a:t>
            </a:r>
          </a:p>
          <a:p>
            <a:r>
              <a:rPr lang="en-US" sz="700" dirty="0" err="1"/>
              <a:t>sys_lchown</a:t>
            </a:r>
            <a:r>
              <a:rPr lang="en-US" sz="700" dirty="0"/>
              <a:t>(</a:t>
            </a:r>
            <a:r>
              <a:rPr lang="en-US" sz="700" dirty="0" err="1"/>
              <a:t>const</a:t>
            </a:r>
            <a:r>
              <a:rPr lang="en-US" sz="700" dirty="0"/>
              <a:t> char * filename, </a:t>
            </a:r>
            <a:r>
              <a:rPr lang="en-US" sz="700" dirty="0" err="1"/>
              <a:t>uid_t</a:t>
            </a:r>
            <a:r>
              <a:rPr lang="en-US" sz="700" dirty="0"/>
              <a:t> user, </a:t>
            </a:r>
            <a:r>
              <a:rPr lang="en-US" sz="700" dirty="0" err="1"/>
              <a:t>gid_t</a:t>
            </a:r>
            <a:r>
              <a:rPr lang="en-US" sz="700" dirty="0"/>
              <a:t> group)</a:t>
            </a:r>
          </a:p>
          <a:p>
            <a:r>
              <a:rPr lang="en-US" sz="700" dirty="0" err="1"/>
              <a:t>sys_fchown</a:t>
            </a:r>
            <a:r>
              <a:rPr lang="en-US" sz="700" dirty="0"/>
              <a:t>(unsigned </a:t>
            </a:r>
            <a:r>
              <a:rPr lang="en-US" sz="700" dirty="0" err="1"/>
              <a:t>int</a:t>
            </a:r>
            <a:r>
              <a:rPr lang="en-US" sz="700" dirty="0"/>
              <a:t> </a:t>
            </a:r>
            <a:r>
              <a:rPr lang="en-US" sz="700" dirty="0" err="1"/>
              <a:t>fd</a:t>
            </a:r>
            <a:r>
              <a:rPr lang="en-US" sz="700" dirty="0"/>
              <a:t>, </a:t>
            </a:r>
            <a:r>
              <a:rPr lang="en-US" sz="700" dirty="0" err="1"/>
              <a:t>uid_t</a:t>
            </a:r>
            <a:r>
              <a:rPr lang="en-US" sz="700" dirty="0"/>
              <a:t> user, </a:t>
            </a:r>
            <a:r>
              <a:rPr lang="en-US" sz="700" dirty="0" err="1"/>
              <a:t>gid_t</a:t>
            </a:r>
            <a:r>
              <a:rPr lang="en-US" sz="700" dirty="0"/>
              <a:t> group)</a:t>
            </a:r>
          </a:p>
        </p:txBody>
      </p:sp>
      <p:sp>
        <p:nvSpPr>
          <p:cNvPr id="30728" name="Rectangle 8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294437" y="5"/>
            <a:ext cx="3611563" cy="9747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30729" name="Rectangle 12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294437" y="5100638"/>
            <a:ext cx="3611563" cy="17573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879629" name="Text Box 13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030391" y="285757"/>
            <a:ext cx="245414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buNone/>
            </a:pPr>
            <a:r>
              <a:rPr lang="en-US" sz="2000" dirty="0">
                <a:solidFill>
                  <a:schemeClr val="folHlink"/>
                </a:solidFill>
              </a:rPr>
              <a:t>Linux system </a:t>
            </a:r>
            <a:r>
              <a:rPr lang="en-US" sz="2000" dirty="0" err="1">
                <a:solidFill>
                  <a:schemeClr val="folHlink"/>
                </a:solidFill>
              </a:rPr>
              <a:t>kall</a:t>
            </a:r>
            <a:br>
              <a:rPr lang="en-US" sz="2000" dirty="0">
                <a:solidFill>
                  <a:schemeClr val="folHlink"/>
                </a:solidFill>
              </a:rPr>
            </a:br>
            <a:endParaRPr lang="en-US" sz="2000" dirty="0">
              <a:solidFill>
                <a:schemeClr val="folHlink"/>
              </a:solidFill>
            </a:endParaRPr>
          </a:p>
        </p:txBody>
      </p:sp>
      <p:sp>
        <p:nvSpPr>
          <p:cNvPr id="879630" name="Line 14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546894" y="4659313"/>
            <a:ext cx="528492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nb-NO"/>
          </a:p>
        </p:txBody>
      </p:sp>
      <p:sp>
        <p:nvSpPr>
          <p:cNvPr id="879631" name="Rectangle 15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65560" y="4279900"/>
            <a:ext cx="1255448" cy="260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10800" rIns="0" anchor="ctr"/>
          <a:lstStyle/>
          <a:p>
            <a:pPr algn="ctr">
              <a:buNone/>
            </a:pPr>
            <a:r>
              <a:rPr lang="en-US" sz="1400" dirty="0" err="1"/>
              <a:t>applikasjon</a:t>
            </a:r>
            <a:endParaRPr lang="en-US" sz="1400" dirty="0"/>
          </a:p>
        </p:txBody>
      </p:sp>
      <p:sp>
        <p:nvSpPr>
          <p:cNvPr id="879632" name="Rectangle 16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025915" y="4279900"/>
            <a:ext cx="1255448" cy="260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10800" rIns="0" anchor="ctr"/>
          <a:lstStyle/>
          <a:p>
            <a:pPr algn="ctr">
              <a:buNone/>
            </a:pPr>
            <a:r>
              <a:rPr lang="en-US" sz="1400" dirty="0" err="1"/>
              <a:t>applikasjon</a:t>
            </a:r>
            <a:endParaRPr lang="en-US" sz="1400" dirty="0"/>
          </a:p>
        </p:txBody>
      </p:sp>
      <p:sp>
        <p:nvSpPr>
          <p:cNvPr id="879633" name="Rectangle 17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386274" y="4279900"/>
            <a:ext cx="1255448" cy="260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10800" rIns="0" anchor="ctr"/>
          <a:lstStyle/>
          <a:p>
            <a:pPr algn="ctr">
              <a:buNone/>
            </a:pPr>
            <a:r>
              <a:rPr lang="en-US" sz="1400" dirty="0" err="1"/>
              <a:t>applikasjon</a:t>
            </a:r>
            <a:endParaRPr lang="en-US" sz="1400" dirty="0"/>
          </a:p>
        </p:txBody>
      </p:sp>
      <p:sp>
        <p:nvSpPr>
          <p:cNvPr id="879634" name="Text Box 18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938953" y="4357688"/>
            <a:ext cx="1441485" cy="62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buNone/>
            </a:pPr>
            <a:r>
              <a:rPr lang="en-US" sz="1400" dirty="0"/>
              <a:t>BRUKERMODUS</a:t>
            </a:r>
            <a:br>
              <a:rPr lang="en-US" sz="1400" dirty="0"/>
            </a:br>
            <a:endParaRPr lang="en-US" sz="400" dirty="0"/>
          </a:p>
          <a:p>
            <a:pPr algn="r">
              <a:buNone/>
            </a:pPr>
            <a:r>
              <a:rPr lang="en-US" sz="1400" dirty="0"/>
              <a:t>KJERNEMODUS</a:t>
            </a:r>
          </a:p>
        </p:txBody>
      </p:sp>
      <p:sp>
        <p:nvSpPr>
          <p:cNvPr id="879635" name="Rectangle 19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88128" y="4797425"/>
            <a:ext cx="2861733" cy="260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6800" rIns="0" anchor="ctr"/>
          <a:lstStyle/>
          <a:p>
            <a:pPr algn="ctr">
              <a:buNone/>
            </a:pPr>
            <a:r>
              <a:rPr lang="en-US" sz="1400" dirty="0"/>
              <a:t>system </a:t>
            </a:r>
            <a:r>
              <a:rPr lang="en-US" sz="1400" dirty="0" err="1"/>
              <a:t>kall</a:t>
            </a:r>
            <a:r>
              <a:rPr lang="en-US" sz="1400" dirty="0"/>
              <a:t> </a:t>
            </a:r>
            <a:r>
              <a:rPr lang="en-US" sz="1400" dirty="0" err="1"/>
              <a:t>grensesnitt</a:t>
            </a:r>
            <a:endParaRPr lang="en-US" sz="1400" dirty="0"/>
          </a:p>
        </p:txBody>
      </p:sp>
      <p:sp>
        <p:nvSpPr>
          <p:cNvPr id="879636" name="Rectangle 20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74162" y="5310188"/>
            <a:ext cx="3903927" cy="12366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grpSp>
        <p:nvGrpSpPr>
          <p:cNvPr id="2" name="Group 28"/>
          <p:cNvGrpSpPr>
            <a:grpSpLocks/>
          </p:cNvGrpSpPr>
          <p:nvPr>
            <p:custDataLst>
              <p:tags r:id="rId18"/>
            </p:custDataLst>
          </p:nvPr>
        </p:nvGrpSpPr>
        <p:grpSpPr bwMode="auto">
          <a:xfrm>
            <a:off x="866775" y="5416557"/>
            <a:ext cx="3510095" cy="206375"/>
            <a:chOff x="516" y="3432"/>
            <a:chExt cx="2041" cy="130"/>
          </a:xfrm>
        </p:grpSpPr>
        <p:sp>
          <p:nvSpPr>
            <p:cNvPr id="30758" name="Rectangle 21"/>
            <p:cNvSpPr>
              <a:spLocks noChangeArrowheads="1"/>
            </p:cNvSpPr>
            <p:nvPr/>
          </p:nvSpPr>
          <p:spPr bwMode="auto">
            <a:xfrm>
              <a:off x="516" y="3432"/>
              <a:ext cx="195" cy="13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0759" name="Rectangle 23"/>
            <p:cNvSpPr>
              <a:spLocks noChangeArrowheads="1"/>
            </p:cNvSpPr>
            <p:nvPr/>
          </p:nvSpPr>
          <p:spPr bwMode="auto">
            <a:xfrm>
              <a:off x="885" y="3432"/>
              <a:ext cx="195" cy="13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0760" name="Rectangle 24"/>
            <p:cNvSpPr>
              <a:spLocks noChangeArrowheads="1"/>
            </p:cNvSpPr>
            <p:nvPr/>
          </p:nvSpPr>
          <p:spPr bwMode="auto">
            <a:xfrm>
              <a:off x="1254" y="3432"/>
              <a:ext cx="195" cy="13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0761" name="Rectangle 25"/>
            <p:cNvSpPr>
              <a:spLocks noChangeArrowheads="1"/>
            </p:cNvSpPr>
            <p:nvPr/>
          </p:nvSpPr>
          <p:spPr bwMode="auto">
            <a:xfrm>
              <a:off x="1623" y="3432"/>
              <a:ext cx="195" cy="13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0762" name="Rectangle 26"/>
            <p:cNvSpPr>
              <a:spLocks noChangeArrowheads="1"/>
            </p:cNvSpPr>
            <p:nvPr/>
          </p:nvSpPr>
          <p:spPr bwMode="auto">
            <a:xfrm>
              <a:off x="1992" y="3432"/>
              <a:ext cx="195" cy="13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0763" name="Rectangle 27"/>
            <p:cNvSpPr>
              <a:spLocks noChangeArrowheads="1"/>
            </p:cNvSpPr>
            <p:nvPr/>
          </p:nvSpPr>
          <p:spPr bwMode="auto">
            <a:xfrm>
              <a:off x="2362" y="3432"/>
              <a:ext cx="195" cy="13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</p:grpSp>
      <p:grpSp>
        <p:nvGrpSpPr>
          <p:cNvPr id="3" name="Group 29"/>
          <p:cNvGrpSpPr>
            <a:grpSpLocks/>
          </p:cNvGrpSpPr>
          <p:nvPr>
            <p:custDataLst>
              <p:tags r:id="rId19"/>
            </p:custDataLst>
          </p:nvPr>
        </p:nvGrpSpPr>
        <p:grpSpPr bwMode="auto">
          <a:xfrm>
            <a:off x="866775" y="5757870"/>
            <a:ext cx="3510095" cy="206375"/>
            <a:chOff x="516" y="3432"/>
            <a:chExt cx="2041" cy="130"/>
          </a:xfrm>
        </p:grpSpPr>
        <p:sp>
          <p:nvSpPr>
            <p:cNvPr id="30752" name="Rectangle 30"/>
            <p:cNvSpPr>
              <a:spLocks noChangeArrowheads="1"/>
            </p:cNvSpPr>
            <p:nvPr/>
          </p:nvSpPr>
          <p:spPr bwMode="auto">
            <a:xfrm>
              <a:off x="516" y="3432"/>
              <a:ext cx="195" cy="13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0753" name="Rectangle 31"/>
            <p:cNvSpPr>
              <a:spLocks noChangeArrowheads="1"/>
            </p:cNvSpPr>
            <p:nvPr/>
          </p:nvSpPr>
          <p:spPr bwMode="auto">
            <a:xfrm>
              <a:off x="885" y="3432"/>
              <a:ext cx="195" cy="13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0754" name="Rectangle 32"/>
            <p:cNvSpPr>
              <a:spLocks noChangeArrowheads="1"/>
            </p:cNvSpPr>
            <p:nvPr/>
          </p:nvSpPr>
          <p:spPr bwMode="auto">
            <a:xfrm>
              <a:off x="1254" y="3432"/>
              <a:ext cx="195" cy="13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0755" name="Rectangle 33"/>
            <p:cNvSpPr>
              <a:spLocks noChangeArrowheads="1"/>
            </p:cNvSpPr>
            <p:nvPr/>
          </p:nvSpPr>
          <p:spPr bwMode="auto">
            <a:xfrm>
              <a:off x="1623" y="3432"/>
              <a:ext cx="195" cy="13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0756" name="Rectangle 34"/>
            <p:cNvSpPr>
              <a:spLocks noChangeArrowheads="1"/>
            </p:cNvSpPr>
            <p:nvPr/>
          </p:nvSpPr>
          <p:spPr bwMode="auto">
            <a:xfrm>
              <a:off x="1992" y="3432"/>
              <a:ext cx="195" cy="13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0757" name="Rectangle 35"/>
            <p:cNvSpPr>
              <a:spLocks noChangeArrowheads="1"/>
            </p:cNvSpPr>
            <p:nvPr/>
          </p:nvSpPr>
          <p:spPr bwMode="auto">
            <a:xfrm>
              <a:off x="2362" y="3432"/>
              <a:ext cx="195" cy="13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</p:grpSp>
      <p:grpSp>
        <p:nvGrpSpPr>
          <p:cNvPr id="4" name="Group 36"/>
          <p:cNvGrpSpPr>
            <a:grpSpLocks/>
          </p:cNvGrpSpPr>
          <p:nvPr>
            <p:custDataLst>
              <p:tags r:id="rId20"/>
            </p:custDataLst>
          </p:nvPr>
        </p:nvGrpSpPr>
        <p:grpSpPr bwMode="auto">
          <a:xfrm>
            <a:off x="866775" y="6099182"/>
            <a:ext cx="3510095" cy="206375"/>
            <a:chOff x="516" y="3432"/>
            <a:chExt cx="2041" cy="130"/>
          </a:xfrm>
        </p:grpSpPr>
        <p:sp>
          <p:nvSpPr>
            <p:cNvPr id="30746" name="Rectangle 37"/>
            <p:cNvSpPr>
              <a:spLocks noChangeArrowheads="1"/>
            </p:cNvSpPr>
            <p:nvPr/>
          </p:nvSpPr>
          <p:spPr bwMode="auto">
            <a:xfrm>
              <a:off x="516" y="3432"/>
              <a:ext cx="195" cy="13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0747" name="Rectangle 38"/>
            <p:cNvSpPr>
              <a:spLocks noChangeArrowheads="1"/>
            </p:cNvSpPr>
            <p:nvPr/>
          </p:nvSpPr>
          <p:spPr bwMode="auto">
            <a:xfrm>
              <a:off x="885" y="3432"/>
              <a:ext cx="195" cy="13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0748" name="Rectangle 39"/>
            <p:cNvSpPr>
              <a:spLocks noChangeArrowheads="1"/>
            </p:cNvSpPr>
            <p:nvPr/>
          </p:nvSpPr>
          <p:spPr bwMode="auto">
            <a:xfrm>
              <a:off x="1254" y="3432"/>
              <a:ext cx="195" cy="13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0749" name="Rectangle 40"/>
            <p:cNvSpPr>
              <a:spLocks noChangeArrowheads="1"/>
            </p:cNvSpPr>
            <p:nvPr/>
          </p:nvSpPr>
          <p:spPr bwMode="auto">
            <a:xfrm>
              <a:off x="1623" y="3432"/>
              <a:ext cx="195" cy="13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0750" name="Rectangle 41"/>
            <p:cNvSpPr>
              <a:spLocks noChangeArrowheads="1"/>
            </p:cNvSpPr>
            <p:nvPr/>
          </p:nvSpPr>
          <p:spPr bwMode="auto">
            <a:xfrm>
              <a:off x="1992" y="3432"/>
              <a:ext cx="195" cy="13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0751" name="Rectangle 42"/>
            <p:cNvSpPr>
              <a:spLocks noChangeArrowheads="1"/>
            </p:cNvSpPr>
            <p:nvPr/>
          </p:nvSpPr>
          <p:spPr bwMode="auto">
            <a:xfrm>
              <a:off x="2362" y="3432"/>
              <a:ext cx="195" cy="13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</p:grpSp>
      <p:sp>
        <p:nvSpPr>
          <p:cNvPr id="879659" name="Text Box 43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3305262" y="6303970"/>
            <a:ext cx="13278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buNone/>
            </a:pPr>
            <a:r>
              <a:rPr lang="en-US" sz="1200" dirty="0"/>
              <a:t>OS </a:t>
            </a:r>
            <a:r>
              <a:rPr lang="en-US" sz="1200" dirty="0" err="1"/>
              <a:t>komponenter</a:t>
            </a:r>
            <a:endParaRPr lang="en-US" sz="1200" dirty="0"/>
          </a:p>
        </p:txBody>
      </p:sp>
      <p:sp>
        <p:nvSpPr>
          <p:cNvPr id="879661" name="Freeform 45"/>
          <p:cNvSpPr>
            <a:spLocks/>
          </p:cNvSpPr>
          <p:nvPr>
            <p:custDataLst>
              <p:tags r:id="rId22"/>
            </p:custDataLst>
          </p:nvPr>
        </p:nvSpPr>
        <p:spPr bwMode="auto">
          <a:xfrm>
            <a:off x="1289844" y="4548195"/>
            <a:ext cx="1078310" cy="244475"/>
          </a:xfrm>
          <a:custGeom>
            <a:avLst/>
            <a:gdLst>
              <a:gd name="T0" fmla="*/ 0 w 844"/>
              <a:gd name="T1" fmla="*/ 0 h 154"/>
              <a:gd name="T2" fmla="*/ 261478556 w 844"/>
              <a:gd name="T3" fmla="*/ 151209365 h 154"/>
              <a:gd name="T4" fmla="*/ 1008361689 w 844"/>
              <a:gd name="T5" fmla="*/ 249494675 h 154"/>
              <a:gd name="T6" fmla="*/ 1173871403 w 844"/>
              <a:gd name="T7" fmla="*/ 388104008 h 154"/>
              <a:gd name="T8" fmla="*/ 0 60000 65536"/>
              <a:gd name="T9" fmla="*/ 0 60000 65536"/>
              <a:gd name="T10" fmla="*/ 0 60000 65536"/>
              <a:gd name="T11" fmla="*/ 0 60000 65536"/>
              <a:gd name="T12" fmla="*/ 0 w 844"/>
              <a:gd name="T13" fmla="*/ 0 h 154"/>
              <a:gd name="T14" fmla="*/ 844 w 844"/>
              <a:gd name="T15" fmla="*/ 154 h 1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4" h="154">
                <a:moveTo>
                  <a:pt x="0" y="0"/>
                </a:moveTo>
                <a:cubicBezTo>
                  <a:pt x="33" y="22"/>
                  <a:pt x="67" y="44"/>
                  <a:pt x="188" y="60"/>
                </a:cubicBezTo>
                <a:cubicBezTo>
                  <a:pt x="309" y="76"/>
                  <a:pt x="616" y="83"/>
                  <a:pt x="725" y="99"/>
                </a:cubicBezTo>
                <a:cubicBezTo>
                  <a:pt x="834" y="115"/>
                  <a:pt x="839" y="134"/>
                  <a:pt x="844" y="154"/>
                </a:cubicBezTo>
              </a:path>
            </a:pathLst>
          </a:custGeom>
          <a:noFill/>
          <a:ln w="1905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b-NO"/>
          </a:p>
        </p:txBody>
      </p:sp>
      <p:sp>
        <p:nvSpPr>
          <p:cNvPr id="879662" name="Freeform 46"/>
          <p:cNvSpPr>
            <a:spLocks/>
          </p:cNvSpPr>
          <p:nvPr>
            <p:custDataLst>
              <p:tags r:id="rId23"/>
            </p:custDataLst>
          </p:nvPr>
        </p:nvSpPr>
        <p:spPr bwMode="auto">
          <a:xfrm>
            <a:off x="1878013" y="5084770"/>
            <a:ext cx="479822" cy="763587"/>
          </a:xfrm>
          <a:custGeom>
            <a:avLst/>
            <a:gdLst>
              <a:gd name="T0" fmla="*/ 375808217 w 522"/>
              <a:gd name="T1" fmla="*/ 0 h 481"/>
              <a:gd name="T2" fmla="*/ 114470101 w 522"/>
              <a:gd name="T3" fmla="*/ 224293008 h 481"/>
              <a:gd name="T4" fmla="*/ 50395344 w 522"/>
              <a:gd name="T5" fmla="*/ 874493027 h 481"/>
              <a:gd name="T6" fmla="*/ 32397133 w 522"/>
              <a:gd name="T7" fmla="*/ 1139109987 h 481"/>
              <a:gd name="T8" fmla="*/ 0 w 522"/>
              <a:gd name="T9" fmla="*/ 1212193658 h 4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2"/>
              <a:gd name="T16" fmla="*/ 0 h 481"/>
              <a:gd name="T17" fmla="*/ 522 w 522"/>
              <a:gd name="T18" fmla="*/ 481 h 4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2" h="481">
                <a:moveTo>
                  <a:pt x="522" y="0"/>
                </a:moveTo>
                <a:cubicBezTo>
                  <a:pt x="378" y="15"/>
                  <a:pt x="234" y="31"/>
                  <a:pt x="159" y="89"/>
                </a:cubicBezTo>
                <a:cubicBezTo>
                  <a:pt x="84" y="147"/>
                  <a:pt x="89" y="287"/>
                  <a:pt x="70" y="347"/>
                </a:cubicBezTo>
                <a:cubicBezTo>
                  <a:pt x="51" y="407"/>
                  <a:pt x="57" y="430"/>
                  <a:pt x="45" y="452"/>
                </a:cubicBezTo>
                <a:cubicBezTo>
                  <a:pt x="33" y="474"/>
                  <a:pt x="16" y="477"/>
                  <a:pt x="0" y="481"/>
                </a:cubicBezTo>
              </a:path>
            </a:pathLst>
          </a:custGeom>
          <a:noFill/>
          <a:ln w="1905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b-NO"/>
          </a:p>
        </p:txBody>
      </p:sp>
      <p:sp>
        <p:nvSpPr>
          <p:cNvPr id="879665" name="Freeform 49"/>
          <p:cNvSpPr>
            <a:spLocks/>
          </p:cNvSpPr>
          <p:nvPr>
            <p:custDataLst>
              <p:tags r:id="rId24"/>
            </p:custDataLst>
          </p:nvPr>
        </p:nvSpPr>
        <p:spPr bwMode="auto">
          <a:xfrm>
            <a:off x="3087030" y="4556125"/>
            <a:ext cx="901171" cy="204788"/>
          </a:xfrm>
          <a:custGeom>
            <a:avLst/>
            <a:gdLst>
              <a:gd name="T0" fmla="*/ 1017609385 w 680"/>
              <a:gd name="T1" fmla="*/ 0 h 129"/>
              <a:gd name="T2" fmla="*/ 839527491 w 680"/>
              <a:gd name="T3" fmla="*/ 163811322 h 129"/>
              <a:gd name="T4" fmla="*/ 230459143 w 680"/>
              <a:gd name="T5" fmla="*/ 249496853 h 129"/>
              <a:gd name="T6" fmla="*/ 0 w 680"/>
              <a:gd name="T7" fmla="*/ 325101689 h 129"/>
              <a:gd name="T8" fmla="*/ 0 60000 65536"/>
              <a:gd name="T9" fmla="*/ 0 60000 65536"/>
              <a:gd name="T10" fmla="*/ 0 60000 65536"/>
              <a:gd name="T11" fmla="*/ 0 60000 65536"/>
              <a:gd name="T12" fmla="*/ 0 w 680"/>
              <a:gd name="T13" fmla="*/ 0 h 129"/>
              <a:gd name="T14" fmla="*/ 680 w 680"/>
              <a:gd name="T15" fmla="*/ 129 h 1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0" h="129">
                <a:moveTo>
                  <a:pt x="680" y="0"/>
                </a:moveTo>
                <a:cubicBezTo>
                  <a:pt x="664" y="24"/>
                  <a:pt x="649" y="49"/>
                  <a:pt x="561" y="65"/>
                </a:cubicBezTo>
                <a:cubicBezTo>
                  <a:pt x="473" y="81"/>
                  <a:pt x="247" y="88"/>
                  <a:pt x="154" y="99"/>
                </a:cubicBezTo>
                <a:cubicBezTo>
                  <a:pt x="61" y="110"/>
                  <a:pt x="30" y="119"/>
                  <a:pt x="0" y="129"/>
                </a:cubicBezTo>
              </a:path>
            </a:pathLst>
          </a:cu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b-NO"/>
          </a:p>
        </p:txBody>
      </p:sp>
      <p:sp>
        <p:nvSpPr>
          <p:cNvPr id="879666" name="Freeform 50"/>
          <p:cNvSpPr>
            <a:spLocks/>
          </p:cNvSpPr>
          <p:nvPr>
            <p:custDataLst>
              <p:tags r:id="rId25"/>
            </p:custDataLst>
          </p:nvPr>
        </p:nvSpPr>
        <p:spPr bwMode="auto">
          <a:xfrm>
            <a:off x="3090466" y="5092700"/>
            <a:ext cx="914929" cy="1111250"/>
          </a:xfrm>
          <a:custGeom>
            <a:avLst/>
            <a:gdLst>
              <a:gd name="T0" fmla="*/ 0 w 690"/>
              <a:gd name="T1" fmla="*/ 0 h 700"/>
              <a:gd name="T2" fmla="*/ 743077973 w 690"/>
              <a:gd name="T3" fmla="*/ 161289993 h 700"/>
              <a:gd name="T4" fmla="*/ 913865506 w 690"/>
              <a:gd name="T5" fmla="*/ 650200284 h 700"/>
              <a:gd name="T6" fmla="*/ 913865506 w 690"/>
              <a:gd name="T7" fmla="*/ 1527214552 h 700"/>
              <a:gd name="T8" fmla="*/ 1033716900 w 690"/>
              <a:gd name="T9" fmla="*/ 1764109553 h 7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0"/>
              <a:gd name="T16" fmla="*/ 0 h 700"/>
              <a:gd name="T17" fmla="*/ 690 w 690"/>
              <a:gd name="T18" fmla="*/ 700 h 7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0" h="700">
                <a:moveTo>
                  <a:pt x="0" y="0"/>
                </a:moveTo>
                <a:cubicBezTo>
                  <a:pt x="197" y="10"/>
                  <a:pt x="394" y="21"/>
                  <a:pt x="496" y="64"/>
                </a:cubicBezTo>
                <a:cubicBezTo>
                  <a:pt x="598" y="107"/>
                  <a:pt x="591" y="168"/>
                  <a:pt x="610" y="258"/>
                </a:cubicBezTo>
                <a:cubicBezTo>
                  <a:pt x="629" y="348"/>
                  <a:pt x="597" y="532"/>
                  <a:pt x="610" y="606"/>
                </a:cubicBezTo>
                <a:cubicBezTo>
                  <a:pt x="623" y="680"/>
                  <a:pt x="656" y="690"/>
                  <a:pt x="690" y="700"/>
                </a:cubicBezTo>
              </a:path>
            </a:pathLst>
          </a:cu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26"/>
            </p:custDataLst>
          </p:nvPr>
        </p:nvSpPr>
        <p:spPr/>
        <p:txBody>
          <a:bodyPr/>
          <a:lstStyle/>
          <a:p>
            <a:pPr>
              <a:defRPr/>
            </a:pPr>
            <a:fld id="{1D0BDE88-B0E9-4DE3-98CA-EAFE94D5871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79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79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79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7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8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5000" fill="hold"/>
                                        <p:tgtEl>
                                          <p:spTgt spid="879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5000" fill="hold"/>
                                        <p:tgtEl>
                                          <p:spTgt spid="879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8" presetClass="entr" presetSubtype="0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5000" fill="hold"/>
                                        <p:tgtEl>
                                          <p:spTgt spid="879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5000" fill="hold"/>
                                        <p:tgtEl>
                                          <p:spTgt spid="879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8" presetClass="entr" presetSubtype="0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5000" fill="hold"/>
                                        <p:tgtEl>
                                          <p:spTgt spid="879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5000" fill="hold"/>
                                        <p:tgtEl>
                                          <p:spTgt spid="879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8" presetClass="entr" presetSubtype="0" fill="hold" grpId="0" nodeType="withEffect">
                                  <p:stCondLst>
                                    <p:cond delay="19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5000" fill="hold"/>
                                        <p:tgtEl>
                                          <p:spTgt spid="879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5000" fill="hold"/>
                                        <p:tgtEl>
                                          <p:spTgt spid="879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4500"/>
                            </p:stCondLst>
                            <p:childTnLst>
                              <p:par>
                                <p:cTn id="7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4500"/>
                            </p:stCondLst>
                            <p:childTnLst>
                              <p:par>
                                <p:cTn id="7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4500"/>
                            </p:stCondLst>
                            <p:childTnLst>
                              <p:par>
                                <p:cTn id="8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4500"/>
                            </p:stCondLst>
                            <p:childTnLst>
                              <p:par>
                                <p:cTn id="8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4500"/>
                            </p:stCondLst>
                            <p:childTnLst>
                              <p:par>
                                <p:cTn id="8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9619" grpId="0" build="p"/>
      <p:bldP spid="879622" grpId="0"/>
      <p:bldP spid="879622" grpId="1"/>
      <p:bldP spid="879625" grpId="0"/>
      <p:bldP spid="879625" grpId="1"/>
      <p:bldP spid="879626" grpId="0"/>
      <p:bldP spid="879626" grpId="1"/>
      <p:bldP spid="879627" grpId="0"/>
      <p:bldP spid="879627" grpId="1"/>
      <p:bldP spid="879629" grpId="0"/>
      <p:bldP spid="879629" grpId="1"/>
      <p:bldP spid="879630" grpId="0" animBg="1"/>
      <p:bldP spid="879631" grpId="0" animBg="1"/>
      <p:bldP spid="879632" grpId="0" animBg="1"/>
      <p:bldP spid="879633" grpId="0" animBg="1"/>
      <p:bldP spid="879634" grpId="0"/>
      <p:bldP spid="879635" grpId="0" animBg="1"/>
      <p:bldP spid="879636" grpId="0" animBg="1"/>
      <p:bldP spid="879659" grpId="0"/>
      <p:bldP spid="879661" grpId="0" animBg="1"/>
      <p:bldP spid="879662" grpId="0" animBg="1"/>
      <p:bldP spid="879665" grpId="0" animBg="1"/>
      <p:bldP spid="87966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I dag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nb-NO" dirty="0"/>
              <a:t>Fokusere på å få en </a:t>
            </a:r>
            <a:r>
              <a:rPr lang="nb-NO" i="1" dirty="0"/>
              <a:t>oversikt</a:t>
            </a:r>
          </a:p>
          <a:p>
            <a:r>
              <a:rPr lang="nb-NO" dirty="0"/>
              <a:t>Lære </a:t>
            </a:r>
            <a:r>
              <a:rPr lang="nb-NO" i="1" dirty="0">
                <a:solidFill>
                  <a:srgbClr val="FF0000"/>
                </a:solidFill>
              </a:rPr>
              <a:t>begrepene</a:t>
            </a:r>
            <a:r>
              <a:rPr lang="nb-NO" dirty="0"/>
              <a:t> som benyttes i litteratur og dokumentasjon</a:t>
            </a:r>
          </a:p>
          <a:p>
            <a:r>
              <a:rPr lang="nb-NO" dirty="0"/>
              <a:t>Øving</a:t>
            </a:r>
          </a:p>
          <a:p>
            <a:pPr lvl="1"/>
            <a:r>
              <a:rPr lang="nb-NO" dirty="0"/>
              <a:t>Teori og begreper, samt litt historie</a:t>
            </a:r>
          </a:p>
          <a:p>
            <a:pPr lvl="1"/>
            <a:r>
              <a:rPr lang="nb-NO" dirty="0"/>
              <a:t>Lære seg kommando-linje interface på eget OS, hvordan manøvrere seg og hvordan gjøre enkle oppgaver i kommando-linje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1D0BDE88-B0E9-4DE3-98CA-EAFE94D5871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06417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96012" y="1665291"/>
            <a:ext cx="1793742" cy="459356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nb-NO" sz="900" b="1"/>
              <a:t>Prosess 1</a:t>
            </a:r>
          </a:p>
          <a:p>
            <a:pPr>
              <a:spcBef>
                <a:spcPct val="50000"/>
              </a:spcBef>
            </a:pPr>
            <a:endParaRPr lang="nb-NO" sz="900" b="1"/>
          </a:p>
          <a:p>
            <a:pPr>
              <a:spcBef>
                <a:spcPct val="50000"/>
              </a:spcBef>
            </a:pPr>
            <a:endParaRPr lang="nb-NO" sz="900" b="1"/>
          </a:p>
          <a:p>
            <a:pPr>
              <a:spcBef>
                <a:spcPct val="50000"/>
              </a:spcBef>
            </a:pPr>
            <a:endParaRPr lang="nb-NO" sz="900" b="1"/>
          </a:p>
          <a:p>
            <a:pPr>
              <a:spcBef>
                <a:spcPct val="50000"/>
              </a:spcBef>
            </a:pPr>
            <a:endParaRPr lang="nb-NO" sz="900" b="1"/>
          </a:p>
          <a:p>
            <a:pPr>
              <a:spcBef>
                <a:spcPct val="50000"/>
              </a:spcBef>
            </a:pPr>
            <a:endParaRPr lang="nb-NO" sz="900"/>
          </a:p>
          <a:p>
            <a:pPr>
              <a:spcBef>
                <a:spcPct val="50000"/>
              </a:spcBef>
            </a:pPr>
            <a:endParaRPr lang="nb-NO" sz="900"/>
          </a:p>
          <a:p>
            <a:pPr>
              <a:spcBef>
                <a:spcPct val="50000"/>
              </a:spcBef>
            </a:pPr>
            <a:endParaRPr lang="nb-NO" sz="900"/>
          </a:p>
          <a:p>
            <a:pPr>
              <a:spcBef>
                <a:spcPct val="50000"/>
              </a:spcBef>
            </a:pPr>
            <a:endParaRPr lang="nb-NO" sz="900"/>
          </a:p>
          <a:p>
            <a:pPr>
              <a:spcBef>
                <a:spcPct val="50000"/>
              </a:spcBef>
            </a:pPr>
            <a:endParaRPr lang="nb-NO" sz="900"/>
          </a:p>
          <a:p>
            <a:pPr>
              <a:spcBef>
                <a:spcPct val="50000"/>
              </a:spcBef>
            </a:pPr>
            <a:endParaRPr lang="nb-NO" sz="900"/>
          </a:p>
          <a:p>
            <a:pPr>
              <a:spcBef>
                <a:spcPct val="50000"/>
              </a:spcBef>
            </a:pPr>
            <a:endParaRPr lang="nb-NO" sz="900"/>
          </a:p>
          <a:p>
            <a:pPr>
              <a:spcBef>
                <a:spcPct val="50000"/>
              </a:spcBef>
            </a:pPr>
            <a:endParaRPr lang="nb-NO" sz="900"/>
          </a:p>
          <a:p>
            <a:pPr>
              <a:spcBef>
                <a:spcPct val="50000"/>
              </a:spcBef>
            </a:pPr>
            <a:endParaRPr lang="nb-NO" sz="900"/>
          </a:p>
          <a:p>
            <a:pPr>
              <a:spcBef>
                <a:spcPct val="50000"/>
              </a:spcBef>
            </a:pPr>
            <a:endParaRPr lang="nb-NO" sz="900"/>
          </a:p>
          <a:p>
            <a:pPr>
              <a:spcBef>
                <a:spcPct val="50000"/>
              </a:spcBef>
            </a:pPr>
            <a:endParaRPr lang="nb-NO" sz="900"/>
          </a:p>
          <a:p>
            <a:pPr>
              <a:spcBef>
                <a:spcPct val="50000"/>
              </a:spcBef>
            </a:pPr>
            <a:endParaRPr lang="nb-NO" sz="900"/>
          </a:p>
          <a:p>
            <a:pPr>
              <a:spcBef>
                <a:spcPct val="50000"/>
              </a:spcBef>
            </a:pPr>
            <a:endParaRPr lang="nb-NO" sz="900"/>
          </a:p>
          <a:p>
            <a:pPr>
              <a:spcBef>
                <a:spcPct val="50000"/>
              </a:spcBef>
            </a:pPr>
            <a:endParaRPr lang="nb-NO" sz="900"/>
          </a:p>
          <a:p>
            <a:pPr>
              <a:spcBef>
                <a:spcPct val="50000"/>
              </a:spcBef>
            </a:pPr>
            <a:endParaRPr lang="nb-NO" sz="900"/>
          </a:p>
          <a:p>
            <a:pPr>
              <a:spcBef>
                <a:spcPct val="50000"/>
              </a:spcBef>
            </a:pPr>
            <a:endParaRPr lang="nb-NO" sz="900"/>
          </a:p>
          <a:p>
            <a:pPr>
              <a:spcBef>
                <a:spcPct val="50000"/>
              </a:spcBef>
            </a:pPr>
            <a:endParaRPr lang="en-US" sz="900"/>
          </a:p>
        </p:txBody>
      </p:sp>
      <p:grpSp>
        <p:nvGrpSpPr>
          <p:cNvPr id="2" name="Group 45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833303" y="4149734"/>
            <a:ext cx="3823097" cy="860425"/>
            <a:chOff x="-1792" y="960"/>
            <a:chExt cx="2223" cy="542"/>
          </a:xfrm>
        </p:grpSpPr>
        <p:sp>
          <p:nvSpPr>
            <p:cNvPr id="40993" name="Rectangle 42"/>
            <p:cNvSpPr>
              <a:spLocks noChangeArrowheads="1"/>
            </p:cNvSpPr>
            <p:nvPr/>
          </p:nvSpPr>
          <p:spPr bwMode="auto">
            <a:xfrm flipH="1">
              <a:off x="-1015" y="963"/>
              <a:ext cx="1446" cy="539"/>
            </a:xfrm>
            <a:prstGeom prst="rect">
              <a:avLst/>
            </a:prstGeom>
            <a:solidFill>
              <a:srgbClr val="C0C0C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/>
              <a:r>
                <a:rPr lang="en-US" sz="900">
                  <a:latin typeface="TimesNewRoman"/>
                </a:rPr>
                <a:t>Protocol control block (process descriptor)</a:t>
              </a:r>
            </a:p>
            <a:p>
              <a:pPr marL="342900" indent="-342900">
                <a:buFontTx/>
                <a:buChar char="•"/>
              </a:pPr>
              <a:r>
                <a:rPr lang="en-US" sz="900">
                  <a:latin typeface="TimesNewRoman"/>
                </a:rPr>
                <a:t>PID</a:t>
              </a:r>
            </a:p>
            <a:p>
              <a:pPr marL="342900" indent="-342900">
                <a:buFontTx/>
                <a:buChar char="•"/>
              </a:pPr>
              <a:r>
                <a:rPr lang="en-US" sz="900">
                  <a:latin typeface="TimesNewRoman"/>
                </a:rPr>
                <a:t>address space (text, data, stack)</a:t>
              </a:r>
            </a:p>
            <a:p>
              <a:pPr marL="342900" indent="-342900">
                <a:buFontTx/>
                <a:buChar char="•"/>
              </a:pPr>
              <a:r>
                <a:rPr lang="en-US" sz="900">
                  <a:latin typeface="TimesNewRoman"/>
                </a:rPr>
                <a:t>state</a:t>
              </a:r>
            </a:p>
            <a:p>
              <a:pPr marL="342900" indent="-342900">
                <a:buFontTx/>
                <a:buChar char="•"/>
              </a:pPr>
              <a:r>
                <a:rPr lang="en-US" sz="900">
                  <a:latin typeface="TimesNewRoman"/>
                </a:rPr>
                <a:t>allocated resources</a:t>
              </a:r>
            </a:p>
            <a:p>
              <a:pPr marL="342900" indent="-342900">
                <a:buFontTx/>
                <a:buChar char="•"/>
              </a:pPr>
              <a:r>
                <a:rPr lang="en-US" sz="900">
                  <a:latin typeface="TimesNewRoman"/>
                </a:rPr>
                <a:t>…</a:t>
              </a:r>
            </a:p>
          </p:txBody>
        </p:sp>
        <p:sp>
          <p:nvSpPr>
            <p:cNvPr id="40994" name="AutoShape 43"/>
            <p:cNvSpPr>
              <a:spLocks noChangeArrowheads="1"/>
            </p:cNvSpPr>
            <p:nvPr/>
          </p:nvSpPr>
          <p:spPr bwMode="auto">
            <a:xfrm rot="5400000" flipH="1">
              <a:off x="-1669" y="837"/>
              <a:ext cx="542" cy="787"/>
            </a:xfrm>
            <a:custGeom>
              <a:avLst/>
              <a:gdLst>
                <a:gd name="T0" fmla="*/ 0 w 21600"/>
                <a:gd name="T1" fmla="*/ 1 h 21600"/>
                <a:gd name="T2" fmla="*/ 0 w 21600"/>
                <a:gd name="T3" fmla="*/ 1 h 21600"/>
                <a:gd name="T4" fmla="*/ 0 w 21600"/>
                <a:gd name="T5" fmla="*/ 1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5978 w 21600"/>
                <a:gd name="T13" fmla="*/ 5983 h 21600"/>
                <a:gd name="T14" fmla="*/ 15622 w 21600"/>
                <a:gd name="T15" fmla="*/ 1561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8355" y="21600"/>
                  </a:lnTo>
                  <a:lnTo>
                    <a:pt x="13245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</p:grpSp>
      <p:sp>
        <p:nvSpPr>
          <p:cNvPr id="40964" name="Rectangle 2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Prosess</a:t>
            </a:r>
            <a:r>
              <a:rPr lang="en-US" dirty="0"/>
              <a:t> </a:t>
            </a:r>
            <a:r>
              <a:rPr lang="en-US" dirty="0" err="1"/>
              <a:t>opprettes</a:t>
            </a:r>
            <a:r>
              <a:rPr lang="en-US" dirty="0"/>
              <a:t> (Unix) – </a:t>
            </a:r>
            <a:r>
              <a:rPr lang="en-US" dirty="0">
                <a:latin typeface="Courier New" pitchFamily="49" charset="0"/>
              </a:rPr>
              <a:t>fork()</a:t>
            </a:r>
          </a:p>
        </p:txBody>
      </p:sp>
      <p:pic>
        <p:nvPicPr>
          <p:cNvPr id="40965" name="Picture 5" descr="j0199284[1]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36" cstate="print"/>
          <a:srcRect/>
          <a:stretch>
            <a:fillRect/>
          </a:stretch>
        </p:blipFill>
        <p:spPr bwMode="auto">
          <a:xfrm>
            <a:off x="1169461" y="5080009"/>
            <a:ext cx="1209014" cy="101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1783" name="Picture 7" descr="j0356720[1]"/>
          <p:cNvPicPr>
            <a:picLocks noChangeAspect="1" noChangeArrowheads="1" noCrop="1"/>
          </p:cNvPicPr>
          <p:nvPr>
            <p:custDataLst>
              <p:tags r:id="rId6"/>
            </p:custDataLst>
          </p:nvPr>
        </p:nvPicPr>
        <p:blipFill>
          <a:blip r:embed="rId37" cstate="print"/>
          <a:srcRect/>
          <a:stretch>
            <a:fillRect/>
          </a:stretch>
        </p:blipFill>
        <p:spPr bwMode="auto">
          <a:xfrm>
            <a:off x="1346597" y="4060825"/>
            <a:ext cx="10318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1784" name="Picture 8" descr="MCj02376410000[1]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38" cstate="print"/>
          <a:srcRect/>
          <a:stretch>
            <a:fillRect/>
          </a:stretch>
        </p:blipFill>
        <p:spPr bwMode="auto">
          <a:xfrm>
            <a:off x="1006083" y="2001838"/>
            <a:ext cx="748109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1788" name="Picture 12" descr="MCj02376330000[1]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39" cstate="print"/>
          <a:srcRect/>
          <a:stretch>
            <a:fillRect/>
          </a:stretch>
        </p:blipFill>
        <p:spPr bwMode="auto">
          <a:xfrm>
            <a:off x="1080030" y="2901959"/>
            <a:ext cx="557213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1790" name="Picture 14" descr="MCj02381630000[1]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40" cstate="print"/>
          <a:srcRect/>
          <a:stretch>
            <a:fillRect/>
          </a:stretch>
        </p:blipFill>
        <p:spPr bwMode="auto">
          <a:xfrm>
            <a:off x="1912411" y="3028959"/>
            <a:ext cx="466064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1791" name="Picture 15" descr="MCj02376030000[1]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41" cstate="print"/>
          <a:srcRect/>
          <a:stretch>
            <a:fillRect/>
          </a:stretch>
        </p:blipFill>
        <p:spPr bwMode="auto">
          <a:xfrm>
            <a:off x="1871135" y="2228859"/>
            <a:ext cx="59676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71" name="Line 16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1014677" y="3933825"/>
            <a:ext cx="15202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nb-NO"/>
          </a:p>
        </p:txBody>
      </p:sp>
      <p:sp>
        <p:nvSpPr>
          <p:cNvPr id="971793" name="Text Box 17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395906" y="1671638"/>
            <a:ext cx="1793742" cy="459356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nb-NO" sz="900" b="1"/>
              <a:t>Prosess 2</a:t>
            </a:r>
          </a:p>
          <a:p>
            <a:pPr>
              <a:spcBef>
                <a:spcPct val="50000"/>
              </a:spcBef>
            </a:pPr>
            <a:endParaRPr lang="nb-NO" sz="900" b="1"/>
          </a:p>
          <a:p>
            <a:pPr>
              <a:spcBef>
                <a:spcPct val="50000"/>
              </a:spcBef>
            </a:pPr>
            <a:endParaRPr lang="nb-NO" sz="900" b="1"/>
          </a:p>
          <a:p>
            <a:pPr>
              <a:spcBef>
                <a:spcPct val="50000"/>
              </a:spcBef>
            </a:pPr>
            <a:endParaRPr lang="nb-NO" sz="900" b="1"/>
          </a:p>
          <a:p>
            <a:pPr>
              <a:spcBef>
                <a:spcPct val="50000"/>
              </a:spcBef>
            </a:pPr>
            <a:endParaRPr lang="nb-NO" sz="900" b="1"/>
          </a:p>
          <a:p>
            <a:pPr>
              <a:spcBef>
                <a:spcPct val="50000"/>
              </a:spcBef>
            </a:pPr>
            <a:endParaRPr lang="nb-NO" sz="900"/>
          </a:p>
          <a:p>
            <a:pPr>
              <a:spcBef>
                <a:spcPct val="50000"/>
              </a:spcBef>
            </a:pPr>
            <a:endParaRPr lang="nb-NO" sz="900"/>
          </a:p>
          <a:p>
            <a:pPr>
              <a:spcBef>
                <a:spcPct val="50000"/>
              </a:spcBef>
            </a:pPr>
            <a:endParaRPr lang="nb-NO" sz="900"/>
          </a:p>
          <a:p>
            <a:pPr>
              <a:spcBef>
                <a:spcPct val="50000"/>
              </a:spcBef>
            </a:pPr>
            <a:endParaRPr lang="nb-NO" sz="900"/>
          </a:p>
          <a:p>
            <a:pPr>
              <a:spcBef>
                <a:spcPct val="50000"/>
              </a:spcBef>
            </a:pPr>
            <a:endParaRPr lang="nb-NO" sz="900"/>
          </a:p>
          <a:p>
            <a:pPr>
              <a:spcBef>
                <a:spcPct val="50000"/>
              </a:spcBef>
            </a:pPr>
            <a:endParaRPr lang="nb-NO" sz="900"/>
          </a:p>
          <a:p>
            <a:pPr>
              <a:spcBef>
                <a:spcPct val="50000"/>
              </a:spcBef>
            </a:pPr>
            <a:endParaRPr lang="nb-NO" sz="900"/>
          </a:p>
          <a:p>
            <a:pPr>
              <a:spcBef>
                <a:spcPct val="50000"/>
              </a:spcBef>
            </a:pPr>
            <a:endParaRPr lang="nb-NO" sz="900"/>
          </a:p>
          <a:p>
            <a:pPr>
              <a:spcBef>
                <a:spcPct val="50000"/>
              </a:spcBef>
            </a:pPr>
            <a:endParaRPr lang="nb-NO" sz="900"/>
          </a:p>
          <a:p>
            <a:pPr>
              <a:spcBef>
                <a:spcPct val="50000"/>
              </a:spcBef>
            </a:pPr>
            <a:endParaRPr lang="nb-NO" sz="900"/>
          </a:p>
          <a:p>
            <a:pPr>
              <a:spcBef>
                <a:spcPct val="50000"/>
              </a:spcBef>
            </a:pPr>
            <a:endParaRPr lang="nb-NO" sz="900"/>
          </a:p>
          <a:p>
            <a:pPr>
              <a:spcBef>
                <a:spcPct val="50000"/>
              </a:spcBef>
            </a:pPr>
            <a:endParaRPr lang="nb-NO" sz="900"/>
          </a:p>
          <a:p>
            <a:pPr>
              <a:spcBef>
                <a:spcPct val="50000"/>
              </a:spcBef>
            </a:pPr>
            <a:endParaRPr lang="nb-NO" sz="900"/>
          </a:p>
          <a:p>
            <a:pPr>
              <a:spcBef>
                <a:spcPct val="50000"/>
              </a:spcBef>
            </a:pPr>
            <a:endParaRPr lang="nb-NO" sz="900"/>
          </a:p>
          <a:p>
            <a:pPr>
              <a:spcBef>
                <a:spcPct val="50000"/>
              </a:spcBef>
            </a:pPr>
            <a:endParaRPr lang="nb-NO" sz="900"/>
          </a:p>
          <a:p>
            <a:pPr>
              <a:spcBef>
                <a:spcPct val="50000"/>
              </a:spcBef>
            </a:pPr>
            <a:endParaRPr lang="nb-NO" sz="900"/>
          </a:p>
          <a:p>
            <a:pPr>
              <a:spcBef>
                <a:spcPct val="50000"/>
              </a:spcBef>
            </a:pPr>
            <a:endParaRPr lang="en-US" sz="900"/>
          </a:p>
        </p:txBody>
      </p:sp>
      <p:pic>
        <p:nvPicPr>
          <p:cNvPr id="971794" name="Picture 18" descr="j0199284[1]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36" cstate="print"/>
          <a:srcRect/>
          <a:stretch>
            <a:fillRect/>
          </a:stretch>
        </p:blipFill>
        <p:spPr bwMode="auto">
          <a:xfrm>
            <a:off x="6669357" y="5086359"/>
            <a:ext cx="1209014" cy="101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1795" name="Picture 19" descr="j0356720[1]"/>
          <p:cNvPicPr>
            <a:picLocks noChangeAspect="1" noChangeArrowheads="1" noCrop="1"/>
          </p:cNvPicPr>
          <p:nvPr>
            <p:custDataLst>
              <p:tags r:id="rId14"/>
            </p:custDataLst>
          </p:nvPr>
        </p:nvPicPr>
        <p:blipFill>
          <a:blip r:embed="rId37" cstate="print"/>
          <a:srcRect/>
          <a:stretch>
            <a:fillRect/>
          </a:stretch>
        </p:blipFill>
        <p:spPr bwMode="auto">
          <a:xfrm>
            <a:off x="6846491" y="4067175"/>
            <a:ext cx="10318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1796" name="Picture 20" descr="MCj02376410000[1]"/>
          <p:cNvPicPr>
            <a:picLocks noChangeAspect="1" noChangeArrowheads="1"/>
          </p:cNvPicPr>
          <p:nvPr>
            <p:custDataLst>
              <p:tags r:id="rId15"/>
            </p:custDataLst>
          </p:nvPr>
        </p:nvPicPr>
        <p:blipFill>
          <a:blip r:embed="rId38" cstate="print"/>
          <a:srcRect/>
          <a:stretch>
            <a:fillRect/>
          </a:stretch>
        </p:blipFill>
        <p:spPr bwMode="auto">
          <a:xfrm>
            <a:off x="6505972" y="2008188"/>
            <a:ext cx="748109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1799" name="Picture 23" descr="MCj02376030000[1]"/>
          <p:cNvPicPr>
            <a:picLocks noChangeAspect="1" noChangeArrowheads="1"/>
          </p:cNvPicPr>
          <p:nvPr>
            <p:custDataLst>
              <p:tags r:id="rId16"/>
            </p:custDataLst>
          </p:nvPr>
        </p:nvPicPr>
        <p:blipFill>
          <a:blip r:embed="rId41" cstate="print"/>
          <a:srcRect/>
          <a:stretch>
            <a:fillRect/>
          </a:stretch>
        </p:blipFill>
        <p:spPr bwMode="auto">
          <a:xfrm>
            <a:off x="7371032" y="2235209"/>
            <a:ext cx="59676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71800" name="Line 24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6514571" y="3940175"/>
            <a:ext cx="15202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nb-NO"/>
          </a:p>
        </p:txBody>
      </p:sp>
      <p:pic>
        <p:nvPicPr>
          <p:cNvPr id="971787" name="Picture 11" descr="MCj02507590000[1]"/>
          <p:cNvPicPr>
            <a:picLocks noChangeAspect="1" noChangeArrowheads="1"/>
          </p:cNvPicPr>
          <p:nvPr>
            <p:custDataLst>
              <p:tags r:id="rId18"/>
            </p:custDataLst>
          </p:nvPr>
        </p:nvPicPr>
        <p:blipFill>
          <a:blip r:embed="rId42" cstate="print"/>
          <a:srcRect/>
          <a:stretch>
            <a:fillRect/>
          </a:stretch>
        </p:blipFill>
        <p:spPr bwMode="auto">
          <a:xfrm>
            <a:off x="7448420" y="3105150"/>
            <a:ext cx="503898" cy="68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1789" name="Picture 13" descr="MCj02376140000[1]"/>
          <p:cNvPicPr>
            <a:picLocks noChangeAspect="1" noChangeArrowheads="1"/>
          </p:cNvPicPr>
          <p:nvPr>
            <p:custDataLst>
              <p:tags r:id="rId19"/>
            </p:custDataLst>
          </p:nvPr>
        </p:nvPicPr>
        <p:blipFill>
          <a:blip r:embed="rId43" cstate="print"/>
          <a:srcRect/>
          <a:stretch>
            <a:fillRect/>
          </a:stretch>
        </p:blipFill>
        <p:spPr bwMode="auto">
          <a:xfrm>
            <a:off x="6590242" y="3348045"/>
            <a:ext cx="64664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71801" name="Text Box 25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 rot="-634024">
            <a:off x="2411428" y="5154147"/>
            <a:ext cx="168828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b-NO" b="1">
                <a:solidFill>
                  <a:schemeClr val="hlink"/>
                </a:solidFill>
                <a:latin typeface="Courier New" pitchFamily="49" charset="0"/>
              </a:rPr>
              <a:t>fork()</a:t>
            </a:r>
            <a:endParaRPr lang="en-US" b="1">
              <a:solidFill>
                <a:schemeClr val="hlink"/>
              </a:solidFill>
              <a:latin typeface="Courier New" pitchFamily="49" charset="0"/>
            </a:endParaRPr>
          </a:p>
        </p:txBody>
      </p:sp>
      <p:sp>
        <p:nvSpPr>
          <p:cNvPr id="971803" name="Text Box 27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 rot="-634024">
            <a:off x="2458029" y="4723398"/>
            <a:ext cx="228299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b-NO" sz="1600" b="1">
                <a:solidFill>
                  <a:schemeClr val="folHlink"/>
                </a:solidFill>
                <a:latin typeface="Courier New" pitchFamily="49" charset="0"/>
              </a:rPr>
              <a:t>make_sandwitch()</a:t>
            </a:r>
            <a:endParaRPr lang="en-US" sz="1600" b="1">
              <a:solidFill>
                <a:schemeClr val="folHlink"/>
              </a:solidFill>
              <a:latin typeface="Courier New" pitchFamily="49" charset="0"/>
            </a:endParaRPr>
          </a:p>
        </p:txBody>
      </p:sp>
      <p:sp>
        <p:nvSpPr>
          <p:cNvPr id="971804" name="Text Box 28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 rot="-634024">
            <a:off x="2446262" y="4953586"/>
            <a:ext cx="19127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b-NO" sz="1600" b="1">
                <a:solidFill>
                  <a:schemeClr val="folHlink"/>
                </a:solidFill>
                <a:latin typeface="Courier New" pitchFamily="49" charset="0"/>
              </a:rPr>
              <a:t>make_burger()</a:t>
            </a:r>
            <a:endParaRPr lang="en-US" sz="1600" b="1">
              <a:solidFill>
                <a:schemeClr val="folHlink"/>
              </a:solidFill>
              <a:latin typeface="Courier New" pitchFamily="49" charset="0"/>
            </a:endParaRPr>
          </a:p>
        </p:txBody>
      </p:sp>
      <p:sp>
        <p:nvSpPr>
          <p:cNvPr id="971805" name="Text Box 29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 rot="-634024">
            <a:off x="2453531" y="5491748"/>
            <a:ext cx="21595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b-NO" sz="1600" b="1">
                <a:solidFill>
                  <a:schemeClr val="folHlink"/>
                </a:solidFill>
                <a:latin typeface="Courier New" pitchFamily="49" charset="0"/>
              </a:rPr>
              <a:t>make_big_cake()</a:t>
            </a:r>
            <a:endParaRPr lang="en-US" sz="1600" b="1">
              <a:solidFill>
                <a:schemeClr val="folHlink"/>
              </a:solidFill>
              <a:latin typeface="Courier New" pitchFamily="49" charset="0"/>
            </a:endParaRPr>
          </a:p>
        </p:txBody>
      </p:sp>
      <p:sp>
        <p:nvSpPr>
          <p:cNvPr id="971806" name="Text Box 30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 rot="-634024">
            <a:off x="2453531" y="5731461"/>
            <a:ext cx="21595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b-NO" sz="1600" b="1">
                <a:solidFill>
                  <a:schemeClr val="folHlink"/>
                </a:solidFill>
                <a:latin typeface="Courier New" pitchFamily="49" charset="0"/>
              </a:rPr>
              <a:t>buy_champagne()</a:t>
            </a:r>
            <a:endParaRPr lang="en-US" sz="1600" b="1">
              <a:solidFill>
                <a:schemeClr val="folHlink"/>
              </a:solidFill>
              <a:latin typeface="Courier New" pitchFamily="49" charset="0"/>
            </a:endParaRPr>
          </a:p>
        </p:txBody>
      </p:sp>
      <p:sp>
        <p:nvSpPr>
          <p:cNvPr id="971807" name="Text Box 31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 rot="-634024">
            <a:off x="7589223" y="4904373"/>
            <a:ext cx="24064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b-NO" sz="1600" b="1">
                <a:solidFill>
                  <a:schemeClr val="folHlink"/>
                </a:solidFill>
                <a:latin typeface="Courier New" pitchFamily="49" charset="0"/>
              </a:rPr>
              <a:t>make_small_cake()</a:t>
            </a:r>
            <a:endParaRPr lang="en-US" sz="1600" b="1">
              <a:solidFill>
                <a:schemeClr val="folHlink"/>
              </a:solidFill>
              <a:latin typeface="Courier New" pitchFamily="49" charset="0"/>
            </a:endParaRPr>
          </a:p>
        </p:txBody>
      </p:sp>
      <p:sp>
        <p:nvSpPr>
          <p:cNvPr id="971808" name="Text Box 32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 rot="-634024">
            <a:off x="7872204" y="5336173"/>
            <a:ext cx="19127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b-NO" sz="1600" b="1">
                <a:solidFill>
                  <a:schemeClr val="folHlink"/>
                </a:solidFill>
                <a:latin typeface="Courier New" pitchFamily="49" charset="0"/>
              </a:rPr>
              <a:t>make_coffee()</a:t>
            </a:r>
            <a:endParaRPr lang="en-US" sz="1600" b="1">
              <a:solidFill>
                <a:schemeClr val="folHlink"/>
              </a:solidFill>
              <a:latin typeface="Courier New" pitchFamily="49" charset="0"/>
            </a:endParaRPr>
          </a:p>
        </p:txBody>
      </p:sp>
      <p:pic>
        <p:nvPicPr>
          <p:cNvPr id="971802" name="Picture 26" descr="MCj02800740000[1]"/>
          <p:cNvPicPr>
            <a:picLocks noChangeAspect="1" noChangeArrowheads="1"/>
          </p:cNvPicPr>
          <p:nvPr>
            <p:custDataLst>
              <p:tags r:id="rId27"/>
            </p:custDataLst>
          </p:nvPr>
        </p:nvPicPr>
        <p:blipFill>
          <a:blip r:embed="rId44" cstate="print"/>
          <a:srcRect/>
          <a:stretch>
            <a:fillRect/>
          </a:stretch>
        </p:blipFill>
        <p:spPr bwMode="auto">
          <a:xfrm>
            <a:off x="2340637" y="3824292"/>
            <a:ext cx="383513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71809" name="Rectangle 33"/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507344" y="1916122"/>
            <a:ext cx="8112257" cy="936625"/>
          </a:xfrm>
          <a:prstGeom prst="rect">
            <a:avLst/>
          </a:prstGeom>
          <a:gradFill rotWithShape="1">
            <a:gsLst>
              <a:gs pos="0">
                <a:srgbClr val="CC0000">
                  <a:alpha val="39998"/>
                </a:srgbClr>
              </a:gs>
              <a:gs pos="100000">
                <a:schemeClr val="hlink">
                  <a:alpha val="39998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None/>
            </a:pPr>
            <a:r>
              <a:rPr lang="nb-NO" dirty="0"/>
              <a:t>rett etter </a:t>
            </a:r>
            <a:r>
              <a:rPr lang="nb-NO" dirty="0">
                <a:latin typeface="Courier New" pitchFamily="49" charset="0"/>
              </a:rPr>
              <a:t>fork()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971811" name="Rectangle 35"/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507344" y="2889259"/>
            <a:ext cx="8112257" cy="1008063"/>
          </a:xfrm>
          <a:prstGeom prst="rect">
            <a:avLst/>
          </a:prstGeom>
          <a:gradFill rotWithShape="1">
            <a:gsLst>
              <a:gs pos="0">
                <a:srgbClr val="FF9933">
                  <a:alpha val="39998"/>
                </a:srgbClr>
              </a:gs>
              <a:gs pos="100000">
                <a:srgbClr val="FF9933">
                  <a:alpha val="39998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None/>
            </a:pPr>
            <a:r>
              <a:rPr lang="nb-NO" dirty="0"/>
              <a:t>etter terminering</a:t>
            </a:r>
          </a:p>
          <a:p>
            <a:pPr algn="ctr">
              <a:buNone/>
            </a:pPr>
            <a:r>
              <a:rPr lang="nb-NO" dirty="0"/>
              <a:t>(eller når som helst)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971812" name="Rectangle 36"/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507344" y="3968750"/>
            <a:ext cx="8112257" cy="2160588"/>
          </a:xfrm>
          <a:prstGeom prst="rect">
            <a:avLst/>
          </a:prstGeom>
          <a:gradFill rotWithShape="1">
            <a:gsLst>
              <a:gs pos="0">
                <a:srgbClr val="CC0000">
                  <a:alpha val="39998"/>
                </a:srgbClr>
              </a:gs>
              <a:gs pos="100000">
                <a:schemeClr val="hlink">
                  <a:alpha val="39998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None/>
            </a:pPr>
            <a:r>
              <a:rPr lang="nb-NO" dirty="0"/>
              <a:t>rett etter </a:t>
            </a:r>
            <a:r>
              <a:rPr lang="nb-NO" dirty="0">
                <a:latin typeface="Courier New" pitchFamily="49" charset="0"/>
              </a:rPr>
              <a:t>fork()</a:t>
            </a:r>
            <a:endParaRPr lang="en-US" dirty="0">
              <a:latin typeface="Courier New" pitchFamily="49" charset="0"/>
            </a:endParaRPr>
          </a:p>
        </p:txBody>
      </p:sp>
      <p:pic>
        <p:nvPicPr>
          <p:cNvPr id="971814" name="Picture 38" descr="j0213019"/>
          <p:cNvPicPr>
            <a:picLocks noChangeAspect="1" noChangeArrowheads="1"/>
          </p:cNvPicPr>
          <p:nvPr>
            <p:custDataLst>
              <p:tags r:id="rId31"/>
            </p:custDataLst>
          </p:nvPr>
        </p:nvPicPr>
        <p:blipFill>
          <a:blip r:embed="rId45" cstate="print"/>
          <a:srcRect/>
          <a:stretch>
            <a:fillRect/>
          </a:stretch>
        </p:blipFill>
        <p:spPr bwMode="auto">
          <a:xfrm>
            <a:off x="3977883" y="800100"/>
            <a:ext cx="1248569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1815" name="Picture 39" descr="MCj02420870000[1]"/>
          <p:cNvPicPr>
            <a:picLocks noChangeAspect="1" noChangeArrowheads="1"/>
          </p:cNvPicPr>
          <p:nvPr>
            <p:custDataLst>
              <p:tags r:id="rId32"/>
            </p:custDataLst>
          </p:nvPr>
        </p:nvPicPr>
        <p:blipFill>
          <a:blip r:embed="rId46" cstate="print"/>
          <a:srcRect/>
          <a:stretch>
            <a:fillRect/>
          </a:stretch>
        </p:blipFill>
        <p:spPr bwMode="auto">
          <a:xfrm>
            <a:off x="3002758" y="908059"/>
            <a:ext cx="1057672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  <p:custDataLst>
              <p:tags r:id="rId33"/>
            </p:custDataLst>
          </p:nvPr>
        </p:nvSpPr>
        <p:spPr/>
        <p:txBody>
          <a:bodyPr/>
          <a:lstStyle/>
          <a:p>
            <a:pPr>
              <a:defRPr/>
            </a:pPr>
            <a:fld id="{98F50B21-7875-4921-9C13-AE7AFC01BF40}" type="slidenum">
              <a:rPr lang="nb-NO" smtClean="0"/>
              <a:pPr>
                <a:defRPr/>
              </a:pPr>
              <a:t>20</a:t>
            </a:fld>
            <a:endParaRPr lang="nb-NO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71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71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23303E-6 L -0.17534 -2.23303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9718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7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971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971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7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60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22222E-6 -0.00023 C 0.02205 0.06417 0.05677 0.15219 0.08472 0.13598 C 0.12604 0.11443 0.03819 -0.19504 0.08715 -0.22168 C 0.13107 -0.24508 0.1868 0.0366 0.22916 0.01321 C 0.27326 -0.00996 0.19201 -0.19249 0.23958 -0.21751 C 0.28212 -0.23975 0.29705 -0.09567 0.33489 -0.11536 C 0.37135 -0.13481 0.32309 -0.22539 0.3559 -0.24253 C 0.37482 -0.25249 0.38437 -0.22585 0.39253 -0.2057 " pathEditMode="relative" rAng="-1283833" ptsTypes="ffffffff">
                                      <p:cBhvr>
                                        <p:cTn id="60" dur="5000" fill="hold"/>
                                        <p:tgtEl>
                                          <p:spTgt spid="9718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" y="-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971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97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971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97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97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97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500"/>
                            </p:stCondLst>
                            <p:childTnLst>
                              <p:par>
                                <p:cTn id="81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2" dur="500"/>
                                        <p:tgtEl>
                                          <p:spTgt spid="9718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500"/>
                                        <p:tgtEl>
                                          <p:spTgt spid="9718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534 -2.23303E-6 L 0.36407 0.00533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9718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" y="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971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407 0.00533 L -0.17534 -2.23303E-6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9718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" y="-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971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971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534 -2.23303E-6 L 0.36806 0.00533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9718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" y="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971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971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97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1" dur="500"/>
                                        <p:tgtEl>
                                          <p:spTgt spid="9718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4" dur="500"/>
                                        <p:tgtEl>
                                          <p:spTgt spid="9718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7" dur="500"/>
                                        <p:tgtEl>
                                          <p:spTgt spid="9718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97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1793" grpId="0" animBg="1"/>
      <p:bldP spid="971800" grpId="0" animBg="1"/>
      <p:bldP spid="971801" grpId="0"/>
      <p:bldP spid="971801" grpId="1"/>
      <p:bldP spid="971803" grpId="0"/>
      <p:bldP spid="971803" grpId="1"/>
      <p:bldP spid="971804" grpId="0"/>
      <p:bldP spid="971804" grpId="1"/>
      <p:bldP spid="971805" grpId="0"/>
      <p:bldP spid="971805" grpId="1"/>
      <p:bldP spid="971806" grpId="0"/>
      <p:bldP spid="971806" grpId="1"/>
      <p:bldP spid="971807" grpId="0"/>
      <p:bldP spid="971807" grpId="1"/>
      <p:bldP spid="971808" grpId="0"/>
      <p:bldP spid="971808" grpId="1"/>
      <p:bldP spid="971809" grpId="0" animBg="1"/>
      <p:bldP spid="971811" grpId="0" animBg="1"/>
      <p:bldP spid="9718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Operativsystemet - minne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381000" y="1124744"/>
            <a:ext cx="9252520" cy="4818856"/>
          </a:xfrm>
        </p:spPr>
        <p:txBody>
          <a:bodyPr>
            <a:normAutofit lnSpcReduction="10000"/>
          </a:bodyPr>
          <a:lstStyle/>
          <a:p>
            <a:r>
              <a:rPr lang="nb-NO" dirty="0"/>
              <a:t>Programmer som kjøres ligger i minnet</a:t>
            </a:r>
          </a:p>
          <a:p>
            <a:pPr lvl="1"/>
            <a:r>
              <a:rPr lang="nb-NO" dirty="0"/>
              <a:t>Operativsystemet er også et program!</a:t>
            </a:r>
          </a:p>
          <a:p>
            <a:r>
              <a:rPr lang="nb-NO" dirty="0"/>
              <a:t>Vanlig RAM-minne er forbedret på flere måter</a:t>
            </a:r>
          </a:p>
          <a:p>
            <a:r>
              <a:rPr lang="nb-NO" dirty="0"/>
              <a:t>Cache er en meget raskt minne (SRAM) som brukes som mellomlager</a:t>
            </a:r>
          </a:p>
          <a:p>
            <a:pPr lvl="1"/>
            <a:r>
              <a:rPr lang="nb-NO" dirty="0"/>
              <a:t>Brukes både mellom CPU og RAM og for enkelte </a:t>
            </a:r>
            <a:r>
              <a:rPr lang="nb-NO" dirty="0" err="1"/>
              <a:t>devicer</a:t>
            </a:r>
            <a:endParaRPr lang="nb-NO" dirty="0"/>
          </a:p>
          <a:p>
            <a:r>
              <a:rPr lang="nb-NO" dirty="0"/>
              <a:t>Hvis RAM-minnet er for liten, kan noe av innholdet midlertidig legges på disk («</a:t>
            </a:r>
            <a:r>
              <a:rPr lang="nb-NO" dirty="0" err="1">
                <a:solidFill>
                  <a:srgbClr val="FF0000"/>
                </a:solidFill>
              </a:rPr>
              <a:t>swapping</a:t>
            </a:r>
            <a:r>
              <a:rPr lang="nb-NO" dirty="0"/>
              <a:t>»)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1D0BDE88-B0E9-4DE3-98CA-EAFE94D5871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8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8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8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8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8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nb-NO" dirty="0">
                <a:solidFill>
                  <a:srgbClr val="FF0000"/>
                </a:solidFill>
              </a:rPr>
              <a:t>Virtuelt minne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95300" y="980728"/>
            <a:ext cx="8915400" cy="5544616"/>
          </a:xfrm>
        </p:spPr>
        <p:txBody>
          <a:bodyPr>
            <a:normAutofit fontScale="77500" lnSpcReduction="20000"/>
          </a:bodyPr>
          <a:lstStyle/>
          <a:p>
            <a:r>
              <a:rPr lang="nb-NO" dirty="0"/>
              <a:t>= </a:t>
            </a:r>
            <a:r>
              <a:rPr lang="nb-NO" dirty="0">
                <a:solidFill>
                  <a:srgbClr val="FF0000"/>
                </a:solidFill>
              </a:rPr>
              <a:t>paging</a:t>
            </a:r>
            <a:r>
              <a:rPr lang="nb-NO" dirty="0"/>
              <a:t> </a:t>
            </a:r>
            <a:r>
              <a:rPr lang="nb-NO" b="1" dirty="0"/>
              <a:t>og</a:t>
            </a:r>
            <a:r>
              <a:rPr lang="nb-NO" dirty="0"/>
              <a:t> </a:t>
            </a:r>
            <a:r>
              <a:rPr lang="nb-NO" dirty="0">
                <a:solidFill>
                  <a:srgbClr val="FF0000"/>
                </a:solidFill>
              </a:rPr>
              <a:t>swapping</a:t>
            </a:r>
          </a:p>
          <a:p>
            <a:r>
              <a:rPr lang="nb-NO" dirty="0"/>
              <a:t>Programmet kjøres instruksjon for instruksjon</a:t>
            </a:r>
          </a:p>
          <a:p>
            <a:pPr lvl="1"/>
            <a:r>
              <a:rPr lang="nb-NO" dirty="0"/>
              <a:t>Ikke alle instruksjoner trenger å være til stede i minnet, bare de som skal kjøres</a:t>
            </a:r>
          </a:p>
          <a:p>
            <a:r>
              <a:rPr lang="nb-NO" dirty="0"/>
              <a:t>Abstraher minnebruken!</a:t>
            </a:r>
          </a:p>
          <a:p>
            <a:pPr lvl="1"/>
            <a:r>
              <a:rPr lang="nb-NO" dirty="0"/>
              <a:t>Programmet selv tror det har hele minnet (alle adressene) tilgjengelig.</a:t>
            </a:r>
          </a:p>
          <a:p>
            <a:pPr lvl="1"/>
            <a:r>
              <a:rPr lang="nb-NO" dirty="0"/>
              <a:t>Programmet kompileres med interne (</a:t>
            </a:r>
            <a:r>
              <a:rPr lang="nb-NO" dirty="0">
                <a:solidFill>
                  <a:srgbClr val="FF0000"/>
                </a:solidFill>
              </a:rPr>
              <a:t>logiske</a:t>
            </a:r>
            <a:r>
              <a:rPr lang="nb-NO" dirty="0"/>
              <a:t>) minneadresser…</a:t>
            </a:r>
          </a:p>
          <a:p>
            <a:pPr lvl="1"/>
            <a:r>
              <a:rPr lang="nb-NO" dirty="0"/>
              <a:t>Programmet deles opp i sider (</a:t>
            </a:r>
            <a:r>
              <a:rPr lang="nb-NO" dirty="0">
                <a:solidFill>
                  <a:srgbClr val="FF0000"/>
                </a:solidFill>
              </a:rPr>
              <a:t>pages</a:t>
            </a:r>
            <a:r>
              <a:rPr lang="nb-NO" dirty="0"/>
              <a:t>) som bare lastes inn i minnet dersom adressen siden inneholder refereres til.</a:t>
            </a:r>
          </a:p>
          <a:p>
            <a:pPr lvl="2"/>
            <a:r>
              <a:rPr lang="nb-NO" dirty="0"/>
              <a:t>Referanse til en </a:t>
            </a:r>
            <a:r>
              <a:rPr lang="nb-NO" dirty="0" err="1"/>
              <a:t>page</a:t>
            </a:r>
            <a:r>
              <a:rPr lang="nb-NO" dirty="0"/>
              <a:t> som ikke er lastet i minnet utløser en </a:t>
            </a:r>
            <a:r>
              <a:rPr lang="nb-NO" dirty="0">
                <a:solidFill>
                  <a:srgbClr val="FF0000"/>
                </a:solidFill>
              </a:rPr>
              <a:t>PAGE FAULT</a:t>
            </a:r>
          </a:p>
          <a:p>
            <a:pPr lvl="1"/>
            <a:r>
              <a:rPr lang="nb-NO" dirty="0"/>
              <a:t>CPU har en </a:t>
            </a:r>
            <a:r>
              <a:rPr lang="nb-NO" dirty="0">
                <a:solidFill>
                  <a:srgbClr val="FF0000"/>
                </a:solidFill>
              </a:rPr>
              <a:t>MMU (Memory Managment Unit) </a:t>
            </a:r>
            <a:r>
              <a:rPr lang="nb-NO" dirty="0"/>
              <a:t>som </a:t>
            </a:r>
            <a:r>
              <a:rPr lang="nb-NO" dirty="0">
                <a:solidFill>
                  <a:srgbClr val="FF0000"/>
                </a:solidFill>
              </a:rPr>
              <a:t>oversetter</a:t>
            </a:r>
            <a:r>
              <a:rPr lang="nb-NO" dirty="0"/>
              <a:t> mellom program-interne (</a:t>
            </a:r>
            <a:r>
              <a:rPr lang="nb-NO" dirty="0">
                <a:solidFill>
                  <a:srgbClr val="FF0000"/>
                </a:solidFill>
              </a:rPr>
              <a:t>logiske</a:t>
            </a:r>
            <a:r>
              <a:rPr lang="nb-NO" dirty="0"/>
              <a:t>) adresser og faktiske </a:t>
            </a:r>
            <a:r>
              <a:rPr lang="nb-NO" dirty="0">
                <a:solidFill>
                  <a:srgbClr val="FF0000"/>
                </a:solidFill>
              </a:rPr>
              <a:t>fysiske adresser</a:t>
            </a:r>
            <a:r>
              <a:rPr lang="nb-NO" dirty="0"/>
              <a:t> i RAM (page table)</a:t>
            </a:r>
          </a:p>
          <a:p>
            <a:r>
              <a:rPr lang="nb-NO" dirty="0"/>
              <a:t>Dersom minnet blir for fullt kan minne-sider legges ut på disk (swapping).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Bjørn</a:t>
            </a:r>
            <a:r>
              <a:rPr lang="en-US" dirty="0"/>
              <a:t> O. </a:t>
            </a:r>
            <a:r>
              <a:rPr lang="en-US" dirty="0" err="1"/>
              <a:t>Listog</a:t>
            </a:r>
            <a:r>
              <a:rPr lang="en-US" dirty="0"/>
              <a:t> - blistog@nit.no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1D0BDE88-B0E9-4DE3-98CA-EAFE94D5871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nb-NO" dirty="0"/>
              <a:t>Kjøreplan (</a:t>
            </a:r>
            <a:r>
              <a:rPr lang="nb-NO" dirty="0" err="1">
                <a:solidFill>
                  <a:srgbClr val="FF0000"/>
                </a:solidFill>
              </a:rPr>
              <a:t>schedule</a:t>
            </a:r>
            <a:r>
              <a:rPr lang="nb-NO" dirty="0"/>
              <a:t>)</a:t>
            </a:r>
            <a:endParaRPr lang="en-US" dirty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/>
        <p:txBody>
          <a:bodyPr>
            <a:normAutofit fontScale="850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nb-NO" dirty="0"/>
              <a:t>OS bruker en </a:t>
            </a:r>
            <a:r>
              <a:rPr lang="nb-NO" i="1" dirty="0"/>
              <a:t>kjøreplan</a:t>
            </a:r>
            <a:r>
              <a:rPr lang="nb-NO" dirty="0"/>
              <a:t> for å bestemme hvilken tråd som skal få lov å kjøre på prosessoren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nb-NO" dirty="0" err="1"/>
              <a:t>Kontekst-svitsjing</a:t>
            </a:r>
            <a:r>
              <a:rPr lang="nb-NO" dirty="0"/>
              <a:t> tar tid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nb-NO" dirty="0"/>
              <a:t>Det finnes to overordnede </a:t>
            </a:r>
            <a:r>
              <a:rPr lang="nb-NO" dirty="0" err="1"/>
              <a:t>kjøreplan-prinsipper</a:t>
            </a:r>
            <a:endParaRPr lang="nb-NO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nb-NO" dirty="0" err="1"/>
              <a:t>Ikke-preemptiv</a:t>
            </a:r>
            <a:r>
              <a:rPr lang="nb-NO" dirty="0"/>
              <a:t> (frivillig)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nb-NO" dirty="0"/>
              <a:t>Tråden som er </a:t>
            </a:r>
            <a:r>
              <a:rPr lang="nb-NO" i="1" dirty="0" err="1"/>
              <a:t>running</a:t>
            </a:r>
            <a:r>
              <a:rPr lang="nb-NO" dirty="0"/>
              <a:t> setter seg selv til </a:t>
            </a:r>
            <a:r>
              <a:rPr lang="nb-NO" i="1" dirty="0" err="1"/>
              <a:t>ready</a:t>
            </a:r>
            <a:r>
              <a:rPr lang="nb-NO" i="1" dirty="0"/>
              <a:t> </a:t>
            </a:r>
            <a:r>
              <a:rPr lang="nb-NO" dirty="0"/>
              <a:t>(</a:t>
            </a:r>
            <a:r>
              <a:rPr lang="nb-NO" dirty="0" err="1"/>
              <a:t>yield-instruksjon</a:t>
            </a:r>
            <a:r>
              <a:rPr lang="nb-NO" dirty="0"/>
              <a:t>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nb-NO" dirty="0" err="1"/>
              <a:t>Høflighets-metoden</a:t>
            </a:r>
            <a:endParaRPr lang="nb-NO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nb-NO" dirty="0" err="1"/>
              <a:t>Preemptiv</a:t>
            </a:r>
            <a:endParaRPr lang="nb-NO" dirty="0"/>
          </a:p>
          <a:p>
            <a:pPr lvl="2" eaLnBrk="1" hangingPunct="1">
              <a:lnSpc>
                <a:spcPct val="90000"/>
              </a:lnSpc>
              <a:defRPr/>
            </a:pPr>
            <a:r>
              <a:rPr lang="nb-NO" dirty="0"/>
              <a:t>Et klokkestyrt avbrudd sørger med jevne mellomrom for at den tråden som er </a:t>
            </a:r>
            <a:r>
              <a:rPr lang="nb-NO" i="1" dirty="0" err="1"/>
              <a:t>running</a:t>
            </a:r>
            <a:r>
              <a:rPr lang="nb-NO" dirty="0"/>
              <a:t> settes til </a:t>
            </a:r>
            <a:r>
              <a:rPr lang="nb-NO" i="1" dirty="0" err="1"/>
              <a:t>ready</a:t>
            </a:r>
            <a:endParaRPr lang="nb-NO" i="1" dirty="0"/>
          </a:p>
          <a:p>
            <a:pPr lvl="2" eaLnBrk="1" hangingPunct="1">
              <a:lnSpc>
                <a:spcPct val="90000"/>
              </a:lnSpc>
              <a:defRPr/>
            </a:pPr>
            <a:r>
              <a:rPr lang="nb-NO" dirty="0"/>
              <a:t>Power-metoden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nb-NO" dirty="0"/>
              <a:t>NT, OSX og Linux har </a:t>
            </a:r>
            <a:r>
              <a:rPr lang="nb-NO" dirty="0">
                <a:solidFill>
                  <a:srgbClr val="FF0000"/>
                </a:solidFill>
              </a:rPr>
              <a:t>preemptive kjøreplaner </a:t>
            </a:r>
            <a:r>
              <a:rPr lang="nb-NO" dirty="0"/>
              <a:t>basert på prioritets-køer og Round Robin (”Ta den ring”) algoritmen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98F50B21-7875-4921-9C13-AE7AFC01BF40}" type="slidenum">
              <a:rPr lang="nb-NO" smtClean="0"/>
              <a:pPr>
                <a:defRPr/>
              </a:pPr>
              <a:t>23</a:t>
            </a:fld>
            <a:endParaRPr lang="nb-NO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nb-NO" dirty="0"/>
              <a:t>Kompilering</a:t>
            </a:r>
          </a:p>
        </p:txBody>
      </p:sp>
      <p:pic>
        <p:nvPicPr>
          <p:cNvPr id="5" name="Picture 4" descr="9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5" cstate="print"/>
          <a:srcRect l="906"/>
          <a:stretch>
            <a:fillRect/>
          </a:stretch>
        </p:blipFill>
        <p:spPr bwMode="auto">
          <a:xfrm>
            <a:off x="3224808" y="1038543"/>
            <a:ext cx="6444654" cy="58194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36194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44488" y="1556792"/>
            <a:ext cx="2452773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6195" name="Picture 3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344487" y="3212976"/>
            <a:ext cx="2063665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6197" name="Picture 5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272480" y="4653136"/>
            <a:ext cx="26670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6198" name="Picture 6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344488" y="4941168"/>
            <a:ext cx="2657475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6199" name="Picture 7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272480" y="5229200"/>
            <a:ext cx="200025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6200" name="Picture 8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416496" y="5661248"/>
            <a:ext cx="18669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Arrow Connector 13"/>
          <p:cNvCxnSpPr>
            <a:stCxn id="136194" idx="2"/>
          </p:cNvCxnSpPr>
          <p:nvPr>
            <p:custDataLst>
              <p:tags r:id="rId10"/>
            </p:custDataLst>
          </p:nvPr>
        </p:nvCxnSpPr>
        <p:spPr>
          <a:xfrm rot="5400000">
            <a:off x="1281717" y="2923820"/>
            <a:ext cx="576066" cy="225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>
            <p:custDataLst>
              <p:tags r:id="rId11"/>
            </p:custDataLst>
          </p:nvPr>
        </p:nvSpPr>
        <p:spPr>
          <a:xfrm>
            <a:off x="2648744" y="1484784"/>
            <a:ext cx="595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nb-NO" dirty="0"/>
              <a:t>i C</a:t>
            </a:r>
          </a:p>
        </p:txBody>
      </p:sp>
      <p:sp>
        <p:nvSpPr>
          <p:cNvPr id="18" name="TextBox 17"/>
          <p:cNvSpPr txBox="1"/>
          <p:nvPr>
            <p:custDataLst>
              <p:tags r:id="rId12"/>
            </p:custDataLst>
          </p:nvPr>
        </p:nvSpPr>
        <p:spPr>
          <a:xfrm>
            <a:off x="1568624" y="3284984"/>
            <a:ext cx="1670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nb-NO" dirty="0" err="1"/>
              <a:t>Assembly</a:t>
            </a:r>
            <a:endParaRPr lang="nb-N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  <p:custDataLst>
              <p:tags r:id="rId13"/>
            </p:custDataLst>
          </p:nvPr>
        </p:nvSpPr>
        <p:spPr/>
        <p:txBody>
          <a:bodyPr/>
          <a:lstStyle/>
          <a:p>
            <a:pPr>
              <a:defRPr/>
            </a:pPr>
            <a:fld id="{98F50B21-7875-4921-9C13-AE7AFC01BF40}" type="slidenum">
              <a:rPr lang="nb-NO" smtClean="0"/>
              <a:pPr>
                <a:defRPr/>
              </a:pPr>
              <a:t>24</a:t>
            </a:fld>
            <a:endParaRPr lang="nb-NO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nb-NO" dirty="0"/>
              <a:t>Ulike typer </a:t>
            </a:r>
            <a:r>
              <a:rPr lang="nb-NO" dirty="0" err="1"/>
              <a:t>eksekverbare</a:t>
            </a:r>
            <a:r>
              <a:rPr lang="nb-NO" dirty="0"/>
              <a:t> filer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nb-NO" dirty="0"/>
              <a:t>Ulike OS benytter ulike formater for kjørbare programfiler</a:t>
            </a:r>
          </a:p>
          <a:p>
            <a:pPr lvl="1"/>
            <a:r>
              <a:rPr lang="nb-NO" dirty="0"/>
              <a:t>Windows: Portable </a:t>
            </a:r>
            <a:r>
              <a:rPr lang="nb-NO" dirty="0" err="1"/>
              <a:t>Executable</a:t>
            </a:r>
            <a:r>
              <a:rPr lang="nb-NO" dirty="0"/>
              <a:t> (PE)</a:t>
            </a:r>
          </a:p>
          <a:p>
            <a:pPr lvl="1"/>
            <a:r>
              <a:rPr lang="nb-NO" dirty="0"/>
              <a:t>Linux: ELF</a:t>
            </a:r>
          </a:p>
          <a:p>
            <a:pPr lvl="1"/>
            <a:r>
              <a:rPr lang="nb-NO" dirty="0"/>
              <a:t>OSX: Mach-O</a:t>
            </a:r>
          </a:p>
          <a:p>
            <a:r>
              <a:rPr lang="nb-NO" dirty="0"/>
              <a:t>De benytter også forskjellige systemkall og standard biblioteker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98F50B21-7875-4921-9C13-AE7AFC01BF40}" type="slidenum">
              <a:rPr lang="nb-NO" smtClean="0"/>
              <a:pPr>
                <a:defRPr/>
              </a:pPr>
              <a:t>25</a:t>
            </a:fld>
            <a:endParaRPr lang="nb-NO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280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688" name="Freeform 80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7059745" y="1376363"/>
            <a:ext cx="433388" cy="4932362"/>
          </a:xfrm>
          <a:custGeom>
            <a:avLst/>
            <a:gdLst>
              <a:gd name="T0" fmla="*/ 2147483647 w 252"/>
              <a:gd name="T1" fmla="*/ 2147483647 h 3107"/>
              <a:gd name="T2" fmla="*/ 0 w 252"/>
              <a:gd name="T3" fmla="*/ 0 h 3107"/>
              <a:gd name="T4" fmla="*/ 0 w 252"/>
              <a:gd name="T5" fmla="*/ 2147483647 h 3107"/>
              <a:gd name="T6" fmla="*/ 2147483647 w 252"/>
              <a:gd name="T7" fmla="*/ 2147483647 h 3107"/>
              <a:gd name="T8" fmla="*/ 2147483647 w 252"/>
              <a:gd name="T9" fmla="*/ 2147483647 h 31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"/>
              <a:gd name="T16" fmla="*/ 0 h 3107"/>
              <a:gd name="T17" fmla="*/ 252 w 252"/>
              <a:gd name="T18" fmla="*/ 3107 h 310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" h="3107">
                <a:moveTo>
                  <a:pt x="252" y="74"/>
                </a:moveTo>
                <a:lnTo>
                  <a:pt x="0" y="0"/>
                </a:lnTo>
                <a:lnTo>
                  <a:pt x="0" y="3107"/>
                </a:lnTo>
                <a:lnTo>
                  <a:pt x="252" y="485"/>
                </a:lnTo>
                <a:lnTo>
                  <a:pt x="251" y="43"/>
                </a:lnTo>
              </a:path>
            </a:pathLst>
          </a:cu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None/>
            </a:pPr>
            <a:endParaRPr lang="nb-NO"/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err="1"/>
              <a:t>Prosessen</a:t>
            </a:r>
            <a:r>
              <a:rPr lang="en-US" dirty="0"/>
              <a:t> (</a:t>
            </a:r>
            <a:r>
              <a:rPr lang="en-US" dirty="0" err="1"/>
              <a:t>tråden</a:t>
            </a:r>
            <a:r>
              <a:rPr lang="en-US" dirty="0"/>
              <a:t>) </a:t>
            </a:r>
            <a:r>
              <a:rPr lang="en-US" dirty="0" err="1"/>
              <a:t>sitt</a:t>
            </a:r>
            <a:r>
              <a:rPr lang="en-US" dirty="0"/>
              <a:t> </a:t>
            </a:r>
            <a:r>
              <a:rPr lang="en-US" dirty="0" err="1"/>
              <a:t>Minne</a:t>
            </a:r>
            <a:endParaRPr lang="en-US" dirty="0"/>
          </a:p>
        </p:txBody>
      </p:sp>
      <p:sp>
        <p:nvSpPr>
          <p:cNvPr id="964611" name="Rectangle 3"/>
          <p:cNvSpPr>
            <a:spLocks noGrp="1" noChangeArrowheads="1"/>
          </p:cNvSpPr>
          <p:nvPr>
            <p:ph type="body" sz="half" idx="1"/>
            <p:custDataLst>
              <p:tags r:id="rId4"/>
            </p:custDataLst>
          </p:nvPr>
        </p:nvSpPr>
        <p:spPr>
          <a:xfrm>
            <a:off x="5" y="909638"/>
            <a:ext cx="3296812" cy="594836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000" dirty="0" err="1"/>
              <a:t>På</a:t>
            </a:r>
            <a:r>
              <a:rPr lang="en-US" sz="2000" dirty="0"/>
              <a:t> Intel </a:t>
            </a:r>
            <a:r>
              <a:rPr lang="en-US" sz="2000" dirty="0" err="1"/>
              <a:t>arkitekturen</a:t>
            </a:r>
            <a:r>
              <a:rPr lang="en-US" sz="2000" dirty="0"/>
              <a:t> </a:t>
            </a:r>
            <a:r>
              <a:rPr lang="en-US" sz="2000" dirty="0" err="1"/>
              <a:t>partisjonerer</a:t>
            </a:r>
            <a:r>
              <a:rPr lang="en-US" sz="2000" dirty="0"/>
              <a:t> en </a:t>
            </a:r>
            <a:r>
              <a:rPr lang="en-US" sz="2000" dirty="0" err="1"/>
              <a:t>oppgave</a:t>
            </a:r>
            <a:r>
              <a:rPr lang="en-US" sz="2000" dirty="0"/>
              <a:t> (task) </a:t>
            </a:r>
            <a:r>
              <a:rPr lang="en-US" sz="2000" dirty="0" err="1"/>
              <a:t>sitt</a:t>
            </a:r>
            <a:r>
              <a:rPr lang="en-US" sz="2000" dirty="0"/>
              <a:t> </a:t>
            </a:r>
            <a:r>
              <a:rPr lang="en-US" sz="2000" dirty="0" err="1"/>
              <a:t>tildelte</a:t>
            </a:r>
            <a:r>
              <a:rPr lang="en-US" sz="2000" dirty="0"/>
              <a:t> </a:t>
            </a:r>
            <a:r>
              <a:rPr lang="en-US" sz="2000" dirty="0" err="1"/>
              <a:t>minne</a:t>
            </a:r>
            <a:endParaRPr lang="en-US" sz="500" dirty="0"/>
          </a:p>
          <a:p>
            <a:pPr>
              <a:lnSpc>
                <a:spcPct val="90000"/>
              </a:lnSpc>
              <a:defRPr/>
            </a:pPr>
            <a:r>
              <a:rPr lang="en-US" sz="2200" dirty="0"/>
              <a:t>et text (code) segment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600" dirty="0"/>
              <a:t>Lest </a:t>
            </a:r>
            <a:r>
              <a:rPr lang="en-US" sz="1600" dirty="0" err="1"/>
              <a:t>fra</a:t>
            </a:r>
            <a:r>
              <a:rPr lang="en-US" sz="1600" dirty="0"/>
              <a:t> program </a:t>
            </a:r>
            <a:r>
              <a:rPr lang="en-US" sz="1600" dirty="0" err="1"/>
              <a:t>fil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/>
              <a:t>for </a:t>
            </a:r>
            <a:r>
              <a:rPr lang="en-US" sz="1600" dirty="0" err="1"/>
              <a:t>exempel</a:t>
            </a:r>
            <a:r>
              <a:rPr lang="en-US" sz="1600" dirty="0"/>
              <a:t> </a:t>
            </a:r>
            <a:r>
              <a:rPr lang="en-US" sz="1600" dirty="0" err="1"/>
              <a:t>av</a:t>
            </a:r>
            <a:r>
              <a:rPr lang="en-US" sz="1600" dirty="0"/>
              <a:t> </a:t>
            </a:r>
            <a:r>
              <a:rPr lang="en-US" sz="1600" dirty="0">
                <a:latin typeface="Courier New" pitchFamily="49" charset="0"/>
              </a:rPr>
              <a:t>exec</a:t>
            </a:r>
            <a:endParaRPr lang="en-US" sz="1600" dirty="0"/>
          </a:p>
          <a:p>
            <a:pPr lvl="1">
              <a:lnSpc>
                <a:spcPct val="90000"/>
              </a:lnSpc>
              <a:defRPr/>
            </a:pPr>
            <a:r>
              <a:rPr lang="en-US" sz="1600" dirty="0" err="1"/>
              <a:t>vanligvis</a:t>
            </a:r>
            <a:r>
              <a:rPr lang="en-US" sz="1600" dirty="0"/>
              <a:t> read-only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600" dirty="0"/>
              <a:t>Kan deles </a:t>
            </a:r>
            <a:r>
              <a:rPr lang="en-US" sz="1600" dirty="0" err="1"/>
              <a:t>av</a:t>
            </a:r>
            <a:r>
              <a:rPr lang="en-US" sz="1600" dirty="0"/>
              <a:t> </a:t>
            </a:r>
            <a:r>
              <a:rPr lang="en-US" sz="1600" dirty="0" err="1"/>
              <a:t>flere</a:t>
            </a:r>
            <a:r>
              <a:rPr lang="en-US" sz="1600" dirty="0"/>
              <a:t> </a:t>
            </a:r>
            <a:r>
              <a:rPr lang="en-US" sz="1600" dirty="0" err="1"/>
              <a:t>tråder</a:t>
            </a:r>
            <a:br>
              <a:rPr lang="en-US" sz="1600" dirty="0"/>
            </a:br>
            <a:endParaRPr lang="en-US" sz="900" dirty="0"/>
          </a:p>
          <a:p>
            <a:pPr>
              <a:lnSpc>
                <a:spcPct val="90000"/>
              </a:lnSpc>
              <a:defRPr/>
            </a:pPr>
            <a:r>
              <a:rPr lang="en-US" sz="2200" dirty="0"/>
              <a:t>et data segment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600" dirty="0" err="1"/>
              <a:t>initialserte</a:t>
            </a:r>
            <a:r>
              <a:rPr lang="en-US" sz="1600" dirty="0"/>
              <a:t> </a:t>
            </a:r>
            <a:r>
              <a:rPr lang="en-US" sz="1600" dirty="0" err="1"/>
              <a:t>globale</a:t>
            </a:r>
            <a:r>
              <a:rPr lang="en-US" sz="1600" dirty="0"/>
              <a:t> </a:t>
            </a:r>
            <a:r>
              <a:rPr lang="en-US" sz="1600" dirty="0" err="1"/>
              <a:t>variabler</a:t>
            </a:r>
            <a:r>
              <a:rPr lang="en-US" sz="1600" dirty="0"/>
              <a:t> (0 / NULL)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600" dirty="0" err="1"/>
              <a:t>uinitaliserte</a:t>
            </a:r>
            <a:r>
              <a:rPr lang="en-US" sz="1600" dirty="0"/>
              <a:t> </a:t>
            </a:r>
            <a:r>
              <a:rPr lang="en-US" sz="1600" dirty="0" err="1"/>
              <a:t>globale</a:t>
            </a:r>
            <a:r>
              <a:rPr lang="en-US" sz="1600" dirty="0"/>
              <a:t> </a:t>
            </a:r>
            <a:r>
              <a:rPr lang="en-US" sz="1600" dirty="0" err="1"/>
              <a:t>variabler</a:t>
            </a:r>
            <a:endParaRPr lang="en-US" sz="1600" dirty="0"/>
          </a:p>
          <a:p>
            <a:pPr lvl="1">
              <a:lnSpc>
                <a:spcPct val="90000"/>
              </a:lnSpc>
              <a:defRPr/>
            </a:pPr>
            <a:r>
              <a:rPr lang="en-US" sz="1600" dirty="0"/>
              <a:t>heap </a:t>
            </a:r>
          </a:p>
          <a:p>
            <a:pPr lvl="2">
              <a:lnSpc>
                <a:spcPct val="90000"/>
              </a:lnSpc>
              <a:defRPr/>
            </a:pPr>
            <a:r>
              <a:rPr lang="en-US" sz="1400" dirty="0" err="1"/>
              <a:t>dynamisk</a:t>
            </a:r>
            <a:r>
              <a:rPr lang="en-US" sz="1400" dirty="0"/>
              <a:t> </a:t>
            </a:r>
            <a:r>
              <a:rPr lang="en-US" sz="1400" dirty="0" err="1"/>
              <a:t>minne</a:t>
            </a:r>
            <a:r>
              <a:rPr lang="en-US" sz="1400" dirty="0"/>
              <a:t> f.eks., </a:t>
            </a:r>
            <a:br>
              <a:rPr lang="en-US" sz="1400" dirty="0"/>
            </a:br>
            <a:r>
              <a:rPr lang="en-US" sz="1400" dirty="0" err="1"/>
              <a:t>allokert</a:t>
            </a:r>
            <a:r>
              <a:rPr lang="en-US" sz="1400" dirty="0"/>
              <a:t> med </a:t>
            </a:r>
            <a:r>
              <a:rPr lang="en-US" sz="1400" dirty="0" err="1">
                <a:latin typeface="Courier New" pitchFamily="49" charset="0"/>
              </a:rPr>
              <a:t>malloc</a:t>
            </a:r>
            <a:endParaRPr lang="en-US" sz="1400" dirty="0"/>
          </a:p>
          <a:p>
            <a:pPr lvl="2">
              <a:lnSpc>
                <a:spcPct val="90000"/>
              </a:lnSpc>
              <a:defRPr/>
            </a:pPr>
            <a:r>
              <a:rPr lang="en-US" sz="1400" dirty="0" err="1"/>
              <a:t>vokser</a:t>
            </a:r>
            <a:r>
              <a:rPr lang="en-US" sz="1400" dirty="0"/>
              <a:t> </a:t>
            </a:r>
            <a:r>
              <a:rPr lang="en-US" sz="1400" dirty="0" err="1"/>
              <a:t>oppover</a:t>
            </a:r>
            <a:endParaRPr lang="en-US" sz="1000" dirty="0"/>
          </a:p>
          <a:p>
            <a:pPr>
              <a:lnSpc>
                <a:spcPct val="90000"/>
              </a:lnSpc>
              <a:defRPr/>
            </a:pPr>
            <a:r>
              <a:rPr lang="en-US" sz="2200" dirty="0"/>
              <a:t>et stack segment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600" dirty="0" err="1"/>
              <a:t>Variabler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en </a:t>
            </a:r>
            <a:r>
              <a:rPr lang="en-US" sz="1600" dirty="0" err="1"/>
              <a:t>funksjon</a:t>
            </a:r>
            <a:endParaRPr lang="en-US" sz="1600" dirty="0"/>
          </a:p>
          <a:p>
            <a:pPr lvl="1">
              <a:lnSpc>
                <a:spcPct val="90000"/>
              </a:lnSpc>
              <a:defRPr/>
            </a:pPr>
            <a:r>
              <a:rPr lang="en-US" sz="1600" dirty="0" err="1"/>
              <a:t>Lagrede</a:t>
            </a:r>
            <a:r>
              <a:rPr lang="en-US" sz="1600" dirty="0"/>
              <a:t> </a:t>
            </a:r>
            <a:r>
              <a:rPr lang="en-US" sz="1600" dirty="0" err="1"/>
              <a:t>registertilstander</a:t>
            </a:r>
            <a:br>
              <a:rPr lang="en-US" sz="1600" dirty="0"/>
            </a:br>
            <a:r>
              <a:rPr lang="en-US" sz="1600" dirty="0"/>
              <a:t>(</a:t>
            </a:r>
            <a:r>
              <a:rPr lang="en-US" sz="1600" dirty="0" err="1"/>
              <a:t>kallende</a:t>
            </a:r>
            <a:r>
              <a:rPr lang="en-US" sz="1600" dirty="0"/>
              <a:t> </a:t>
            </a:r>
            <a:r>
              <a:rPr lang="en-US" sz="1600" dirty="0" err="1"/>
              <a:t>funksjons</a:t>
            </a:r>
            <a:r>
              <a:rPr lang="en-US" sz="1600" dirty="0"/>
              <a:t>  EIP)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600" dirty="0" err="1"/>
              <a:t>Vokser</a:t>
            </a:r>
            <a:r>
              <a:rPr lang="en-US" sz="1600" dirty="0"/>
              <a:t> </a:t>
            </a:r>
            <a:r>
              <a:rPr lang="en-US" sz="1600" dirty="0" err="1"/>
              <a:t>nedover</a:t>
            </a:r>
            <a:endParaRPr lang="en-US" sz="900" dirty="0"/>
          </a:p>
          <a:p>
            <a:pPr>
              <a:lnSpc>
                <a:spcPct val="90000"/>
              </a:lnSpc>
              <a:defRPr/>
            </a:pPr>
            <a:r>
              <a:rPr lang="en-US" sz="2200" dirty="0"/>
              <a:t>system data segment(PCB)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600" dirty="0"/>
              <a:t>segment </a:t>
            </a:r>
            <a:r>
              <a:rPr lang="en-US" sz="1600" dirty="0" err="1"/>
              <a:t>pekere</a:t>
            </a:r>
            <a:endParaRPr lang="en-US" sz="1600" dirty="0"/>
          </a:p>
          <a:p>
            <a:pPr lvl="1">
              <a:lnSpc>
                <a:spcPct val="90000"/>
              </a:lnSpc>
              <a:defRPr/>
            </a:pPr>
            <a:r>
              <a:rPr lang="en-US" sz="1600" dirty="0" err="1"/>
              <a:t>pid</a:t>
            </a:r>
            <a:endParaRPr lang="en-US" sz="1600" dirty="0"/>
          </a:p>
          <a:p>
            <a:pPr lvl="1">
              <a:lnSpc>
                <a:spcPct val="90000"/>
              </a:lnSpc>
              <a:defRPr/>
            </a:pPr>
            <a:r>
              <a:rPr lang="en-US" sz="1600" dirty="0"/>
              <a:t>program and stack </a:t>
            </a:r>
            <a:r>
              <a:rPr lang="en-US" sz="1600" dirty="0" err="1"/>
              <a:t>pekere</a:t>
            </a:r>
            <a:endParaRPr lang="en-US" sz="1600" dirty="0"/>
          </a:p>
          <a:p>
            <a:pPr lvl="2">
              <a:lnSpc>
                <a:spcPct val="90000"/>
              </a:lnSpc>
              <a:defRPr/>
            </a:pPr>
            <a:r>
              <a:rPr lang="en-US" sz="1200" dirty="0"/>
              <a:t>…</a:t>
            </a:r>
            <a:br>
              <a:rPr lang="en-US" sz="1200" dirty="0"/>
            </a:br>
            <a:endParaRPr lang="en-US" sz="500" dirty="0"/>
          </a:p>
          <a:p>
            <a:pPr>
              <a:lnSpc>
                <a:spcPct val="90000"/>
              </a:lnSpc>
              <a:defRPr/>
            </a:pPr>
            <a:r>
              <a:rPr lang="en-US" sz="2200" dirty="0" err="1"/>
              <a:t>Flere</a:t>
            </a:r>
            <a:r>
              <a:rPr lang="en-US" sz="2200" dirty="0"/>
              <a:t> stacker for </a:t>
            </a:r>
            <a:r>
              <a:rPr lang="en-US" sz="2200" dirty="0" err="1"/>
              <a:t>trådene</a:t>
            </a:r>
            <a:endParaRPr lang="en-US" sz="2200" dirty="0"/>
          </a:p>
        </p:txBody>
      </p:sp>
      <p:sp>
        <p:nvSpPr>
          <p:cNvPr id="964619" name="Rectangle 1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487973" y="2312995"/>
            <a:ext cx="2106745" cy="1584325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endParaRPr lang="nb-NO"/>
          </a:p>
        </p:txBody>
      </p:sp>
      <p:sp>
        <p:nvSpPr>
          <p:cNvPr id="964620" name="Text Box 12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209439" y="2967045"/>
            <a:ext cx="691211" cy="276999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</p:spPr>
        <p:txBody>
          <a:bodyPr wrap="none" lIns="18000" rIns="18000">
            <a:spAutoFit/>
          </a:bodyPr>
          <a:lstStyle/>
          <a:p>
            <a:pPr algn="ctr">
              <a:buNone/>
            </a:pPr>
            <a:r>
              <a:rPr lang="en-US" sz="1200"/>
              <a:t>process A</a:t>
            </a:r>
            <a:endParaRPr lang="en-US" sz="900"/>
          </a:p>
        </p:txBody>
      </p:sp>
      <p:sp>
        <p:nvSpPr>
          <p:cNvPr id="964617" name="Rectangle 9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487973" y="1125538"/>
            <a:ext cx="2106745" cy="5256212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endParaRPr lang="nb-NO"/>
          </a:p>
        </p:txBody>
      </p:sp>
      <p:sp>
        <p:nvSpPr>
          <p:cNvPr id="964625" name="Text Box 17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619480" y="908054"/>
            <a:ext cx="103086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200" dirty="0" err="1"/>
              <a:t>lav</a:t>
            </a:r>
            <a:r>
              <a:rPr lang="en-US" sz="1200" dirty="0"/>
              <a:t> </a:t>
            </a:r>
            <a:r>
              <a:rPr lang="en-US" sz="1200" dirty="0" err="1"/>
              <a:t>addresse</a:t>
            </a:r>
            <a:endParaRPr lang="en-US" sz="1200" dirty="0"/>
          </a:p>
        </p:txBody>
      </p:sp>
      <p:sp>
        <p:nvSpPr>
          <p:cNvPr id="964626" name="Text Box 18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554126" y="6323020"/>
            <a:ext cx="120097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200" b="1"/>
              <a:t>høy addresse</a:t>
            </a:r>
          </a:p>
        </p:txBody>
      </p:sp>
      <p:graphicFrame>
        <p:nvGraphicFramePr>
          <p:cNvPr id="964731" name="Group 123"/>
          <p:cNvGraphicFramePr>
            <a:graphicFrameLocks noGrp="1"/>
          </p:cNvGraphicFramePr>
          <p:nvPr>
            <p:custDataLst>
              <p:tags r:id="rId10"/>
            </p:custDataLst>
          </p:nvPr>
        </p:nvGraphicFramePr>
        <p:xfrm>
          <a:off x="3430989" y="1340775"/>
          <a:ext cx="3628760" cy="5256576"/>
        </p:xfrm>
        <a:graphic>
          <a:graphicData uri="http://schemas.openxmlformats.org/drawingml/2006/table">
            <a:tbl>
              <a:tblPr/>
              <a:tblGrid>
                <a:gridCol w="3628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21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…</a:t>
                      </a:r>
                    </a:p>
                  </a:txBody>
                  <a:tcPr marL="97500" marR="97500" marT="504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1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nb-NO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7500" marR="97500" marT="504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1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nb-NO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7500" marR="97500" marT="504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1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nb-NO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7500" marR="97500" marT="504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21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nb-NO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7500" marR="97500" marT="504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21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nb-NO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7500" marR="97500" marT="504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21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nb-NO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7500" marR="97500" marT="504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21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nb-NO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7500" marR="97500" marT="504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21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nb-NO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7500" marR="97500" marT="504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21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nb-NO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7500" marR="97500" marT="504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21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nb-NO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7500" marR="97500" marT="504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21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nb-NO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7500" marR="97500" marT="504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21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nb-NO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7500" marR="97500" marT="504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21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nb-NO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7500" marR="97500" marT="504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21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nb-NO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7500" marR="97500" marT="504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21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nb-NO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7500" marR="97500" marT="504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21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nb-NO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7500" marR="97500" marT="504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21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nb-NO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7500" marR="97500" marT="504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21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nb-NO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7500" marR="97500" marT="504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21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nb-NO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7500" marR="97500" marT="504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21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nb-NO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7500" marR="97500" marT="504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21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nb-NO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7500" marR="97500" marT="504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021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nb-NO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7500" marR="97500" marT="504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021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...</a:t>
                      </a:r>
                    </a:p>
                  </a:txBody>
                  <a:tcPr marL="97500" marR="97500" marT="504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021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…</a:t>
                      </a:r>
                    </a:p>
                  </a:txBody>
                  <a:tcPr marL="97500" marR="97500" marT="504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021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…</a:t>
                      </a:r>
                    </a:p>
                  </a:txBody>
                  <a:tcPr marL="97500" marR="97500" marT="504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  <p:sp>
        <p:nvSpPr>
          <p:cNvPr id="964686" name="Text Box 78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408627" y="1520826"/>
            <a:ext cx="3667992" cy="456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13000"/>
              </a:lnSpc>
              <a:buNone/>
            </a:pPr>
            <a:r>
              <a:rPr lang="en-US" sz="1000" b="1" dirty="0">
                <a:latin typeface="Courier New" pitchFamily="49" charset="0"/>
              </a:rPr>
              <a:t>8048314 &lt;add&gt;:</a:t>
            </a:r>
          </a:p>
          <a:p>
            <a:pPr>
              <a:lnSpc>
                <a:spcPct val="113000"/>
              </a:lnSpc>
              <a:buNone/>
            </a:pPr>
            <a:r>
              <a:rPr lang="en-US" sz="1000" b="1" dirty="0">
                <a:latin typeface="Courier New" pitchFamily="49" charset="0"/>
              </a:rPr>
              <a:t>8048314: 	push   %</a:t>
            </a:r>
            <a:r>
              <a:rPr lang="en-US" sz="1000" b="1" dirty="0" err="1">
                <a:latin typeface="Courier New" pitchFamily="49" charset="0"/>
              </a:rPr>
              <a:t>ebp</a:t>
            </a:r>
            <a:endParaRPr lang="en-US" sz="1000" b="1" dirty="0">
              <a:latin typeface="Courier New" pitchFamily="49" charset="0"/>
            </a:endParaRPr>
          </a:p>
          <a:p>
            <a:pPr>
              <a:lnSpc>
                <a:spcPct val="113000"/>
              </a:lnSpc>
              <a:buNone/>
            </a:pPr>
            <a:r>
              <a:rPr lang="en-US" sz="1000" b="1" dirty="0">
                <a:latin typeface="Courier New" pitchFamily="49" charset="0"/>
              </a:rPr>
              <a:t>8048315:   </a:t>
            </a:r>
            <a:r>
              <a:rPr lang="en-US" sz="1000" b="1" dirty="0" err="1">
                <a:latin typeface="Courier New" pitchFamily="49" charset="0"/>
              </a:rPr>
              <a:t>mov</a:t>
            </a:r>
            <a:r>
              <a:rPr lang="en-US" sz="1000" b="1" dirty="0">
                <a:latin typeface="Courier New" pitchFamily="49" charset="0"/>
              </a:rPr>
              <a:t>    %</a:t>
            </a:r>
            <a:r>
              <a:rPr lang="en-US" sz="1000" b="1" dirty="0" err="1">
                <a:latin typeface="Courier New" pitchFamily="49" charset="0"/>
              </a:rPr>
              <a:t>esp,%ebp</a:t>
            </a:r>
            <a:r>
              <a:rPr lang="en-US" sz="1000" b="1" dirty="0">
                <a:latin typeface="Courier New" pitchFamily="49" charset="0"/>
              </a:rPr>
              <a:t> </a:t>
            </a:r>
          </a:p>
          <a:p>
            <a:pPr>
              <a:lnSpc>
                <a:spcPct val="113000"/>
              </a:lnSpc>
              <a:buNone/>
            </a:pPr>
            <a:r>
              <a:rPr lang="en-US" sz="1000" b="1" dirty="0">
                <a:latin typeface="Courier New" pitchFamily="49" charset="0"/>
              </a:rPr>
              <a:t>8048317:   </a:t>
            </a:r>
            <a:r>
              <a:rPr lang="en-US" sz="1000" b="1" dirty="0" err="1">
                <a:latin typeface="Courier New" pitchFamily="49" charset="0"/>
              </a:rPr>
              <a:t>mov</a:t>
            </a:r>
            <a:r>
              <a:rPr lang="en-US" sz="1000" b="1" dirty="0">
                <a:latin typeface="Courier New" pitchFamily="49" charset="0"/>
              </a:rPr>
              <a:t>    0xc(%</a:t>
            </a:r>
            <a:r>
              <a:rPr lang="en-US" sz="1000" b="1" dirty="0" err="1">
                <a:latin typeface="Courier New" pitchFamily="49" charset="0"/>
              </a:rPr>
              <a:t>ebp</a:t>
            </a:r>
            <a:r>
              <a:rPr lang="en-US" sz="1000" b="1" dirty="0">
                <a:latin typeface="Courier New" pitchFamily="49" charset="0"/>
              </a:rPr>
              <a:t>),%</a:t>
            </a:r>
            <a:r>
              <a:rPr lang="en-US" sz="1000" b="1" dirty="0" err="1">
                <a:latin typeface="Courier New" pitchFamily="49" charset="0"/>
              </a:rPr>
              <a:t>eax</a:t>
            </a:r>
            <a:r>
              <a:rPr lang="en-US" sz="1000" b="1" dirty="0">
                <a:latin typeface="Courier New" pitchFamily="49" charset="0"/>
              </a:rPr>
              <a:t> </a:t>
            </a:r>
          </a:p>
          <a:p>
            <a:pPr>
              <a:lnSpc>
                <a:spcPct val="113000"/>
              </a:lnSpc>
              <a:buNone/>
            </a:pPr>
            <a:r>
              <a:rPr lang="en-US" sz="1000" b="1" dirty="0">
                <a:latin typeface="Courier New" pitchFamily="49" charset="0"/>
              </a:rPr>
              <a:t>804831a:   add    0x8(%</a:t>
            </a:r>
            <a:r>
              <a:rPr lang="en-US" sz="1000" b="1" dirty="0" err="1">
                <a:latin typeface="Courier New" pitchFamily="49" charset="0"/>
              </a:rPr>
              <a:t>ebp</a:t>
            </a:r>
            <a:r>
              <a:rPr lang="en-US" sz="1000" b="1" dirty="0">
                <a:latin typeface="Courier New" pitchFamily="49" charset="0"/>
              </a:rPr>
              <a:t>),%</a:t>
            </a:r>
            <a:r>
              <a:rPr lang="en-US" sz="1000" b="1" dirty="0" err="1">
                <a:latin typeface="Courier New" pitchFamily="49" charset="0"/>
              </a:rPr>
              <a:t>eax</a:t>
            </a:r>
            <a:r>
              <a:rPr lang="en-US" sz="1000" b="1" dirty="0">
                <a:latin typeface="Courier New" pitchFamily="49" charset="0"/>
              </a:rPr>
              <a:t> </a:t>
            </a:r>
          </a:p>
          <a:p>
            <a:pPr>
              <a:lnSpc>
                <a:spcPct val="113000"/>
              </a:lnSpc>
              <a:buNone/>
            </a:pPr>
            <a:r>
              <a:rPr lang="en-US" sz="1000" b="1" dirty="0">
                <a:latin typeface="Courier New" pitchFamily="49" charset="0"/>
              </a:rPr>
              <a:t>804831d: 	pop    %</a:t>
            </a:r>
            <a:r>
              <a:rPr lang="en-US" sz="1000" b="1" dirty="0" err="1">
                <a:latin typeface="Courier New" pitchFamily="49" charset="0"/>
              </a:rPr>
              <a:t>ebp</a:t>
            </a:r>
            <a:endParaRPr lang="en-US" sz="1000" b="1" dirty="0">
              <a:latin typeface="Courier New" pitchFamily="49" charset="0"/>
            </a:endParaRPr>
          </a:p>
          <a:p>
            <a:pPr>
              <a:lnSpc>
                <a:spcPct val="113000"/>
              </a:lnSpc>
              <a:buNone/>
            </a:pPr>
            <a:r>
              <a:rPr lang="en-US" sz="1000" b="1" dirty="0">
                <a:latin typeface="Courier New" pitchFamily="49" charset="0"/>
              </a:rPr>
              <a:t>804831e: 	ret</a:t>
            </a:r>
          </a:p>
          <a:p>
            <a:pPr>
              <a:lnSpc>
                <a:spcPct val="113000"/>
              </a:lnSpc>
              <a:buNone/>
            </a:pPr>
            <a:r>
              <a:rPr lang="en-US" sz="1000" b="1" dirty="0">
                <a:latin typeface="Courier New" pitchFamily="49" charset="0"/>
              </a:rPr>
              <a:t>804831f &lt;main&gt;: </a:t>
            </a:r>
          </a:p>
          <a:p>
            <a:pPr>
              <a:lnSpc>
                <a:spcPct val="113000"/>
              </a:lnSpc>
              <a:buNone/>
            </a:pPr>
            <a:r>
              <a:rPr lang="en-US" sz="1000" b="1" dirty="0">
                <a:latin typeface="Courier New" pitchFamily="49" charset="0"/>
              </a:rPr>
              <a:t>804831f: 	push   %</a:t>
            </a:r>
            <a:r>
              <a:rPr lang="en-US" sz="1000" b="1" dirty="0" err="1">
                <a:latin typeface="Courier New" pitchFamily="49" charset="0"/>
              </a:rPr>
              <a:t>ebp</a:t>
            </a:r>
            <a:r>
              <a:rPr lang="en-US" sz="1000" b="1" dirty="0">
                <a:latin typeface="Courier New" pitchFamily="49" charset="0"/>
              </a:rPr>
              <a:t> </a:t>
            </a:r>
          </a:p>
          <a:p>
            <a:pPr>
              <a:lnSpc>
                <a:spcPct val="113000"/>
              </a:lnSpc>
              <a:buNone/>
            </a:pPr>
            <a:r>
              <a:rPr lang="en-US" sz="1000" b="1" dirty="0">
                <a:latin typeface="Courier New" pitchFamily="49" charset="0"/>
              </a:rPr>
              <a:t>8048320:   </a:t>
            </a:r>
            <a:r>
              <a:rPr lang="en-US" sz="1000" b="1" dirty="0" err="1">
                <a:latin typeface="Courier New" pitchFamily="49" charset="0"/>
              </a:rPr>
              <a:t>mov</a:t>
            </a:r>
            <a:r>
              <a:rPr lang="en-US" sz="1000" b="1" dirty="0">
                <a:latin typeface="Courier New" pitchFamily="49" charset="0"/>
              </a:rPr>
              <a:t>    %</a:t>
            </a:r>
            <a:r>
              <a:rPr lang="en-US" sz="1000" b="1" dirty="0" err="1">
                <a:latin typeface="Courier New" pitchFamily="49" charset="0"/>
              </a:rPr>
              <a:t>esp,%ebp</a:t>
            </a:r>
            <a:r>
              <a:rPr lang="en-US" sz="1000" b="1" dirty="0">
                <a:latin typeface="Courier New" pitchFamily="49" charset="0"/>
              </a:rPr>
              <a:t> </a:t>
            </a:r>
          </a:p>
          <a:p>
            <a:pPr>
              <a:lnSpc>
                <a:spcPct val="113000"/>
              </a:lnSpc>
              <a:buNone/>
            </a:pPr>
            <a:r>
              <a:rPr lang="en-US" sz="1000" b="1" dirty="0">
                <a:latin typeface="Courier New" pitchFamily="49" charset="0"/>
              </a:rPr>
              <a:t>8048322:   sub    $0x18,%esp </a:t>
            </a:r>
          </a:p>
          <a:p>
            <a:pPr>
              <a:lnSpc>
                <a:spcPct val="113000"/>
              </a:lnSpc>
              <a:buNone/>
            </a:pPr>
            <a:r>
              <a:rPr lang="en-US" sz="1000" b="1" dirty="0">
                <a:latin typeface="Courier New" pitchFamily="49" charset="0"/>
              </a:rPr>
              <a:t>8048325:   and    $0xfffffff0,%esp </a:t>
            </a:r>
          </a:p>
          <a:p>
            <a:pPr>
              <a:lnSpc>
                <a:spcPct val="113000"/>
              </a:lnSpc>
              <a:buNone/>
            </a:pPr>
            <a:r>
              <a:rPr lang="en-US" sz="1000" b="1" dirty="0">
                <a:latin typeface="Courier New" pitchFamily="49" charset="0"/>
              </a:rPr>
              <a:t>8048328:   </a:t>
            </a:r>
            <a:r>
              <a:rPr lang="en-US" sz="1000" b="1" dirty="0" err="1">
                <a:latin typeface="Courier New" pitchFamily="49" charset="0"/>
              </a:rPr>
              <a:t>mov</a:t>
            </a:r>
            <a:r>
              <a:rPr lang="en-US" sz="1000" b="1" dirty="0">
                <a:latin typeface="Courier New" pitchFamily="49" charset="0"/>
              </a:rPr>
              <a:t>    $0x0,%eax </a:t>
            </a:r>
          </a:p>
          <a:p>
            <a:pPr>
              <a:lnSpc>
                <a:spcPct val="113000"/>
              </a:lnSpc>
              <a:buNone/>
            </a:pPr>
            <a:r>
              <a:rPr lang="en-US" sz="1000" b="1" dirty="0">
                <a:latin typeface="Courier New" pitchFamily="49" charset="0"/>
              </a:rPr>
              <a:t>804832d:   sub    %</a:t>
            </a:r>
            <a:r>
              <a:rPr lang="en-US" sz="1000" b="1" dirty="0" err="1">
                <a:latin typeface="Courier New" pitchFamily="49" charset="0"/>
              </a:rPr>
              <a:t>eax,%esp</a:t>
            </a:r>
            <a:endParaRPr lang="en-US" sz="1000" b="1" dirty="0">
              <a:latin typeface="Courier New" pitchFamily="49" charset="0"/>
            </a:endParaRPr>
          </a:p>
          <a:p>
            <a:pPr>
              <a:lnSpc>
                <a:spcPct val="113000"/>
              </a:lnSpc>
              <a:buNone/>
            </a:pPr>
            <a:r>
              <a:rPr lang="en-US" sz="1000" b="1" dirty="0">
                <a:latin typeface="Courier New" pitchFamily="49" charset="0"/>
              </a:rPr>
              <a:t>804832f:   </a:t>
            </a:r>
            <a:r>
              <a:rPr lang="en-US" sz="1000" b="1" dirty="0" err="1">
                <a:latin typeface="Courier New" pitchFamily="49" charset="0"/>
              </a:rPr>
              <a:t>movl</a:t>
            </a:r>
            <a:r>
              <a:rPr lang="en-US" sz="1000" b="1" dirty="0">
                <a:latin typeface="Courier New" pitchFamily="49" charset="0"/>
              </a:rPr>
              <a:t>   $0x0,0xfffffffc(%</a:t>
            </a:r>
            <a:r>
              <a:rPr lang="en-US" sz="1000" b="1" dirty="0" err="1">
                <a:latin typeface="Courier New" pitchFamily="49" charset="0"/>
              </a:rPr>
              <a:t>ebp</a:t>
            </a:r>
            <a:r>
              <a:rPr lang="en-US" sz="1000" b="1" dirty="0">
                <a:latin typeface="Courier New" pitchFamily="49" charset="0"/>
              </a:rPr>
              <a:t>) </a:t>
            </a:r>
          </a:p>
          <a:p>
            <a:pPr>
              <a:lnSpc>
                <a:spcPct val="113000"/>
              </a:lnSpc>
              <a:buNone/>
            </a:pPr>
            <a:r>
              <a:rPr lang="en-US" sz="1000" b="1" dirty="0">
                <a:latin typeface="Courier New" pitchFamily="49" charset="0"/>
              </a:rPr>
              <a:t>8048336:   </a:t>
            </a:r>
            <a:r>
              <a:rPr lang="en-US" sz="1000" b="1" dirty="0" err="1">
                <a:latin typeface="Courier New" pitchFamily="49" charset="0"/>
              </a:rPr>
              <a:t>movl</a:t>
            </a:r>
            <a:r>
              <a:rPr lang="en-US" sz="1000" b="1" dirty="0">
                <a:latin typeface="Courier New" pitchFamily="49" charset="0"/>
              </a:rPr>
              <a:t>   </a:t>
            </a:r>
            <a:r>
              <a:rPr lang="en-US" sz="1000" b="1" i="1" dirty="0">
                <a:latin typeface="Courier New" pitchFamily="49" charset="0"/>
              </a:rPr>
              <a:t>$0x2</a:t>
            </a:r>
            <a:r>
              <a:rPr lang="en-US" sz="1000" b="1" dirty="0">
                <a:latin typeface="Courier New" pitchFamily="49" charset="0"/>
              </a:rPr>
              <a:t>,0x4(%esp,1)</a:t>
            </a:r>
          </a:p>
          <a:p>
            <a:pPr>
              <a:lnSpc>
                <a:spcPct val="113000"/>
              </a:lnSpc>
              <a:buNone/>
            </a:pPr>
            <a:r>
              <a:rPr lang="en-US" sz="1000" b="1" dirty="0">
                <a:latin typeface="Courier New" pitchFamily="49" charset="0"/>
              </a:rPr>
              <a:t>804833e:   </a:t>
            </a:r>
            <a:r>
              <a:rPr lang="en-US" sz="1000" b="1" dirty="0" err="1">
                <a:latin typeface="Courier New" pitchFamily="49" charset="0"/>
              </a:rPr>
              <a:t>movl</a:t>
            </a:r>
            <a:r>
              <a:rPr lang="en-US" sz="1000" b="1" dirty="0">
                <a:latin typeface="Courier New" pitchFamily="49" charset="0"/>
              </a:rPr>
              <a:t>   </a:t>
            </a:r>
            <a:r>
              <a:rPr lang="en-US" sz="1000" b="1" i="1" dirty="0">
                <a:latin typeface="Courier New" pitchFamily="49" charset="0"/>
              </a:rPr>
              <a:t>$0x4</a:t>
            </a:r>
            <a:r>
              <a:rPr lang="en-US" sz="1000" b="1" dirty="0">
                <a:latin typeface="Courier New" pitchFamily="49" charset="0"/>
              </a:rPr>
              <a:t>,(%esp,1)</a:t>
            </a:r>
          </a:p>
          <a:p>
            <a:pPr>
              <a:lnSpc>
                <a:spcPct val="113000"/>
              </a:lnSpc>
              <a:buNone/>
            </a:pPr>
            <a:r>
              <a:rPr lang="en-US" sz="1000" b="1" dirty="0">
                <a:latin typeface="Courier New" pitchFamily="49" charset="0"/>
              </a:rPr>
              <a:t>8048345:   call   8048314 &lt;add&gt; </a:t>
            </a:r>
          </a:p>
          <a:p>
            <a:pPr>
              <a:lnSpc>
                <a:spcPct val="113000"/>
              </a:lnSpc>
              <a:buNone/>
            </a:pPr>
            <a:r>
              <a:rPr lang="en-US" sz="1000" b="1" dirty="0">
                <a:latin typeface="Courier New" pitchFamily="49" charset="0"/>
              </a:rPr>
              <a:t>804834a:   </a:t>
            </a:r>
            <a:r>
              <a:rPr lang="en-US" sz="1000" b="1" dirty="0" err="1">
                <a:latin typeface="Courier New" pitchFamily="49" charset="0"/>
              </a:rPr>
              <a:t>mov</a:t>
            </a:r>
            <a:r>
              <a:rPr lang="en-US" sz="1000" b="1" dirty="0">
                <a:latin typeface="Courier New" pitchFamily="49" charset="0"/>
              </a:rPr>
              <a:t>    %eax,0xfffffffc(%</a:t>
            </a:r>
            <a:r>
              <a:rPr lang="en-US" sz="1000" b="1" dirty="0" err="1">
                <a:latin typeface="Courier New" pitchFamily="49" charset="0"/>
              </a:rPr>
              <a:t>ebp</a:t>
            </a:r>
            <a:r>
              <a:rPr lang="en-US" sz="1000" b="1" dirty="0">
                <a:latin typeface="Courier New" pitchFamily="49" charset="0"/>
              </a:rPr>
              <a:t>) </a:t>
            </a:r>
          </a:p>
          <a:p>
            <a:pPr>
              <a:lnSpc>
                <a:spcPct val="113000"/>
              </a:lnSpc>
              <a:buNone/>
            </a:pPr>
            <a:r>
              <a:rPr lang="en-US" sz="1000" b="1" dirty="0">
                <a:latin typeface="Courier New" pitchFamily="49" charset="0"/>
              </a:rPr>
              <a:t>804834d: 	leave </a:t>
            </a:r>
          </a:p>
          <a:p>
            <a:pPr>
              <a:lnSpc>
                <a:spcPct val="113000"/>
              </a:lnSpc>
              <a:buNone/>
            </a:pPr>
            <a:r>
              <a:rPr lang="en-US" sz="1000" b="1" dirty="0">
                <a:latin typeface="Courier New" pitchFamily="49" charset="0"/>
              </a:rPr>
              <a:t>804834e: 	ret </a:t>
            </a:r>
          </a:p>
          <a:p>
            <a:pPr>
              <a:lnSpc>
                <a:spcPct val="113000"/>
              </a:lnSpc>
              <a:buNone/>
            </a:pPr>
            <a:r>
              <a:rPr lang="en-US" sz="1000" b="1" dirty="0">
                <a:latin typeface="Courier New" pitchFamily="49" charset="0"/>
              </a:rPr>
              <a:t>804834f: 	</a:t>
            </a:r>
            <a:r>
              <a:rPr lang="en-US" sz="1000" b="1" dirty="0" err="1">
                <a:latin typeface="Courier New" pitchFamily="49" charset="0"/>
              </a:rPr>
              <a:t>nop</a:t>
            </a:r>
            <a:endParaRPr lang="en-US" sz="1000" b="1" dirty="0">
              <a:latin typeface="Courier New" pitchFamily="49" charset="0"/>
            </a:endParaRPr>
          </a:p>
        </p:txBody>
      </p:sp>
      <p:grpSp>
        <p:nvGrpSpPr>
          <p:cNvPr id="2" name="Group 19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7487973" y="1484313"/>
            <a:ext cx="2106745" cy="684212"/>
            <a:chOff x="4343" y="709"/>
            <a:chExt cx="1225" cy="226"/>
          </a:xfrm>
        </p:grpSpPr>
        <p:sp>
          <p:nvSpPr>
            <p:cNvPr id="71776" name="Rectangle 20"/>
            <p:cNvSpPr>
              <a:spLocks noChangeArrowheads="1"/>
            </p:cNvSpPr>
            <p:nvPr/>
          </p:nvSpPr>
          <p:spPr bwMode="auto">
            <a:xfrm>
              <a:off x="4343" y="709"/>
              <a:ext cx="1225" cy="22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nb-NO"/>
            </a:p>
          </p:txBody>
        </p:sp>
        <p:sp>
          <p:nvSpPr>
            <p:cNvPr id="71777" name="Text Box 21"/>
            <p:cNvSpPr txBox="1">
              <a:spLocks noChangeArrowheads="1"/>
            </p:cNvSpPr>
            <p:nvPr/>
          </p:nvSpPr>
          <p:spPr bwMode="auto">
            <a:xfrm>
              <a:off x="4672" y="781"/>
              <a:ext cx="576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8000" rIns="18000">
              <a:spAutoFit/>
            </a:bodyPr>
            <a:lstStyle/>
            <a:p>
              <a:pPr algn="ctr">
                <a:buNone/>
              </a:pPr>
              <a:endParaRPr lang="en-US" sz="100">
                <a:solidFill>
                  <a:schemeClr val="bg1"/>
                </a:solidFill>
              </a:endParaRPr>
            </a:p>
            <a:p>
              <a:pPr algn="ctr">
                <a:buNone/>
              </a:pPr>
              <a:r>
                <a:rPr lang="en-US" sz="1200">
                  <a:solidFill>
                    <a:schemeClr val="bg1"/>
                  </a:solidFill>
                </a:rPr>
                <a:t>code segment</a:t>
              </a:r>
            </a:p>
          </p:txBody>
        </p:sp>
      </p:grpSp>
      <p:grpSp>
        <p:nvGrpSpPr>
          <p:cNvPr id="3" name="Group 81"/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>
            <a:off x="7487980" y="1125545"/>
            <a:ext cx="2106748" cy="358775"/>
            <a:chOff x="4343" y="709"/>
            <a:chExt cx="1225" cy="226"/>
          </a:xfrm>
        </p:grpSpPr>
        <p:sp>
          <p:nvSpPr>
            <p:cNvPr id="71774" name="Rectangle 82"/>
            <p:cNvSpPr>
              <a:spLocks noChangeArrowheads="1"/>
            </p:cNvSpPr>
            <p:nvPr/>
          </p:nvSpPr>
          <p:spPr bwMode="auto">
            <a:xfrm>
              <a:off x="4343" y="709"/>
              <a:ext cx="1225" cy="226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nb-NO"/>
            </a:p>
          </p:txBody>
        </p:sp>
        <p:sp>
          <p:nvSpPr>
            <p:cNvPr id="71775" name="Text Box 83"/>
            <p:cNvSpPr txBox="1">
              <a:spLocks noChangeArrowheads="1"/>
            </p:cNvSpPr>
            <p:nvPr/>
          </p:nvSpPr>
          <p:spPr bwMode="auto">
            <a:xfrm>
              <a:off x="4361" y="736"/>
              <a:ext cx="1162" cy="174"/>
            </a:xfrm>
            <a:prstGeom prst="rect">
              <a:avLst/>
            </a:prstGeom>
            <a:solidFill>
              <a:srgbClr val="66CC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18000" rIns="18000">
              <a:spAutoFit/>
            </a:bodyPr>
            <a:lstStyle/>
            <a:p>
              <a:pPr algn="ctr">
                <a:buNone/>
              </a:pPr>
              <a:r>
                <a:rPr lang="en-US" sz="1200"/>
                <a:t>system data segment (PCB)</a:t>
              </a:r>
            </a:p>
          </p:txBody>
        </p:sp>
      </p:grpSp>
      <p:sp>
        <p:nvSpPr>
          <p:cNvPr id="964693" name="Rectangle 85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7487973" y="2168532"/>
            <a:ext cx="2106745" cy="1584325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endParaRPr lang="nb-NO"/>
          </a:p>
        </p:txBody>
      </p:sp>
      <p:sp>
        <p:nvSpPr>
          <p:cNvPr id="964694" name="Text Box 8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8063256" y="2822581"/>
            <a:ext cx="96609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rIns="18000">
            <a:spAutoFit/>
          </a:bodyPr>
          <a:lstStyle/>
          <a:p>
            <a:pPr algn="ctr">
              <a:buNone/>
            </a:pPr>
            <a:r>
              <a:rPr lang="en-US" sz="1200"/>
              <a:t>data segment</a:t>
            </a:r>
            <a:endParaRPr lang="en-US" sz="900"/>
          </a:p>
        </p:txBody>
      </p:sp>
      <p:grpSp>
        <p:nvGrpSpPr>
          <p:cNvPr id="4" name="Group 101"/>
          <p:cNvGrpSpPr>
            <a:grpSpLocks/>
          </p:cNvGrpSpPr>
          <p:nvPr>
            <p:custDataLst>
              <p:tags r:id="rId16"/>
            </p:custDataLst>
          </p:nvPr>
        </p:nvGrpSpPr>
        <p:grpSpPr bwMode="auto">
          <a:xfrm>
            <a:off x="7487973" y="2168525"/>
            <a:ext cx="2106745" cy="433388"/>
            <a:chOff x="4354" y="1366"/>
            <a:chExt cx="1225" cy="273"/>
          </a:xfrm>
        </p:grpSpPr>
        <p:sp>
          <p:nvSpPr>
            <p:cNvPr id="71772" name="Rectangle 87"/>
            <p:cNvSpPr>
              <a:spLocks noChangeArrowheads="1"/>
            </p:cNvSpPr>
            <p:nvPr/>
          </p:nvSpPr>
          <p:spPr bwMode="auto">
            <a:xfrm>
              <a:off x="4354" y="1366"/>
              <a:ext cx="1225" cy="273"/>
            </a:xfrm>
            <a:prstGeom prst="rect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nb-NO"/>
            </a:p>
          </p:txBody>
        </p:sp>
        <p:sp>
          <p:nvSpPr>
            <p:cNvPr id="71773" name="Text Box 88"/>
            <p:cNvSpPr txBox="1">
              <a:spLocks noChangeArrowheads="1"/>
            </p:cNvSpPr>
            <p:nvPr/>
          </p:nvSpPr>
          <p:spPr bwMode="auto">
            <a:xfrm>
              <a:off x="4580" y="1412"/>
              <a:ext cx="762" cy="174"/>
            </a:xfrm>
            <a:prstGeom prst="rect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lIns="18000" rIns="18000">
              <a:spAutoFit/>
            </a:bodyPr>
            <a:lstStyle/>
            <a:p>
              <a:pPr algn="ctr">
                <a:buNone/>
              </a:pPr>
              <a:r>
                <a:rPr lang="en-US" sz="1200"/>
                <a:t>initialized variables</a:t>
              </a:r>
              <a:endParaRPr lang="en-US" sz="900"/>
            </a:p>
          </p:txBody>
        </p:sp>
      </p:grpSp>
      <p:grpSp>
        <p:nvGrpSpPr>
          <p:cNvPr id="5" name="Group 100"/>
          <p:cNvGrpSpPr>
            <a:grpSpLocks/>
          </p:cNvGrpSpPr>
          <p:nvPr>
            <p:custDataLst>
              <p:tags r:id="rId17"/>
            </p:custDataLst>
          </p:nvPr>
        </p:nvGrpSpPr>
        <p:grpSpPr bwMode="auto">
          <a:xfrm>
            <a:off x="7487973" y="2600325"/>
            <a:ext cx="2106745" cy="433388"/>
            <a:chOff x="4354" y="1638"/>
            <a:chExt cx="1225" cy="273"/>
          </a:xfrm>
        </p:grpSpPr>
        <p:sp>
          <p:nvSpPr>
            <p:cNvPr id="71770" name="Rectangle 90"/>
            <p:cNvSpPr>
              <a:spLocks noChangeArrowheads="1"/>
            </p:cNvSpPr>
            <p:nvPr/>
          </p:nvSpPr>
          <p:spPr bwMode="auto">
            <a:xfrm>
              <a:off x="4354" y="1638"/>
              <a:ext cx="1225" cy="27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nb-NO"/>
            </a:p>
          </p:txBody>
        </p:sp>
        <p:sp>
          <p:nvSpPr>
            <p:cNvPr id="71771" name="Text Box 91"/>
            <p:cNvSpPr txBox="1">
              <a:spLocks noChangeArrowheads="1"/>
            </p:cNvSpPr>
            <p:nvPr/>
          </p:nvSpPr>
          <p:spPr bwMode="auto">
            <a:xfrm>
              <a:off x="4524" y="1684"/>
              <a:ext cx="86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8000" rIns="18000">
              <a:spAutoFit/>
            </a:bodyPr>
            <a:lstStyle/>
            <a:p>
              <a:pPr algn="ctr">
                <a:buNone/>
              </a:pPr>
              <a:r>
                <a:rPr lang="en-US" sz="1200"/>
                <a:t>uninitialized variables</a:t>
              </a:r>
              <a:endParaRPr lang="en-US" sz="900"/>
            </a:p>
          </p:txBody>
        </p:sp>
      </p:grpSp>
      <p:sp>
        <p:nvSpPr>
          <p:cNvPr id="964706" name="Text Box 98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 rot="-5400000">
            <a:off x="9123095" y="2796792"/>
            <a:ext cx="116166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rIns="18000">
            <a:spAutoFit/>
          </a:bodyPr>
          <a:lstStyle/>
          <a:p>
            <a:pPr algn="ctr"/>
            <a:r>
              <a:rPr lang="en-US" sz="1200" b="1"/>
              <a:t>data segment</a:t>
            </a:r>
            <a:endParaRPr lang="en-US" sz="900" b="1"/>
          </a:p>
        </p:txBody>
      </p:sp>
      <p:grpSp>
        <p:nvGrpSpPr>
          <p:cNvPr id="6" name="Group 99"/>
          <p:cNvGrpSpPr>
            <a:grpSpLocks/>
          </p:cNvGrpSpPr>
          <p:nvPr>
            <p:custDataLst>
              <p:tags r:id="rId19"/>
            </p:custDataLst>
          </p:nvPr>
        </p:nvGrpSpPr>
        <p:grpSpPr bwMode="auto">
          <a:xfrm>
            <a:off x="7487973" y="3032132"/>
            <a:ext cx="2106745" cy="720725"/>
            <a:chOff x="4354" y="1910"/>
            <a:chExt cx="1225" cy="454"/>
          </a:xfrm>
        </p:grpSpPr>
        <p:sp>
          <p:nvSpPr>
            <p:cNvPr id="71768" name="Rectangle 93"/>
            <p:cNvSpPr>
              <a:spLocks noChangeArrowheads="1"/>
            </p:cNvSpPr>
            <p:nvPr/>
          </p:nvSpPr>
          <p:spPr bwMode="auto">
            <a:xfrm>
              <a:off x="4354" y="1910"/>
              <a:ext cx="1225" cy="45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nb-NO"/>
            </a:p>
          </p:txBody>
        </p:sp>
        <p:sp>
          <p:nvSpPr>
            <p:cNvPr id="71769" name="Text Box 94"/>
            <p:cNvSpPr txBox="1">
              <a:spLocks noChangeArrowheads="1"/>
            </p:cNvSpPr>
            <p:nvPr/>
          </p:nvSpPr>
          <p:spPr bwMode="auto">
            <a:xfrm>
              <a:off x="4875" y="2032"/>
              <a:ext cx="215" cy="174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18000" rIns="18000">
              <a:spAutoFit/>
            </a:bodyPr>
            <a:lstStyle/>
            <a:p>
              <a:pPr algn="ctr">
                <a:buNone/>
              </a:pPr>
              <a:r>
                <a:rPr lang="en-US" sz="1200"/>
                <a:t>heap</a:t>
              </a:r>
              <a:endParaRPr lang="en-US" sz="900"/>
            </a:p>
          </p:txBody>
        </p:sp>
      </p:grpSp>
      <p:grpSp>
        <p:nvGrpSpPr>
          <p:cNvPr id="7" name="Group 106"/>
          <p:cNvGrpSpPr>
            <a:grpSpLocks/>
          </p:cNvGrpSpPr>
          <p:nvPr>
            <p:custDataLst>
              <p:tags r:id="rId20"/>
            </p:custDataLst>
          </p:nvPr>
        </p:nvGrpSpPr>
        <p:grpSpPr bwMode="auto">
          <a:xfrm>
            <a:off x="7487973" y="5734050"/>
            <a:ext cx="2106745" cy="647700"/>
            <a:chOff x="4354" y="3612"/>
            <a:chExt cx="1225" cy="408"/>
          </a:xfrm>
        </p:grpSpPr>
        <p:sp>
          <p:nvSpPr>
            <p:cNvPr id="71766" name="Rectangle 104"/>
            <p:cNvSpPr>
              <a:spLocks noChangeArrowheads="1"/>
            </p:cNvSpPr>
            <p:nvPr/>
          </p:nvSpPr>
          <p:spPr bwMode="auto">
            <a:xfrm>
              <a:off x="4354" y="3612"/>
              <a:ext cx="1225" cy="40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nb-NO"/>
            </a:p>
          </p:txBody>
        </p:sp>
        <p:sp>
          <p:nvSpPr>
            <p:cNvPr id="71767" name="Text Box 105"/>
            <p:cNvSpPr txBox="1">
              <a:spLocks noChangeArrowheads="1"/>
            </p:cNvSpPr>
            <p:nvPr/>
          </p:nvSpPr>
          <p:spPr bwMode="auto">
            <a:xfrm>
              <a:off x="4870" y="3725"/>
              <a:ext cx="22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8000" rIns="18000">
              <a:spAutoFit/>
            </a:bodyPr>
            <a:lstStyle/>
            <a:p>
              <a:pPr algn="ctr">
                <a:buNone/>
              </a:pPr>
              <a:r>
                <a:rPr lang="en-US" sz="1200"/>
                <a:t>stack</a:t>
              </a:r>
              <a:endParaRPr lang="en-US" sz="900"/>
            </a:p>
          </p:txBody>
        </p:sp>
      </p:grpSp>
      <p:sp>
        <p:nvSpPr>
          <p:cNvPr id="964705" name="AutoShape 97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8229204" y="3716338"/>
            <a:ext cx="624284" cy="468312"/>
          </a:xfrm>
          <a:prstGeom prst="downArrow">
            <a:avLst>
              <a:gd name="adj1" fmla="val 47111"/>
              <a:gd name="adj2" fmla="val 48477"/>
            </a:avLst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buNone/>
            </a:pPr>
            <a:endParaRPr lang="nb-NO"/>
          </a:p>
        </p:txBody>
      </p:sp>
      <p:sp>
        <p:nvSpPr>
          <p:cNvPr id="964710" name="AutoShape 102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 rot="10800000">
            <a:off x="8229204" y="5300663"/>
            <a:ext cx="624284" cy="468312"/>
          </a:xfrm>
          <a:prstGeom prst="downArrow">
            <a:avLst>
              <a:gd name="adj1" fmla="val 47111"/>
              <a:gd name="adj2" fmla="val 48477"/>
            </a:avLst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buNone/>
            </a:pPr>
            <a:endParaRPr lang="nb-NO"/>
          </a:p>
        </p:txBody>
      </p:sp>
      <p:sp>
        <p:nvSpPr>
          <p:cNvPr id="964715" name="Text Box 107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 rot="-2273991">
            <a:off x="7887458" y="4521614"/>
            <a:ext cx="14109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200"/>
              <a:t>“unused” memory</a:t>
            </a:r>
          </a:p>
        </p:txBody>
      </p:sp>
      <p:grpSp>
        <p:nvGrpSpPr>
          <p:cNvPr id="8" name="Group 111"/>
          <p:cNvGrpSpPr>
            <a:grpSpLocks/>
          </p:cNvGrpSpPr>
          <p:nvPr>
            <p:custDataLst>
              <p:tags r:id="rId24"/>
            </p:custDataLst>
          </p:nvPr>
        </p:nvGrpSpPr>
        <p:grpSpPr bwMode="auto">
          <a:xfrm>
            <a:off x="7487973" y="5949954"/>
            <a:ext cx="2106745" cy="498475"/>
            <a:chOff x="2585" y="3475"/>
            <a:chExt cx="1225" cy="314"/>
          </a:xfrm>
        </p:grpSpPr>
        <p:sp>
          <p:nvSpPr>
            <p:cNvPr id="71764" name="Rectangle 109"/>
            <p:cNvSpPr>
              <a:spLocks noChangeArrowheads="1"/>
            </p:cNvSpPr>
            <p:nvPr/>
          </p:nvSpPr>
          <p:spPr bwMode="auto">
            <a:xfrm>
              <a:off x="2585" y="3495"/>
              <a:ext cx="1225" cy="249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nb-NO"/>
            </a:p>
          </p:txBody>
        </p:sp>
        <p:sp>
          <p:nvSpPr>
            <p:cNvPr id="71765" name="Text Box 110"/>
            <p:cNvSpPr txBox="1">
              <a:spLocks noChangeArrowheads="1"/>
            </p:cNvSpPr>
            <p:nvPr/>
          </p:nvSpPr>
          <p:spPr bwMode="auto">
            <a:xfrm>
              <a:off x="2829" y="3475"/>
              <a:ext cx="737" cy="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 algn="ctr">
                <a:buNone/>
              </a:pPr>
              <a:r>
                <a:rPr lang="en-US" sz="1200"/>
                <a:t>possible stacks</a:t>
              </a:r>
            </a:p>
            <a:p>
              <a:pPr algn="ctr">
                <a:buNone/>
              </a:pPr>
              <a:r>
                <a:rPr lang="en-US" sz="1200"/>
                <a:t>for more threads</a:t>
              </a:r>
              <a:endParaRPr lang="en-US" sz="900"/>
            </a:p>
          </p:txBody>
        </p:sp>
      </p:grpSp>
      <p:sp>
        <p:nvSpPr>
          <p:cNvPr id="964721" name="Freeform 113"/>
          <p:cNvSpPr>
            <a:spLocks/>
          </p:cNvSpPr>
          <p:nvPr>
            <p:custDataLst>
              <p:tags r:id="rId25"/>
            </p:custDataLst>
          </p:nvPr>
        </p:nvSpPr>
        <p:spPr bwMode="auto">
          <a:xfrm>
            <a:off x="6903246" y="1233488"/>
            <a:ext cx="584729" cy="5148262"/>
          </a:xfrm>
          <a:custGeom>
            <a:avLst/>
            <a:gdLst>
              <a:gd name="T0" fmla="*/ 2147483647 w 68"/>
              <a:gd name="T1" fmla="*/ 0 h 2880"/>
              <a:gd name="T2" fmla="*/ 0 w 68"/>
              <a:gd name="T3" fmla="*/ 0 h 2880"/>
              <a:gd name="T4" fmla="*/ 0 w 68"/>
              <a:gd name="T5" fmla="*/ 2147483647 h 2880"/>
              <a:gd name="T6" fmla="*/ 2147483647 w 68"/>
              <a:gd name="T7" fmla="*/ 2147483647 h 2880"/>
              <a:gd name="T8" fmla="*/ 0 60000 65536"/>
              <a:gd name="T9" fmla="*/ 0 60000 65536"/>
              <a:gd name="T10" fmla="*/ 0 60000 65536"/>
              <a:gd name="T11" fmla="*/ 0 60000 65536"/>
              <a:gd name="T12" fmla="*/ 0 w 68"/>
              <a:gd name="T13" fmla="*/ 0 h 2880"/>
              <a:gd name="T14" fmla="*/ 68 w 68"/>
              <a:gd name="T15" fmla="*/ 2880 h 28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" h="2880">
                <a:moveTo>
                  <a:pt x="68" y="0"/>
                </a:moveTo>
                <a:lnTo>
                  <a:pt x="0" y="0"/>
                </a:lnTo>
                <a:lnTo>
                  <a:pt x="0" y="2880"/>
                </a:lnTo>
                <a:lnTo>
                  <a:pt x="68" y="288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buNone/>
            </a:pPr>
            <a:endParaRPr lang="nb-NO"/>
          </a:p>
        </p:txBody>
      </p:sp>
      <p:sp>
        <p:nvSpPr>
          <p:cNvPr id="964722" name="Freeform 114"/>
          <p:cNvSpPr>
            <a:spLocks/>
          </p:cNvSpPr>
          <p:nvPr>
            <p:custDataLst>
              <p:tags r:id="rId26"/>
            </p:custDataLst>
          </p:nvPr>
        </p:nvSpPr>
        <p:spPr bwMode="auto">
          <a:xfrm>
            <a:off x="6980635" y="1268413"/>
            <a:ext cx="507338" cy="900112"/>
          </a:xfrm>
          <a:custGeom>
            <a:avLst/>
            <a:gdLst>
              <a:gd name="T0" fmla="*/ 2147483647 w 68"/>
              <a:gd name="T1" fmla="*/ 0 h 2880"/>
              <a:gd name="T2" fmla="*/ 0 w 68"/>
              <a:gd name="T3" fmla="*/ 0 h 2880"/>
              <a:gd name="T4" fmla="*/ 0 w 68"/>
              <a:gd name="T5" fmla="*/ 2147483647 h 2880"/>
              <a:gd name="T6" fmla="*/ 2147483647 w 68"/>
              <a:gd name="T7" fmla="*/ 2147483647 h 2880"/>
              <a:gd name="T8" fmla="*/ 0 60000 65536"/>
              <a:gd name="T9" fmla="*/ 0 60000 65536"/>
              <a:gd name="T10" fmla="*/ 0 60000 65536"/>
              <a:gd name="T11" fmla="*/ 0 60000 65536"/>
              <a:gd name="T12" fmla="*/ 0 w 68"/>
              <a:gd name="T13" fmla="*/ 0 h 2880"/>
              <a:gd name="T14" fmla="*/ 68 w 68"/>
              <a:gd name="T15" fmla="*/ 2880 h 28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" h="2880">
                <a:moveTo>
                  <a:pt x="68" y="0"/>
                </a:moveTo>
                <a:lnTo>
                  <a:pt x="0" y="0"/>
                </a:lnTo>
                <a:lnTo>
                  <a:pt x="0" y="2880"/>
                </a:lnTo>
                <a:lnTo>
                  <a:pt x="68" y="288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buNone/>
            </a:pPr>
            <a:endParaRPr lang="nb-NO"/>
          </a:p>
        </p:txBody>
      </p:sp>
      <p:sp>
        <p:nvSpPr>
          <p:cNvPr id="964723" name="Freeform 115"/>
          <p:cNvSpPr>
            <a:spLocks/>
          </p:cNvSpPr>
          <p:nvPr>
            <p:custDataLst>
              <p:tags r:id="rId27"/>
            </p:custDataLst>
          </p:nvPr>
        </p:nvSpPr>
        <p:spPr bwMode="auto">
          <a:xfrm>
            <a:off x="7059749" y="1304925"/>
            <a:ext cx="428228" cy="179388"/>
          </a:xfrm>
          <a:custGeom>
            <a:avLst/>
            <a:gdLst>
              <a:gd name="T0" fmla="*/ 2147483647 w 68"/>
              <a:gd name="T1" fmla="*/ 0 h 2880"/>
              <a:gd name="T2" fmla="*/ 0 w 68"/>
              <a:gd name="T3" fmla="*/ 0 h 2880"/>
              <a:gd name="T4" fmla="*/ 0 w 68"/>
              <a:gd name="T5" fmla="*/ 2147483647 h 2880"/>
              <a:gd name="T6" fmla="*/ 2147483647 w 68"/>
              <a:gd name="T7" fmla="*/ 2147483647 h 2880"/>
              <a:gd name="T8" fmla="*/ 0 60000 65536"/>
              <a:gd name="T9" fmla="*/ 0 60000 65536"/>
              <a:gd name="T10" fmla="*/ 0 60000 65536"/>
              <a:gd name="T11" fmla="*/ 0 60000 65536"/>
              <a:gd name="T12" fmla="*/ 0 w 68"/>
              <a:gd name="T13" fmla="*/ 0 h 2880"/>
              <a:gd name="T14" fmla="*/ 68 w 68"/>
              <a:gd name="T15" fmla="*/ 2880 h 28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" h="2880">
                <a:moveTo>
                  <a:pt x="68" y="0"/>
                </a:moveTo>
                <a:lnTo>
                  <a:pt x="0" y="0"/>
                </a:lnTo>
                <a:lnTo>
                  <a:pt x="0" y="2880"/>
                </a:lnTo>
                <a:lnTo>
                  <a:pt x="68" y="288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buNone/>
            </a:pPr>
            <a:endParaRPr lang="nb-NO"/>
          </a:p>
        </p:txBody>
      </p:sp>
      <p:sp>
        <p:nvSpPr>
          <p:cNvPr id="964724" name="Freeform 116"/>
          <p:cNvSpPr>
            <a:spLocks/>
          </p:cNvSpPr>
          <p:nvPr>
            <p:custDataLst>
              <p:tags r:id="rId28"/>
            </p:custDataLst>
          </p:nvPr>
        </p:nvSpPr>
        <p:spPr bwMode="auto">
          <a:xfrm>
            <a:off x="7214527" y="1412880"/>
            <a:ext cx="273446" cy="4500563"/>
          </a:xfrm>
          <a:custGeom>
            <a:avLst/>
            <a:gdLst>
              <a:gd name="T0" fmla="*/ 2147483647 w 68"/>
              <a:gd name="T1" fmla="*/ 0 h 2880"/>
              <a:gd name="T2" fmla="*/ 0 w 68"/>
              <a:gd name="T3" fmla="*/ 0 h 2880"/>
              <a:gd name="T4" fmla="*/ 0 w 68"/>
              <a:gd name="T5" fmla="*/ 2147483647 h 2880"/>
              <a:gd name="T6" fmla="*/ 2147483647 w 68"/>
              <a:gd name="T7" fmla="*/ 2147483647 h 2880"/>
              <a:gd name="T8" fmla="*/ 0 60000 65536"/>
              <a:gd name="T9" fmla="*/ 0 60000 65536"/>
              <a:gd name="T10" fmla="*/ 0 60000 65536"/>
              <a:gd name="T11" fmla="*/ 0 60000 65536"/>
              <a:gd name="T12" fmla="*/ 0 w 68"/>
              <a:gd name="T13" fmla="*/ 0 h 2880"/>
              <a:gd name="T14" fmla="*/ 68 w 68"/>
              <a:gd name="T15" fmla="*/ 2880 h 28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" h="2880">
                <a:moveTo>
                  <a:pt x="68" y="0"/>
                </a:moveTo>
                <a:lnTo>
                  <a:pt x="0" y="0"/>
                </a:lnTo>
                <a:lnTo>
                  <a:pt x="0" y="2880"/>
                </a:lnTo>
                <a:lnTo>
                  <a:pt x="68" y="2880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pPr>
              <a:buNone/>
            </a:pPr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  <p:custDataLst>
              <p:tags r:id="rId29"/>
            </p:custDataLst>
          </p:nvPr>
        </p:nvSpPr>
        <p:spPr/>
        <p:txBody>
          <a:bodyPr/>
          <a:lstStyle/>
          <a:p>
            <a:pPr>
              <a:defRPr/>
            </a:pPr>
            <a:fld id="{8F5A3E67-B3E0-4865-89C8-5694F71E63DD}" type="slidenum">
              <a:rPr lang="nb-NO" smtClean="0"/>
              <a:pPr>
                <a:defRPr/>
              </a:pPr>
              <a:t>26</a:t>
            </a:fld>
            <a:endParaRPr lang="nb-NO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964619"/>
                                        </p:tgtEl>
                                      </p:cBhvr>
                                      <p:by x="100000" y="33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22222E-6 L 0.00018 0.0944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646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64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6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964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96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9647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4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9646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4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9646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4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964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964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964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964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964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964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4722 " pathEditMode="relative" ptsTypes="AA">
                                      <p:cBhvr>
                                        <p:cTn id="15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4722 " pathEditMode="relative" ptsTypes="AA">
                                      <p:cBhvr>
                                        <p:cTn id="153" dur="2000" fill="hold"/>
                                        <p:tgtEl>
                                          <p:spTgt spid="9647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5" dur="500"/>
                                        <p:tgtEl>
                                          <p:spTgt spid="9647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8" dur="500"/>
                                        <p:tgtEl>
                                          <p:spTgt spid="9647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1" dur="500"/>
                                        <p:tgtEl>
                                          <p:spTgt spid="9647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4" dur="500"/>
                                        <p:tgtEl>
                                          <p:spTgt spid="9647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000"/>
                            </p:stCondLst>
                            <p:childTnLst>
                              <p:par>
                                <p:cTn id="16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4688" grpId="0" animBg="1"/>
      <p:bldP spid="964688" grpId="1" animBg="1"/>
      <p:bldP spid="964619" grpId="0" animBg="1"/>
      <p:bldP spid="964619" grpId="1" animBg="1"/>
      <p:bldP spid="964619" grpId="2" animBg="1"/>
      <p:bldP spid="964620" grpId="0" animBg="1"/>
      <p:bldP spid="964617" grpId="0" animBg="1"/>
      <p:bldP spid="964625" grpId="0"/>
      <p:bldP spid="964626" grpId="0"/>
      <p:bldP spid="964686" grpId="0"/>
      <p:bldP spid="964686" grpId="1"/>
      <p:bldP spid="964693" grpId="0" animBg="1"/>
      <p:bldP spid="964694" grpId="0"/>
      <p:bldP spid="964694" grpId="1"/>
      <p:bldP spid="964706" grpId="0"/>
      <p:bldP spid="964705" grpId="0" animBg="1"/>
      <p:bldP spid="964710" grpId="0" animBg="1"/>
      <p:bldP spid="964710" grpId="1" animBg="1"/>
      <p:bldP spid="964715" grpId="0"/>
      <p:bldP spid="964721" grpId="0" animBg="1"/>
      <p:bldP spid="964721" grpId="1" animBg="1"/>
      <p:bldP spid="964722" grpId="0" animBg="1"/>
      <p:bldP spid="964722" grpId="1" animBg="1"/>
      <p:bldP spid="964723" grpId="0" animBg="1"/>
      <p:bldP spid="964723" grpId="1" animBg="1"/>
      <p:bldP spid="964724" grpId="0" animBg="1"/>
      <p:bldP spid="964724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nb-NO"/>
              <a:t>Operativsystemet - filer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nb-NO" dirty="0"/>
              <a:t>Data som ligger i en hukommelse forsvinner når strømmen slås av</a:t>
            </a:r>
          </a:p>
          <a:p>
            <a:r>
              <a:rPr lang="nb-NO" dirty="0"/>
              <a:t>Data kan også lagres permanent</a:t>
            </a:r>
          </a:p>
          <a:p>
            <a:pPr lvl="1"/>
            <a:r>
              <a:rPr lang="nb-NO" dirty="0"/>
              <a:t>Disk, diskett, CD, tape, ......................</a:t>
            </a:r>
          </a:p>
          <a:p>
            <a:r>
              <a:rPr lang="nb-NO" dirty="0"/>
              <a:t>Et slikt lager består av mapper og filer</a:t>
            </a:r>
          </a:p>
          <a:p>
            <a:pPr lvl="1"/>
            <a:r>
              <a:rPr lang="nb-NO" dirty="0"/>
              <a:t>Hierarkisk struktur</a:t>
            </a:r>
          </a:p>
          <a:p>
            <a:pPr lvl="1"/>
            <a:r>
              <a:rPr lang="nb-NO" dirty="0"/>
              <a:t>Navn, tilgangs-rettigheter, skapelses-dato, ................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1D0BDE88-B0E9-4DE3-98CA-EAFE94D5871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0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nb-NO"/>
              <a:t>Fil</a:t>
            </a:r>
            <a:r>
              <a:rPr lang="nb-NO">
                <a:solidFill>
                  <a:srgbClr val="0000FF"/>
                </a:solidFill>
              </a:rPr>
              <a:t>administrasjon</a:t>
            </a:r>
          </a:p>
        </p:txBody>
      </p:sp>
      <p:sp>
        <p:nvSpPr>
          <p:cNvPr id="128004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247650" y="990600"/>
            <a:ext cx="51181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nb-NO" dirty="0"/>
              <a:t>Filadministratoren i </a:t>
            </a:r>
            <a:r>
              <a:rPr lang="nb-NO" dirty="0" err="1"/>
              <a:t>OS’et</a:t>
            </a:r>
            <a:r>
              <a:rPr lang="nb-NO" dirty="0"/>
              <a:t> må:</a:t>
            </a:r>
          </a:p>
          <a:p>
            <a:pPr lvl="1" eaLnBrk="1" hangingPunct="1">
              <a:lnSpc>
                <a:spcPct val="90000"/>
              </a:lnSpc>
            </a:pPr>
            <a:r>
              <a:rPr lang="nb-NO" sz="2400" dirty="0">
                <a:solidFill>
                  <a:srgbClr val="0000FF"/>
                </a:solidFill>
              </a:rPr>
              <a:t>Lagre</a:t>
            </a:r>
            <a:r>
              <a:rPr lang="nb-NO" sz="2400" dirty="0"/>
              <a:t> informasjon </a:t>
            </a:r>
            <a:r>
              <a:rPr lang="nb-NO" sz="2400" dirty="0">
                <a:solidFill>
                  <a:srgbClr val="0000FF"/>
                </a:solidFill>
              </a:rPr>
              <a:t>sikkert</a:t>
            </a:r>
            <a:r>
              <a:rPr lang="nb-NO" sz="2400" dirty="0"/>
              <a:t> på utstyr (lagringsenhet: harddisk, …)</a:t>
            </a:r>
          </a:p>
          <a:p>
            <a:pPr lvl="1" eaLnBrk="1" hangingPunct="1">
              <a:lnSpc>
                <a:spcPct val="90000"/>
              </a:lnSpc>
            </a:pPr>
            <a:r>
              <a:rPr lang="nb-NO" sz="2400" dirty="0"/>
              <a:t>Kartlegge </a:t>
            </a:r>
            <a:r>
              <a:rPr lang="nb-NO" sz="2400" b="1" dirty="0"/>
              <a:t>sammenhengen</a:t>
            </a:r>
            <a:r>
              <a:rPr lang="nb-NO" sz="2400" dirty="0"/>
              <a:t> mellom </a:t>
            </a:r>
            <a:r>
              <a:rPr lang="nb-NO" sz="2400" b="1" dirty="0"/>
              <a:t>blokklagring</a:t>
            </a:r>
            <a:r>
              <a:rPr lang="nb-NO" sz="2400" dirty="0"/>
              <a:t> på utstyret og </a:t>
            </a:r>
            <a:r>
              <a:rPr lang="nb-NO" sz="2400" b="1" dirty="0"/>
              <a:t>filabstraksjonen </a:t>
            </a:r>
            <a:r>
              <a:rPr lang="nb-NO" sz="2400" dirty="0"/>
              <a:t>(logisk ”bilde”)</a:t>
            </a:r>
          </a:p>
          <a:p>
            <a:pPr lvl="1" eaLnBrk="1" hangingPunct="1">
              <a:lnSpc>
                <a:spcPct val="90000"/>
              </a:lnSpc>
            </a:pPr>
            <a:r>
              <a:rPr lang="nb-NO" sz="2400" dirty="0" err="1"/>
              <a:t>Allokere/deallokere</a:t>
            </a:r>
            <a:r>
              <a:rPr lang="nb-NO" sz="2400" dirty="0"/>
              <a:t> lagringsenheter</a:t>
            </a:r>
          </a:p>
          <a:p>
            <a:pPr lvl="1" eaLnBrk="1" hangingPunct="1">
              <a:lnSpc>
                <a:spcPct val="90000"/>
              </a:lnSpc>
            </a:pPr>
            <a:r>
              <a:rPr lang="nb-NO" sz="2400" dirty="0"/>
              <a:t>Administrere deling av data</a:t>
            </a:r>
          </a:p>
          <a:p>
            <a:pPr lvl="1" eaLnBrk="1" hangingPunct="1">
              <a:lnSpc>
                <a:spcPct val="90000"/>
              </a:lnSpc>
            </a:pPr>
            <a:r>
              <a:rPr lang="nb-NO" sz="2400" dirty="0"/>
              <a:t>Beskytte mot feil, </a:t>
            </a:r>
            <a:r>
              <a:rPr lang="nb-NO" sz="2400" dirty="0" err="1"/>
              <a:t>crash</a:t>
            </a:r>
            <a:r>
              <a:rPr lang="nb-NO" sz="2400" dirty="0"/>
              <a:t> og ondsinnede brukere</a:t>
            </a:r>
          </a:p>
          <a:p>
            <a:pPr lvl="1" eaLnBrk="1" hangingPunct="1">
              <a:lnSpc>
                <a:spcPct val="90000"/>
              </a:lnSpc>
            </a:pPr>
            <a:r>
              <a:rPr lang="nb-NO" sz="2400" dirty="0"/>
              <a:t>Samtidskontroll (</a:t>
            </a:r>
            <a:r>
              <a:rPr lang="nb-NO" sz="2400" dirty="0" err="1"/>
              <a:t>lock</a:t>
            </a:r>
            <a:r>
              <a:rPr lang="nb-NO" sz="2400" dirty="0"/>
              <a:t>)</a:t>
            </a:r>
          </a:p>
          <a:p>
            <a:pPr lvl="1" eaLnBrk="1" hangingPunct="1">
              <a:lnSpc>
                <a:spcPct val="90000"/>
              </a:lnSpc>
            </a:pPr>
            <a:endParaRPr lang="nb-NO" sz="2400" dirty="0"/>
          </a:p>
        </p:txBody>
      </p:sp>
      <p:pic>
        <p:nvPicPr>
          <p:cNvPr id="128005" name="Picture 4" descr="Image1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026152" y="914400"/>
            <a:ext cx="3745706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006" name="Text Box 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016752" y="5791201"/>
            <a:ext cx="20345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b-NO" sz="2400">
                <a:latin typeface="Times New Roman" pitchFamily="18" charset="0"/>
              </a:rPr>
              <a:t>Filabstraksjon</a:t>
            </a:r>
          </a:p>
        </p:txBody>
      </p:sp>
      <p:sp>
        <p:nvSpPr>
          <p:cNvPr id="128007" name="Text Box 6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 rot="-5400000">
            <a:off x="3865831" y="3489653"/>
            <a:ext cx="38924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b-NO" b="1">
                <a:solidFill>
                  <a:srgbClr val="990033"/>
                </a:solidFill>
              </a:rPr>
              <a:t>Stadig mer struktur</a:t>
            </a:r>
          </a:p>
        </p:txBody>
      </p:sp>
      <p:sp>
        <p:nvSpPr>
          <p:cNvPr id="128008" name="Line 7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V="1">
            <a:off x="6026150" y="1524000"/>
            <a:ext cx="0" cy="457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  <p:custDataLst>
              <p:tags r:id="rId8"/>
            </p:custDataLst>
          </p:nvPr>
        </p:nvSpPr>
        <p:spPr/>
        <p:txBody>
          <a:bodyPr/>
          <a:lstStyle/>
          <a:p>
            <a:pPr>
              <a:defRPr/>
            </a:pPr>
            <a:fld id="{B8AF6045-3AB2-4411-8432-0670920D635A}" type="slidenum">
              <a:rPr lang="nb-NO" smtClean="0"/>
              <a:pPr>
                <a:defRPr/>
              </a:pPr>
              <a:t>28</a:t>
            </a:fld>
            <a:endParaRPr lang="nb-NO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4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NIVÅER for </a:t>
            </a:r>
            <a:r>
              <a:rPr lang="nb-NO" dirty="0">
                <a:solidFill>
                  <a:srgbClr val="FF0000"/>
                </a:solidFill>
              </a:rPr>
              <a:t>sikkerhet</a:t>
            </a:r>
            <a:r>
              <a:rPr lang="nb-NO" dirty="0"/>
              <a:t> og tiltak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95300" y="1124744"/>
            <a:ext cx="3737620" cy="5256584"/>
          </a:xfrm>
        </p:spPr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nb-NO" dirty="0"/>
              <a:t>Data</a:t>
            </a:r>
          </a:p>
          <a:p>
            <a:pPr lvl="1">
              <a:defRPr/>
            </a:pPr>
            <a:r>
              <a:rPr lang="nb-NO" dirty="0"/>
              <a:t>Access Control Lists, kryptering </a:t>
            </a:r>
            <a:br>
              <a:rPr lang="nb-NO" dirty="0"/>
            </a:br>
            <a:r>
              <a:rPr lang="nb-NO" dirty="0"/>
              <a:t>(av filsystem), …</a:t>
            </a:r>
          </a:p>
          <a:p>
            <a:pPr>
              <a:defRPr/>
            </a:pPr>
            <a:r>
              <a:rPr lang="nb-NO" dirty="0"/>
              <a:t>Applikasjon</a:t>
            </a:r>
          </a:p>
          <a:p>
            <a:pPr lvl="1">
              <a:defRPr/>
            </a:pPr>
            <a:r>
              <a:rPr lang="nb-NO" dirty="0" err="1"/>
              <a:t>Patching</a:t>
            </a:r>
            <a:r>
              <a:rPr lang="nb-NO" dirty="0"/>
              <a:t>, sertifikater, Anti-virus, …</a:t>
            </a:r>
          </a:p>
          <a:p>
            <a:pPr>
              <a:defRPr/>
            </a:pPr>
            <a:r>
              <a:rPr lang="nb-NO" dirty="0"/>
              <a:t>Vertsmaskin</a:t>
            </a:r>
          </a:p>
          <a:p>
            <a:pPr lvl="1">
              <a:defRPr/>
            </a:pPr>
            <a:r>
              <a:rPr lang="nb-NO" dirty="0">
                <a:solidFill>
                  <a:srgbClr val="FF0000"/>
                </a:solidFill>
              </a:rPr>
              <a:t>OS</a:t>
            </a:r>
            <a:r>
              <a:rPr lang="nb-NO" dirty="0"/>
              <a:t>, autentisering og </a:t>
            </a:r>
            <a:br>
              <a:rPr lang="nb-NO" dirty="0"/>
            </a:br>
            <a:r>
              <a:rPr lang="nb-NO" dirty="0"/>
              <a:t>autorisering, </a:t>
            </a:r>
            <a:r>
              <a:rPr lang="nb-NO" dirty="0" err="1"/>
              <a:t>brukeradm</a:t>
            </a:r>
            <a:r>
              <a:rPr lang="nb-NO" dirty="0"/>
              <a:t>, </a:t>
            </a:r>
            <a:r>
              <a:rPr lang="nb-NO" dirty="0" err="1"/>
              <a:t>group</a:t>
            </a:r>
            <a:r>
              <a:rPr lang="nb-NO" dirty="0"/>
              <a:t> </a:t>
            </a:r>
            <a:r>
              <a:rPr lang="nb-NO" dirty="0" err="1"/>
              <a:t>policies</a:t>
            </a:r>
            <a:r>
              <a:rPr lang="nb-NO" dirty="0"/>
              <a:t> ….</a:t>
            </a:r>
          </a:p>
          <a:p>
            <a:pPr>
              <a:defRPr/>
            </a:pPr>
            <a:r>
              <a:rPr lang="nb-NO" dirty="0"/>
              <a:t>LAN (Internt nett)</a:t>
            </a:r>
          </a:p>
          <a:p>
            <a:pPr lvl="1">
              <a:defRPr/>
            </a:pPr>
            <a:r>
              <a:rPr lang="nb-NO" dirty="0" err="1"/>
              <a:t>IP-segmentering</a:t>
            </a:r>
            <a:r>
              <a:rPr lang="nb-NO" dirty="0"/>
              <a:t>, </a:t>
            </a:r>
            <a:r>
              <a:rPr lang="nb-NO" dirty="0" err="1"/>
              <a:t>IPSec</a:t>
            </a:r>
            <a:r>
              <a:rPr lang="nb-NO" dirty="0"/>
              <a:t>, IDS, …</a:t>
            </a:r>
          </a:p>
          <a:p>
            <a:pPr>
              <a:defRPr/>
            </a:pPr>
            <a:r>
              <a:rPr lang="nb-NO" dirty="0"/>
              <a:t>Grense (Perimeter)</a:t>
            </a:r>
          </a:p>
          <a:p>
            <a:pPr lvl="1">
              <a:defRPr/>
            </a:pPr>
            <a:r>
              <a:rPr lang="nb-NO" dirty="0"/>
              <a:t>IDS, </a:t>
            </a:r>
            <a:r>
              <a:rPr lang="nb-NO" dirty="0" err="1"/>
              <a:t>Firewall</a:t>
            </a:r>
            <a:r>
              <a:rPr lang="nb-NO" dirty="0"/>
              <a:t>, VPN, NAT, …</a:t>
            </a:r>
          </a:p>
          <a:p>
            <a:pPr>
              <a:defRPr/>
            </a:pPr>
            <a:r>
              <a:rPr lang="nb-NO" dirty="0"/>
              <a:t>Fysisk sikring</a:t>
            </a:r>
          </a:p>
          <a:p>
            <a:pPr lvl="1">
              <a:defRPr/>
            </a:pPr>
            <a:r>
              <a:rPr lang="nb-NO" dirty="0"/>
              <a:t>Vakt, låser og overvåking</a:t>
            </a:r>
          </a:p>
          <a:p>
            <a:pPr>
              <a:defRPr/>
            </a:pPr>
            <a:r>
              <a:rPr lang="nb-NO" dirty="0"/>
              <a:t>Policy, prosedyrer, bevissthet</a:t>
            </a:r>
          </a:p>
          <a:p>
            <a:pPr lvl="1">
              <a:defRPr/>
            </a:pPr>
            <a:r>
              <a:rPr lang="nb-NO" dirty="0"/>
              <a:t>Brukeropplæring</a:t>
            </a:r>
          </a:p>
        </p:txBody>
      </p:sp>
      <p:grpSp>
        <p:nvGrpSpPr>
          <p:cNvPr id="2" name="Group 7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4309248" y="1428736"/>
            <a:ext cx="5596752" cy="3803491"/>
            <a:chOff x="5214942" y="1357298"/>
            <a:chExt cx="4304506" cy="2765405"/>
          </a:xfrm>
        </p:grpSpPr>
        <p:sp>
          <p:nvSpPr>
            <p:cNvPr id="4" name="Isosceles Triangle 3"/>
            <p:cNvSpPr/>
            <p:nvPr/>
          </p:nvSpPr>
          <p:spPr>
            <a:xfrm>
              <a:off x="5714925" y="1785515"/>
              <a:ext cx="2785617" cy="157205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nb-NO" sz="2400" dirty="0" err="1"/>
                <a:t>Informasjon-sikkerhet</a:t>
              </a:r>
              <a:endParaRPr lang="nb-NO" sz="2400" dirty="0"/>
            </a:p>
          </p:txBody>
        </p:sp>
        <p:sp>
          <p:nvSpPr>
            <p:cNvPr id="153607" name="TextBox 4"/>
            <p:cNvSpPr txBox="1">
              <a:spLocks noChangeArrowheads="1"/>
            </p:cNvSpPr>
            <p:nvPr/>
          </p:nvSpPr>
          <p:spPr bwMode="auto">
            <a:xfrm>
              <a:off x="7608580" y="3429000"/>
              <a:ext cx="1785115" cy="6937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nb-NO" dirty="0"/>
                <a:t>Tilgjenglighet</a:t>
              </a:r>
              <a:br>
                <a:rPr lang="nb-NO" dirty="0"/>
              </a:br>
              <a:r>
                <a:rPr lang="nb-NO" dirty="0"/>
                <a:t>(</a:t>
              </a:r>
              <a:r>
                <a:rPr lang="nb-NO" dirty="0">
                  <a:solidFill>
                    <a:srgbClr val="FF0000"/>
                  </a:solidFill>
                </a:rPr>
                <a:t>A</a:t>
              </a:r>
              <a:r>
                <a:rPr lang="nb-NO" dirty="0"/>
                <a:t>vailiability)</a:t>
              </a:r>
            </a:p>
          </p:txBody>
        </p:sp>
        <p:sp>
          <p:nvSpPr>
            <p:cNvPr id="153608" name="TextBox 5"/>
            <p:cNvSpPr txBox="1">
              <a:spLocks noChangeArrowheads="1"/>
            </p:cNvSpPr>
            <p:nvPr/>
          </p:nvSpPr>
          <p:spPr bwMode="auto">
            <a:xfrm>
              <a:off x="5214942" y="3429000"/>
              <a:ext cx="1993078" cy="6937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nb-NO" dirty="0"/>
                <a:t>Konfidensialitet</a:t>
              </a:r>
              <a:br>
                <a:rPr lang="nb-NO" dirty="0"/>
              </a:br>
              <a:r>
                <a:rPr lang="nb-NO" dirty="0"/>
                <a:t>(</a:t>
              </a:r>
              <a:r>
                <a:rPr lang="nb-NO" dirty="0">
                  <a:solidFill>
                    <a:srgbClr val="FF0000"/>
                  </a:solidFill>
                </a:rPr>
                <a:t>C</a:t>
              </a:r>
              <a:r>
                <a:rPr lang="nb-NO" dirty="0"/>
                <a:t>onfidiality)</a:t>
              </a:r>
            </a:p>
          </p:txBody>
        </p:sp>
        <p:sp>
          <p:nvSpPr>
            <p:cNvPr id="153609" name="TextBox 6"/>
            <p:cNvSpPr txBox="1">
              <a:spLocks noChangeArrowheads="1"/>
            </p:cNvSpPr>
            <p:nvPr/>
          </p:nvSpPr>
          <p:spPr bwMode="auto">
            <a:xfrm>
              <a:off x="6572264" y="1357298"/>
              <a:ext cx="2947184" cy="380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nb-NO" dirty="0"/>
                <a:t>Integritet (</a:t>
              </a:r>
              <a:r>
                <a:rPr lang="nb-NO" dirty="0" err="1">
                  <a:solidFill>
                    <a:srgbClr val="FF0000"/>
                  </a:solidFill>
                </a:rPr>
                <a:t>I</a:t>
              </a:r>
              <a:r>
                <a:rPr lang="nb-NO" dirty="0" err="1"/>
                <a:t>ntegrity</a:t>
              </a:r>
              <a:r>
                <a:rPr lang="nb-NO" dirty="0"/>
                <a:t>)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1D0BDE88-B0E9-4DE3-98CA-EAFE94D5871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7" name="Picture 6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329265" y="6"/>
            <a:ext cx="2576740" cy="2522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5" name="Rectangle 2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>
          <a:xfrm>
            <a:off x="848543" y="188640"/>
            <a:ext cx="8495353" cy="634082"/>
          </a:xfrm>
        </p:spPr>
        <p:txBody>
          <a:bodyPr>
            <a:normAutofit fontScale="90000"/>
          </a:bodyPr>
          <a:lstStyle/>
          <a:p>
            <a:r>
              <a:rPr lang="nb-NO" dirty="0"/>
              <a:t>Hva er et operativsystem?</a:t>
            </a:r>
            <a:endParaRPr lang="en-GB" dirty="0"/>
          </a:p>
        </p:txBody>
      </p:sp>
      <p:sp>
        <p:nvSpPr>
          <p:cNvPr id="2056" name="Rectangle 3"/>
          <p:cNvSpPr>
            <a:spLocks noGrp="1" noChangeArrowheads="1"/>
          </p:cNvSpPr>
          <p:nvPr>
            <p:ph idx="1"/>
            <p:custDataLst>
              <p:tags r:id="rId5"/>
            </p:custDataLst>
          </p:nvPr>
        </p:nvSpPr>
        <p:spPr>
          <a:xfrm>
            <a:off x="3657602" y="5595938"/>
            <a:ext cx="6191941" cy="78539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GB" sz="2400" dirty="0" err="1"/>
              <a:t>Samme</a:t>
            </a:r>
            <a:r>
              <a:rPr lang="en-GB" sz="2400" dirty="0"/>
              <a:t> </a:t>
            </a:r>
            <a:r>
              <a:rPr lang="en-GB" sz="2400" dirty="0" err="1"/>
              <a:t>applikasjon</a:t>
            </a:r>
            <a:r>
              <a:rPr lang="en-GB" sz="2400" dirty="0"/>
              <a:t> </a:t>
            </a:r>
            <a:r>
              <a:rPr lang="en-GB" sz="2400" dirty="0" err="1"/>
              <a:t>på</a:t>
            </a:r>
            <a:r>
              <a:rPr lang="en-GB" sz="2400" dirty="0"/>
              <a:t> </a:t>
            </a:r>
            <a:r>
              <a:rPr lang="en-GB" sz="2400" dirty="0" err="1"/>
              <a:t>ulike</a:t>
            </a:r>
            <a:r>
              <a:rPr lang="en-GB" sz="2400" dirty="0"/>
              <a:t> </a:t>
            </a:r>
            <a:r>
              <a:rPr lang="en-GB" sz="2400" dirty="0" err="1"/>
              <a:t>typer</a:t>
            </a:r>
            <a:r>
              <a:rPr lang="en-GB" sz="2400" dirty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dirty="0" err="1"/>
              <a:t>maskinvare</a:t>
            </a:r>
            <a:r>
              <a:rPr lang="en-GB" sz="2400" dirty="0"/>
              <a:t> (OS = “</a:t>
            </a:r>
            <a:r>
              <a:rPr lang="en-GB" sz="2400" dirty="0" err="1"/>
              <a:t>plattform</a:t>
            </a:r>
            <a:r>
              <a:rPr lang="en-GB" sz="2400" dirty="0"/>
              <a:t>”)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776287" y="2349501"/>
          <a:ext cx="2317751" cy="367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" name="VISIO" r:id="rId13" imgW="2444400" imgH="4901760" progId="Visio.Drawing.11">
                  <p:embed/>
                </p:oleObj>
              </mc:Choice>
              <mc:Fallback>
                <p:oleObj name="VISIO" r:id="rId13" imgW="2444400" imgH="490176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7" y="2349501"/>
                        <a:ext cx="2317751" cy="3679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5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3729038" y="2349500"/>
          <a:ext cx="5613400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" name="VISIO" r:id="rId15" imgW="5644800" imgH="3816000" progId="Visio.Drawing.11">
                  <p:embed/>
                </p:oleObj>
              </mc:Choice>
              <mc:Fallback>
                <p:oleObj name="VISIO" r:id="rId15" imgW="5644800" imgH="3816000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9038" y="2349500"/>
                        <a:ext cx="5613400" cy="321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" name="Text Box 7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00472" y="1124744"/>
            <a:ext cx="900112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nb-NO" sz="2400" b="1" dirty="0"/>
              <a:t>Operativsystemet er programvare som</a:t>
            </a:r>
            <a:br>
              <a:rPr lang="nb-NO" sz="2400" b="1" dirty="0"/>
            </a:br>
            <a:r>
              <a:rPr lang="nb-NO" sz="2400" b="1" dirty="0"/>
              <a:t> ligger mellom brukeren/programmereren og maskinvaren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pPr>
              <a:defRPr/>
            </a:pPr>
            <a:fld id="{1D0BDE88-B0E9-4DE3-98CA-EAFE94D5871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custDataLst>
      <p:tags r:id="rId2"/>
    </p:custData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0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6" grpId="0" build="p"/>
      <p:bldP spid="205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Sikkerhet og filsystemet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95300" y="1124744"/>
            <a:ext cx="4673724" cy="4680520"/>
          </a:xfrm>
        </p:spPr>
        <p:txBody>
          <a:bodyPr>
            <a:normAutofit fontScale="70000" lnSpcReduction="20000"/>
          </a:bodyPr>
          <a:lstStyle/>
          <a:p>
            <a:r>
              <a:rPr lang="nb-NO" dirty="0"/>
              <a:t>Både Linux/OSX og Windows benytter ulike typer </a:t>
            </a:r>
            <a:r>
              <a:rPr lang="nb-NO" dirty="0">
                <a:solidFill>
                  <a:srgbClr val="FF0000"/>
                </a:solidFill>
              </a:rPr>
              <a:t>ACL</a:t>
            </a:r>
            <a:r>
              <a:rPr lang="nb-NO" dirty="0"/>
              <a:t> (</a:t>
            </a:r>
            <a:r>
              <a:rPr lang="nb-NO" b="1" dirty="0"/>
              <a:t>Access Control Lister</a:t>
            </a:r>
            <a:r>
              <a:rPr lang="nb-NO" dirty="0"/>
              <a:t>)</a:t>
            </a:r>
          </a:p>
          <a:p>
            <a:r>
              <a:rPr lang="nb-NO" dirty="0"/>
              <a:t>Linux filsystemene deler adgangsrettigheter (</a:t>
            </a:r>
            <a:r>
              <a:rPr lang="nb-NO" dirty="0" err="1"/>
              <a:t>e</a:t>
            </a:r>
            <a:r>
              <a:rPr lang="nb-NO" dirty="0" err="1">
                <a:solidFill>
                  <a:srgbClr val="FF0000"/>
                </a:solidFill>
              </a:rPr>
              <a:t>x</a:t>
            </a:r>
            <a:r>
              <a:rPr lang="nb-NO" dirty="0" err="1"/>
              <a:t>ecute</a:t>
            </a:r>
            <a:r>
              <a:rPr lang="nb-NO" dirty="0"/>
              <a:t>, </a:t>
            </a:r>
            <a:r>
              <a:rPr lang="nb-NO" dirty="0" err="1">
                <a:solidFill>
                  <a:srgbClr val="FF0000"/>
                </a:solidFill>
              </a:rPr>
              <a:t>r</a:t>
            </a:r>
            <a:r>
              <a:rPr lang="nb-NO" dirty="0" err="1"/>
              <a:t>ead</a:t>
            </a:r>
            <a:r>
              <a:rPr lang="nb-NO" dirty="0"/>
              <a:t>, </a:t>
            </a:r>
            <a:r>
              <a:rPr lang="nb-NO" dirty="0" err="1">
                <a:solidFill>
                  <a:srgbClr val="FF0000"/>
                </a:solidFill>
              </a:rPr>
              <a:t>w</a:t>
            </a:r>
            <a:r>
              <a:rPr lang="nb-NO" dirty="0" err="1"/>
              <a:t>rite</a:t>
            </a:r>
            <a:r>
              <a:rPr lang="nb-NO" dirty="0"/>
              <a:t>) ut fra grupperingen</a:t>
            </a:r>
          </a:p>
          <a:p>
            <a:pPr lvl="1"/>
            <a:r>
              <a:rPr lang="nb-NO" dirty="0" err="1">
                <a:solidFill>
                  <a:srgbClr val="FF0000"/>
                </a:solidFill>
              </a:rPr>
              <a:t>u</a:t>
            </a:r>
            <a:r>
              <a:rPr lang="nb-NO" dirty="0" err="1"/>
              <a:t>ser</a:t>
            </a:r>
            <a:endParaRPr lang="nb-NO" dirty="0"/>
          </a:p>
          <a:p>
            <a:pPr lvl="1"/>
            <a:r>
              <a:rPr lang="nb-NO" dirty="0" err="1">
                <a:solidFill>
                  <a:srgbClr val="FF0000"/>
                </a:solidFill>
              </a:rPr>
              <a:t>g</a:t>
            </a:r>
            <a:r>
              <a:rPr lang="nb-NO" dirty="0" err="1"/>
              <a:t>roup</a:t>
            </a:r>
            <a:endParaRPr lang="nb-NO" dirty="0"/>
          </a:p>
          <a:p>
            <a:pPr lvl="1"/>
            <a:r>
              <a:rPr lang="nb-NO" dirty="0">
                <a:solidFill>
                  <a:srgbClr val="FF0000"/>
                </a:solidFill>
              </a:rPr>
              <a:t>a</a:t>
            </a:r>
            <a:r>
              <a:rPr lang="nb-NO" dirty="0"/>
              <a:t>ll</a:t>
            </a:r>
          </a:p>
          <a:p>
            <a:pPr lvl="1"/>
            <a:r>
              <a:rPr lang="nb-NO" dirty="0"/>
              <a:t>Kataloger (d) er bare en spesiell type bruker</a:t>
            </a:r>
          </a:p>
          <a:p>
            <a:pPr lvl="1"/>
            <a:r>
              <a:rPr lang="nb-NO" dirty="0"/>
              <a:t>Kun brukeren </a:t>
            </a:r>
            <a:r>
              <a:rPr lang="nb-NO" dirty="0" err="1"/>
              <a:t>root</a:t>
            </a:r>
            <a:r>
              <a:rPr lang="nb-NO" dirty="0"/>
              <a:t> har alle rettigheter/er administrator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  <p:custDataLst>
              <p:tags r:id="rId4"/>
            </p:custDataLst>
          </p:nvPr>
        </p:nvSpPr>
        <p:spPr>
          <a:xfrm>
            <a:off x="9328150" y="6400800"/>
            <a:ext cx="577850" cy="457200"/>
          </a:xfrm>
        </p:spPr>
        <p:txBody>
          <a:bodyPr/>
          <a:lstStyle/>
          <a:p>
            <a:pPr>
              <a:defRPr/>
            </a:pPr>
            <a:fld id="{C5DDF09A-068A-4AA5-9BB6-D7E093F1F0E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139267" name="Picture 3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5805264"/>
            <a:ext cx="6984776" cy="64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5097016" y="1124744"/>
            <a:ext cx="4320480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nb-NO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Windows (NTFS) har et mer finmasket og komplisert system</a:t>
            </a:r>
          </a:p>
          <a:p>
            <a:pPr marL="800100" lvl="1" indent="-342900"/>
            <a:r>
              <a:rPr lang="nb-NO" kern="0" dirty="0">
                <a:latin typeface="+mn-lt"/>
              </a:rPr>
              <a:t>Vanlige brukere er ofte satt opp som administratorer også</a:t>
            </a:r>
            <a:endParaRPr kumimoji="0" lang="nb-NO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139268" name="Picture 4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185248" y="3140968"/>
            <a:ext cx="2202557" cy="2958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nb-NO"/>
              <a:t>Operativsystemet – I/O kontroll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nb-NO" dirty="0"/>
              <a:t>Alt utstyr som er koblet til datamaskinen oppfattes som ressurser av operativsystemet</a:t>
            </a:r>
          </a:p>
          <a:p>
            <a:pPr lvl="1"/>
            <a:r>
              <a:rPr lang="nb-NO" dirty="0"/>
              <a:t>Skjerm, tastatur, mus, CD, høytalere, .............</a:t>
            </a:r>
          </a:p>
          <a:p>
            <a:r>
              <a:rPr lang="nb-NO" dirty="0"/>
              <a:t>Operativsystemet må vite hvordan datamaskinen skal kommunisere med alt utstyret (</a:t>
            </a:r>
            <a:r>
              <a:rPr lang="nb-NO" dirty="0">
                <a:solidFill>
                  <a:srgbClr val="FF0000"/>
                </a:solidFill>
              </a:rPr>
              <a:t>drivere</a:t>
            </a:r>
            <a:r>
              <a:rPr lang="nb-NO" dirty="0"/>
              <a:t>)</a:t>
            </a:r>
          </a:p>
          <a:p>
            <a:pPr lvl="1"/>
            <a:r>
              <a:rPr lang="nb-NO" dirty="0" err="1"/>
              <a:t>Plug</a:t>
            </a:r>
            <a:r>
              <a:rPr lang="nb-NO" dirty="0"/>
              <a:t> and play</a:t>
            </a:r>
          </a:p>
          <a:p>
            <a:r>
              <a:rPr lang="nb-NO" dirty="0"/>
              <a:t>Operativsystemet skal presentere utstyret på en enkel og grei måte, også for programmering</a:t>
            </a:r>
          </a:p>
          <a:p>
            <a:pPr lvl="1"/>
            <a:r>
              <a:rPr lang="nb-NO" b="1" dirty="0"/>
              <a:t>UNIX/Linux</a:t>
            </a:r>
            <a:r>
              <a:rPr lang="nb-NO" dirty="0"/>
              <a:t>: ”Lat som” </a:t>
            </a:r>
            <a:r>
              <a:rPr lang="nb-NO" b="1" dirty="0"/>
              <a:t>alt er filer </a:t>
            </a:r>
            <a:r>
              <a:rPr lang="nb-NO" dirty="0"/>
              <a:t>som kan leses/skrives mot. (lastbare moduler)</a:t>
            </a:r>
          </a:p>
          <a:p>
            <a:pPr lvl="1"/>
            <a:r>
              <a:rPr lang="nb-NO" b="1" dirty="0"/>
              <a:t>Windows</a:t>
            </a:r>
            <a:r>
              <a:rPr lang="nb-NO" dirty="0"/>
              <a:t>: ”Lat som” </a:t>
            </a:r>
            <a:r>
              <a:rPr lang="nb-NO" b="1" dirty="0"/>
              <a:t>alt er objekter</a:t>
            </a:r>
            <a:r>
              <a:rPr lang="nb-NO" dirty="0"/>
              <a:t>. (komplisert objekt-rom, mange nivåer av drivere)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1D0BDE88-B0E9-4DE3-98CA-EAFE94D5871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8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8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8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8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8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8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4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990600" y="0"/>
            <a:ext cx="8915400" cy="914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solidFill>
                  <a:srgbClr val="FF0000"/>
                </a:solidFill>
              </a:rPr>
              <a:t>Interrupt</a:t>
            </a:r>
            <a:r>
              <a:rPr lang="en-US" dirty="0"/>
              <a:t> (</a:t>
            </a:r>
            <a:r>
              <a:rPr lang="en-US" dirty="0" err="1"/>
              <a:t>og</a:t>
            </a:r>
            <a:r>
              <a:rPr lang="en-US" dirty="0"/>
              <a:t> Exception) </a:t>
            </a:r>
            <a:r>
              <a:rPr lang="en-US" dirty="0" err="1"/>
              <a:t>Håndtering</a:t>
            </a:r>
            <a:endParaRPr lang="en-US" dirty="0"/>
          </a:p>
        </p:txBody>
      </p:sp>
      <p:sp>
        <p:nvSpPr>
          <p:cNvPr id="960515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3" y="1428737"/>
            <a:ext cx="8382024" cy="4829189"/>
          </a:xfrm>
        </p:spPr>
        <p:txBody>
          <a:bodyPr>
            <a:normAutofit lnSpcReduction="10000"/>
          </a:bodyPr>
          <a:lstStyle/>
          <a:p>
            <a:pPr marL="533400" indent="-533400" eaLnBrk="1" hangingPunct="1"/>
            <a:r>
              <a:rPr lang="en-US" sz="2100" dirty="0"/>
              <a:t>IA-32 </a:t>
            </a:r>
            <a:r>
              <a:rPr lang="en-US" sz="2100" dirty="0" err="1"/>
              <a:t>arkitekturen</a:t>
            </a:r>
            <a:r>
              <a:rPr lang="en-US" sz="2100" dirty="0"/>
              <a:t> </a:t>
            </a:r>
            <a:r>
              <a:rPr lang="en-US" sz="2100" dirty="0" err="1"/>
              <a:t>har</a:t>
            </a:r>
            <a:r>
              <a:rPr lang="en-US" sz="2100" dirty="0"/>
              <a:t> en IDT med </a:t>
            </a:r>
            <a:r>
              <a:rPr lang="en-US" sz="2100" dirty="0" err="1"/>
              <a:t>pekere</a:t>
            </a:r>
            <a:r>
              <a:rPr lang="en-US" sz="2100" dirty="0"/>
              <a:t> </a:t>
            </a:r>
            <a:r>
              <a:rPr lang="en-US" sz="2100" dirty="0" err="1"/>
              <a:t>til</a:t>
            </a:r>
            <a:r>
              <a:rPr lang="en-US" sz="2100" dirty="0"/>
              <a:t> 256 </a:t>
            </a:r>
            <a:r>
              <a:rPr lang="en-US" sz="2100" dirty="0" err="1"/>
              <a:t>ulike</a:t>
            </a:r>
            <a:r>
              <a:rPr lang="en-US" sz="2100" dirty="0"/>
              <a:t> interrupt and exceptions</a:t>
            </a:r>
          </a:p>
          <a:p>
            <a:pPr marL="914400" lvl="1" indent="-457200" eaLnBrk="1" hangingPunct="1"/>
            <a:r>
              <a:rPr lang="en-US" sz="1800" dirty="0"/>
              <a:t>32 (0 - 31) </a:t>
            </a:r>
            <a:r>
              <a:rPr lang="en-US" sz="1800" dirty="0" err="1"/>
              <a:t>forhåndsdefinert</a:t>
            </a:r>
            <a:r>
              <a:rPr lang="en-US" sz="1800" dirty="0"/>
              <a:t> </a:t>
            </a:r>
            <a:r>
              <a:rPr lang="en-US" sz="1800" dirty="0" err="1"/>
              <a:t>og</a:t>
            </a:r>
            <a:r>
              <a:rPr lang="en-US" sz="1800" dirty="0"/>
              <a:t> </a:t>
            </a:r>
            <a:r>
              <a:rPr lang="en-US" sz="1800" dirty="0" err="1"/>
              <a:t>reservert</a:t>
            </a:r>
            <a:endParaRPr lang="en-US" sz="1800" dirty="0"/>
          </a:p>
          <a:p>
            <a:pPr marL="914400" lvl="1" indent="-457200" eaLnBrk="1" hangingPunct="1"/>
            <a:r>
              <a:rPr lang="en-US" sz="1800" dirty="0"/>
              <a:t>224 (32 - 255) </a:t>
            </a:r>
            <a:r>
              <a:rPr lang="en-US" sz="1800" dirty="0" err="1"/>
              <a:t>bruker</a:t>
            </a:r>
            <a:r>
              <a:rPr lang="en-US" sz="1800" dirty="0"/>
              <a:t>/OS-</a:t>
            </a:r>
            <a:r>
              <a:rPr lang="en-US" sz="1800" dirty="0" err="1"/>
              <a:t>definert</a:t>
            </a:r>
            <a:endParaRPr lang="en-US" sz="1800" dirty="0"/>
          </a:p>
          <a:p>
            <a:pPr marL="533400" indent="-533400" eaLnBrk="1" hangingPunct="1"/>
            <a:r>
              <a:rPr lang="en-US" sz="2100" dirty="0" err="1"/>
              <a:t>Hvert</a:t>
            </a:r>
            <a:r>
              <a:rPr lang="en-US" sz="2100" dirty="0"/>
              <a:t> interrupt </a:t>
            </a:r>
            <a:r>
              <a:rPr lang="en-US" sz="2100" dirty="0" err="1"/>
              <a:t>har</a:t>
            </a:r>
            <a:r>
              <a:rPr lang="en-US" sz="2100" dirty="0"/>
              <a:t> en </a:t>
            </a:r>
            <a:r>
              <a:rPr lang="en-US" sz="2100" dirty="0" err="1"/>
              <a:t>en</a:t>
            </a:r>
            <a:r>
              <a:rPr lang="en-US" sz="2100" dirty="0"/>
              <a:t> </a:t>
            </a:r>
            <a:r>
              <a:rPr lang="en-US" sz="2100" dirty="0" err="1"/>
              <a:t>peker</a:t>
            </a:r>
            <a:r>
              <a:rPr lang="en-US" sz="2100" dirty="0"/>
              <a:t> </a:t>
            </a:r>
            <a:r>
              <a:rPr lang="en-US" sz="2100" dirty="0" err="1"/>
              <a:t>i</a:t>
            </a:r>
            <a:r>
              <a:rPr lang="en-US" sz="2100" dirty="0"/>
              <a:t> Interrupt </a:t>
            </a:r>
            <a:r>
              <a:rPr lang="en-US" sz="2100" dirty="0" err="1"/>
              <a:t>tabellen</a:t>
            </a:r>
            <a:r>
              <a:rPr lang="en-US" sz="2100" dirty="0"/>
              <a:t> (IDT) </a:t>
            </a:r>
            <a:r>
              <a:rPr lang="en-US" sz="2100" dirty="0" err="1"/>
              <a:t>og</a:t>
            </a:r>
            <a:r>
              <a:rPr lang="en-US" sz="2100" dirty="0"/>
              <a:t> en </a:t>
            </a:r>
            <a:r>
              <a:rPr lang="en-US" sz="2100" dirty="0" err="1"/>
              <a:t>unik</a:t>
            </a:r>
            <a:r>
              <a:rPr lang="en-US" sz="2100" dirty="0"/>
              <a:t> index </a:t>
            </a:r>
            <a:r>
              <a:rPr lang="en-US" sz="2100" dirty="0" err="1"/>
              <a:t>verdi</a:t>
            </a:r>
            <a:r>
              <a:rPr lang="en-US" sz="2100" dirty="0"/>
              <a:t> </a:t>
            </a:r>
            <a:r>
              <a:rPr lang="en-US" sz="2100" dirty="0" err="1"/>
              <a:t>som</a:t>
            </a:r>
            <a:r>
              <a:rPr lang="en-US" sz="2100" dirty="0"/>
              <a:t> </a:t>
            </a:r>
            <a:r>
              <a:rPr lang="en-US" sz="2100" dirty="0" err="1"/>
              <a:t>gir</a:t>
            </a:r>
            <a:r>
              <a:rPr lang="en-US" sz="2100" dirty="0"/>
              <a:t> </a:t>
            </a:r>
            <a:r>
              <a:rPr lang="en-US" sz="2100" dirty="0" err="1"/>
              <a:t>håndtering</a:t>
            </a:r>
            <a:r>
              <a:rPr lang="en-US" sz="2100" dirty="0"/>
              <a:t> </a:t>
            </a:r>
            <a:r>
              <a:rPr lang="en-US" sz="2100" dirty="0" err="1"/>
              <a:t>som</a:t>
            </a:r>
            <a:r>
              <a:rPr lang="en-US" sz="2100" dirty="0"/>
              <a:t> </a:t>
            </a:r>
            <a:r>
              <a:rPr lang="en-US" sz="2100" dirty="0" err="1"/>
              <a:t>følger</a:t>
            </a:r>
            <a:endParaRPr lang="en-US" sz="2100" dirty="0"/>
          </a:p>
          <a:p>
            <a:pPr marL="914400" lvl="1" indent="-457200" eaLnBrk="1" hangingPunct="1">
              <a:buFont typeface="Wingdings" pitchFamily="2" charset="2"/>
              <a:buAutoNum type="arabicPeriod"/>
            </a:pPr>
            <a:r>
              <a:rPr lang="en-US" sz="1800" dirty="0" err="1"/>
              <a:t>prosess</a:t>
            </a:r>
            <a:r>
              <a:rPr lang="en-US" sz="1800" dirty="0"/>
              <a:t> </a:t>
            </a:r>
            <a:r>
              <a:rPr lang="en-US" sz="1800" dirty="0" err="1"/>
              <a:t>kjører</a:t>
            </a:r>
            <a:r>
              <a:rPr lang="en-US" sz="1800" dirty="0"/>
              <a:t>, </a:t>
            </a:r>
            <a:r>
              <a:rPr lang="en-US" sz="1800" dirty="0" err="1"/>
              <a:t>det</a:t>
            </a:r>
            <a:r>
              <a:rPr lang="en-US" sz="1800" dirty="0"/>
              <a:t> </a:t>
            </a:r>
            <a:r>
              <a:rPr lang="en-US" sz="1800" dirty="0" err="1"/>
              <a:t>kommer</a:t>
            </a:r>
            <a:r>
              <a:rPr lang="en-US" sz="1800" dirty="0"/>
              <a:t> et </a:t>
            </a:r>
            <a:r>
              <a:rPr lang="en-US" sz="1800" dirty="0" err="1"/>
              <a:t>interupt</a:t>
            </a:r>
            <a:br>
              <a:rPr lang="en-US" sz="1800" dirty="0"/>
            </a:br>
            <a:endParaRPr lang="en-US" sz="1800" dirty="0"/>
          </a:p>
          <a:p>
            <a:pPr marL="914400" lvl="1" indent="-457200" eaLnBrk="1" hangingPunct="1">
              <a:buFont typeface="Wingdings" pitchFamily="2" charset="2"/>
              <a:buAutoNum type="arabicPeriod"/>
            </a:pPr>
            <a:r>
              <a:rPr lang="en-US" sz="1800" dirty="0" err="1"/>
              <a:t>bevar</a:t>
            </a:r>
            <a:r>
              <a:rPr lang="en-US" sz="1800" dirty="0"/>
              <a:t> </a:t>
            </a:r>
            <a:r>
              <a:rPr lang="en-US" sz="1800" dirty="0" err="1"/>
              <a:t>kjøretilstand</a:t>
            </a:r>
            <a:r>
              <a:rPr lang="en-US" sz="1800" dirty="0"/>
              <a:t>, </a:t>
            </a:r>
            <a:r>
              <a:rPr lang="en-US" sz="1800" dirty="0" err="1"/>
              <a:t>kontroll</a:t>
            </a:r>
            <a:r>
              <a:rPr lang="en-US" sz="1800" dirty="0"/>
              <a:t> </a:t>
            </a:r>
            <a:r>
              <a:rPr lang="en-US" sz="1800" dirty="0" err="1"/>
              <a:t>overføres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 err="1"/>
              <a:t>og</a:t>
            </a:r>
            <a:r>
              <a:rPr lang="en-US" sz="1800" dirty="0"/>
              <a:t> </a:t>
            </a:r>
            <a:r>
              <a:rPr lang="en-US" sz="1800" dirty="0" err="1"/>
              <a:t>finn</a:t>
            </a:r>
            <a:r>
              <a:rPr lang="en-US" sz="1800" dirty="0"/>
              <a:t> interrupt-</a:t>
            </a:r>
            <a:r>
              <a:rPr lang="en-US" sz="1800" dirty="0" err="1"/>
              <a:t>håndteringsrutine</a:t>
            </a:r>
            <a:br>
              <a:rPr lang="en-US" sz="1800" dirty="0"/>
            </a:br>
            <a:endParaRPr lang="en-US" sz="1800" dirty="0"/>
          </a:p>
          <a:p>
            <a:pPr marL="914400" lvl="1" indent="-457200" eaLnBrk="1" hangingPunct="1">
              <a:buFont typeface="Wingdings" pitchFamily="2" charset="2"/>
              <a:buAutoNum type="arabicPeriod"/>
            </a:pPr>
            <a:r>
              <a:rPr lang="en-US" sz="1800" dirty="0" err="1"/>
              <a:t>Eksekver</a:t>
            </a:r>
            <a:r>
              <a:rPr lang="en-US" sz="1800" dirty="0"/>
              <a:t> interrupt-</a:t>
            </a:r>
            <a:r>
              <a:rPr lang="en-US" sz="1800" dirty="0" err="1"/>
              <a:t>håndtering</a:t>
            </a:r>
            <a:br>
              <a:rPr lang="en-US" sz="1800" dirty="0"/>
            </a:br>
            <a:endParaRPr lang="en-US" sz="1800" dirty="0"/>
          </a:p>
          <a:p>
            <a:pPr marL="914400" lvl="1" indent="-457200" eaLnBrk="1" hangingPunct="1">
              <a:buFont typeface="Wingdings" pitchFamily="2" charset="2"/>
              <a:buAutoNum type="arabicPeriod"/>
            </a:pPr>
            <a:r>
              <a:rPr lang="en-US" sz="1800" dirty="0" err="1"/>
              <a:t>hent</a:t>
            </a:r>
            <a:r>
              <a:rPr lang="en-US" sz="1800" dirty="0"/>
              <a:t> </a:t>
            </a:r>
            <a:r>
              <a:rPr lang="en-US" sz="1800" dirty="0" err="1"/>
              <a:t>tilbake</a:t>
            </a:r>
            <a:r>
              <a:rPr lang="en-US" sz="1800" dirty="0"/>
              <a:t> </a:t>
            </a:r>
            <a:r>
              <a:rPr lang="en-US" sz="1800" dirty="0" err="1"/>
              <a:t>avbrutt</a:t>
            </a:r>
            <a:r>
              <a:rPr lang="en-US" sz="1800" dirty="0"/>
              <a:t> </a:t>
            </a:r>
            <a:r>
              <a:rPr lang="en-US" sz="1800" dirty="0" err="1"/>
              <a:t>prosess</a:t>
            </a:r>
            <a:br>
              <a:rPr lang="en-US" sz="1800" dirty="0"/>
            </a:br>
            <a:endParaRPr lang="en-US" sz="1800" dirty="0"/>
          </a:p>
          <a:p>
            <a:pPr marL="914400" lvl="1" indent="-457200" eaLnBrk="1" hangingPunct="1">
              <a:buFont typeface="Wingdings" pitchFamily="2" charset="2"/>
              <a:buAutoNum type="arabicPeriod"/>
            </a:pPr>
            <a:r>
              <a:rPr lang="en-US" sz="1800" dirty="0" err="1"/>
              <a:t>fortsett</a:t>
            </a:r>
            <a:r>
              <a:rPr lang="en-US" sz="1800" dirty="0"/>
              <a:t> </a:t>
            </a:r>
            <a:r>
              <a:rPr lang="en-US" sz="1800" dirty="0" err="1"/>
              <a:t>eksekvering</a:t>
            </a:r>
            <a:r>
              <a:rPr lang="en-US" sz="1800" dirty="0"/>
              <a:t> </a:t>
            </a:r>
          </a:p>
        </p:txBody>
      </p:sp>
      <p:pic>
        <p:nvPicPr>
          <p:cNvPr id="960521" name="Picture 9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30" cstate="print"/>
          <a:srcRect/>
          <a:stretch>
            <a:fillRect/>
          </a:stretch>
        </p:blipFill>
        <p:spPr bwMode="auto">
          <a:xfrm>
            <a:off x="5348552" y="3151188"/>
            <a:ext cx="916650" cy="12874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med"/>
          </a:ln>
        </p:spPr>
      </p:pic>
      <p:pic>
        <p:nvPicPr>
          <p:cNvPr id="960522" name="Picture 10" descr="j0178135"/>
          <p:cNvPicPr>
            <a:picLocks noChangeAspect="1" noChangeArrowheads="1" noCrop="1"/>
          </p:cNvPicPr>
          <p:nvPr>
            <p:custDataLst>
              <p:tags r:id="rId5"/>
            </p:custDataLst>
          </p:nvPr>
        </p:nvPicPr>
        <p:blipFill>
          <a:blip r:embed="rId31" cstate="print"/>
          <a:srcRect/>
          <a:stretch>
            <a:fillRect/>
          </a:stretch>
        </p:blipFill>
        <p:spPr bwMode="auto">
          <a:xfrm>
            <a:off x="5425943" y="3314700"/>
            <a:ext cx="963083" cy="102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60523" name="Picture 11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30" cstate="print"/>
          <a:srcRect/>
          <a:stretch>
            <a:fillRect/>
          </a:stretch>
        </p:blipFill>
        <p:spPr bwMode="auto">
          <a:xfrm>
            <a:off x="5229891" y="5037138"/>
            <a:ext cx="916648" cy="12874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med"/>
          </a:ln>
        </p:spPr>
      </p:pic>
      <p:pic>
        <p:nvPicPr>
          <p:cNvPr id="960524" name="Picture 12" descr="j0178135"/>
          <p:cNvPicPr>
            <a:picLocks noChangeAspect="1" noChangeArrowheads="1" noCrop="1"/>
          </p:cNvPicPr>
          <p:nvPr>
            <p:custDataLst>
              <p:tags r:id="rId7"/>
            </p:custDataLst>
          </p:nvPr>
        </p:nvPicPr>
        <p:blipFill>
          <a:blip r:embed="rId31" cstate="print"/>
          <a:srcRect/>
          <a:stretch>
            <a:fillRect/>
          </a:stretch>
        </p:blipFill>
        <p:spPr bwMode="auto">
          <a:xfrm>
            <a:off x="5307277" y="5200650"/>
            <a:ext cx="963083" cy="102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3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5455179" y="4348163"/>
            <a:ext cx="4328716" cy="628650"/>
            <a:chOff x="3316" y="2054"/>
            <a:chExt cx="2428" cy="396"/>
          </a:xfrm>
        </p:grpSpPr>
        <p:sp>
          <p:nvSpPr>
            <p:cNvPr id="35868" name="Line 14"/>
            <p:cNvSpPr>
              <a:spLocks noChangeShapeType="1"/>
            </p:cNvSpPr>
            <p:nvPr/>
          </p:nvSpPr>
          <p:spPr bwMode="auto">
            <a:xfrm>
              <a:off x="3316" y="2244"/>
              <a:ext cx="2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35869" name="Text Box 15"/>
            <p:cNvSpPr txBox="1">
              <a:spLocks noChangeArrowheads="1"/>
            </p:cNvSpPr>
            <p:nvPr/>
          </p:nvSpPr>
          <p:spPr bwMode="auto">
            <a:xfrm>
              <a:off x="5324" y="2054"/>
              <a:ext cx="420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400"/>
                <a:t>user</a:t>
              </a:r>
              <a:br>
                <a:rPr lang="en-US" sz="1400"/>
              </a:br>
              <a:endParaRPr lang="en-US" sz="400"/>
            </a:p>
            <a:p>
              <a:pPr algn="r"/>
              <a:r>
                <a:rPr lang="en-US" sz="1400"/>
                <a:t>kernel</a:t>
              </a:r>
            </a:p>
          </p:txBody>
        </p:sp>
      </p:grpSp>
      <p:sp>
        <p:nvSpPr>
          <p:cNvPr id="960565" name="AutoShape 53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 rot="-3771721">
            <a:off x="4524048" y="5717719"/>
            <a:ext cx="684213" cy="342239"/>
          </a:xfrm>
          <a:prstGeom prst="lightningBol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rIns="54000" anchor="ctr"/>
          <a:lstStyle/>
          <a:p>
            <a:endParaRPr lang="nb-NO"/>
          </a:p>
        </p:txBody>
      </p:sp>
      <p:pic>
        <p:nvPicPr>
          <p:cNvPr id="960516" name="Picture 4" descr="j0238268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32" cstate="print"/>
          <a:srcRect/>
          <a:stretch>
            <a:fillRect/>
          </a:stretch>
        </p:blipFill>
        <p:spPr bwMode="auto">
          <a:xfrm>
            <a:off x="4153297" y="5883275"/>
            <a:ext cx="653521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60567" name="Picture 55" descr="j0280909[1]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33" cstate="print"/>
          <a:srcRect/>
          <a:stretch>
            <a:fillRect/>
          </a:stretch>
        </p:blipFill>
        <p:spPr bwMode="auto">
          <a:xfrm>
            <a:off x="8144937" y="5089525"/>
            <a:ext cx="61568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60568" name="Picture 56" descr="HH00786_[1]"/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34" cstate="print"/>
          <a:srcRect/>
          <a:stretch>
            <a:fillRect/>
          </a:stretch>
        </p:blipFill>
        <p:spPr bwMode="auto">
          <a:xfrm>
            <a:off x="7080386" y="5059370"/>
            <a:ext cx="634603" cy="155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60569" name="Picture 57" descr="j0239011[1]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35" cstate="print"/>
          <a:srcRect/>
          <a:stretch>
            <a:fillRect/>
          </a:stretch>
        </p:blipFill>
        <p:spPr bwMode="auto">
          <a:xfrm>
            <a:off x="6346033" y="3500438"/>
            <a:ext cx="72747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0570" name="Line 58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V="1">
            <a:off x="6084627" y="4986345"/>
            <a:ext cx="890852" cy="338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rIns="54000"/>
          <a:lstStyle/>
          <a:p>
            <a:endParaRPr lang="nb-NO"/>
          </a:p>
        </p:txBody>
      </p:sp>
      <p:sp>
        <p:nvSpPr>
          <p:cNvPr id="960571" name="Line 59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 flipH="1">
            <a:off x="6946243" y="5049845"/>
            <a:ext cx="8598" cy="738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rIns="54000"/>
          <a:lstStyle/>
          <a:p>
            <a:endParaRPr lang="nb-NO"/>
          </a:p>
        </p:txBody>
      </p:sp>
      <p:sp>
        <p:nvSpPr>
          <p:cNvPr id="960572" name="Line 60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6975475" y="5783263"/>
            <a:ext cx="12554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rIns="54000"/>
          <a:lstStyle/>
          <a:p>
            <a:endParaRPr lang="nb-NO"/>
          </a:p>
        </p:txBody>
      </p:sp>
      <p:pic>
        <p:nvPicPr>
          <p:cNvPr id="960575" name="Picture 63" descr="j0280909[1]"/>
          <p:cNvPicPr>
            <a:picLocks noChangeAspect="1" noChangeArrowheads="1"/>
          </p:cNvPicPr>
          <p:nvPr>
            <p:custDataLst>
              <p:tags r:id="rId17"/>
            </p:custDataLst>
          </p:nvPr>
        </p:nvPicPr>
        <p:blipFill>
          <a:blip r:embed="rId33" cstate="print"/>
          <a:srcRect/>
          <a:stretch>
            <a:fillRect/>
          </a:stretch>
        </p:blipFill>
        <p:spPr bwMode="auto">
          <a:xfrm>
            <a:off x="8339274" y="5268913"/>
            <a:ext cx="61568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60576" name="Picture 64" descr="j0280909[1]"/>
          <p:cNvPicPr>
            <a:picLocks noChangeAspect="1" noChangeArrowheads="1"/>
          </p:cNvPicPr>
          <p:nvPr>
            <p:custDataLst>
              <p:tags r:id="rId18"/>
            </p:custDataLst>
          </p:nvPr>
        </p:nvPicPr>
        <p:blipFill>
          <a:blip r:embed="rId33" cstate="print"/>
          <a:srcRect/>
          <a:stretch>
            <a:fillRect/>
          </a:stretch>
        </p:blipFill>
        <p:spPr bwMode="auto">
          <a:xfrm>
            <a:off x="8533610" y="5448300"/>
            <a:ext cx="61568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60577" name="Picture 65" descr="j0280909[1]"/>
          <p:cNvPicPr>
            <a:picLocks noChangeAspect="1" noChangeArrowheads="1"/>
          </p:cNvPicPr>
          <p:nvPr>
            <p:custDataLst>
              <p:tags r:id="rId19"/>
            </p:custDataLst>
          </p:nvPr>
        </p:nvPicPr>
        <p:blipFill>
          <a:blip r:embed="rId33" cstate="print"/>
          <a:srcRect/>
          <a:stretch>
            <a:fillRect/>
          </a:stretch>
        </p:blipFill>
        <p:spPr bwMode="auto">
          <a:xfrm>
            <a:off x="8727947" y="5627688"/>
            <a:ext cx="61568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60578" name="Picture 66" descr="j0280909[1]"/>
          <p:cNvPicPr>
            <a:picLocks noChangeAspect="1" noChangeArrowheads="1"/>
          </p:cNvPicPr>
          <p:nvPr>
            <p:custDataLst>
              <p:tags r:id="rId20"/>
            </p:custDataLst>
          </p:nvPr>
        </p:nvPicPr>
        <p:blipFill>
          <a:blip r:embed="rId33" cstate="print"/>
          <a:srcRect/>
          <a:stretch>
            <a:fillRect/>
          </a:stretch>
        </p:blipFill>
        <p:spPr bwMode="auto">
          <a:xfrm>
            <a:off x="8922283" y="5807075"/>
            <a:ext cx="61568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60580" name="Picture 68"/>
          <p:cNvPicPr>
            <a:picLocks noChangeAspect="1" noChangeArrowheads="1"/>
          </p:cNvPicPr>
          <p:nvPr>
            <p:custDataLst>
              <p:tags r:id="rId21"/>
            </p:custDataLst>
          </p:nvPr>
        </p:nvPicPr>
        <p:blipFill>
          <a:blip r:embed="rId36" cstate="print"/>
          <a:srcRect/>
          <a:stretch>
            <a:fillRect/>
          </a:stretch>
        </p:blipFill>
        <p:spPr bwMode="auto">
          <a:xfrm>
            <a:off x="7095860" y="5668970"/>
            <a:ext cx="488421" cy="219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960581" name="Line 69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>
            <a:off x="7376187" y="5778507"/>
            <a:ext cx="1339717" cy="246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rIns="54000"/>
          <a:lstStyle/>
          <a:p>
            <a:endParaRPr lang="nb-NO"/>
          </a:p>
        </p:txBody>
      </p:sp>
      <p:sp>
        <p:nvSpPr>
          <p:cNvPr id="960582" name="Freeform 70"/>
          <p:cNvSpPr>
            <a:spLocks/>
          </p:cNvSpPr>
          <p:nvPr>
            <p:custDataLst>
              <p:tags r:id="rId23"/>
            </p:custDataLst>
          </p:nvPr>
        </p:nvSpPr>
        <p:spPr bwMode="auto">
          <a:xfrm>
            <a:off x="4860131" y="4230688"/>
            <a:ext cx="669000" cy="1084262"/>
          </a:xfrm>
          <a:custGeom>
            <a:avLst/>
            <a:gdLst>
              <a:gd name="T0" fmla="*/ 534273588 w 389"/>
              <a:gd name="T1" fmla="*/ 0 h 683"/>
              <a:gd name="T2" fmla="*/ 73085386 w 389"/>
              <a:gd name="T3" fmla="*/ 718243348 h 683"/>
              <a:gd name="T4" fmla="*/ 980342458 w 389"/>
              <a:gd name="T5" fmla="*/ 1721265310 h 683"/>
              <a:gd name="T6" fmla="*/ 0 60000 65536"/>
              <a:gd name="T7" fmla="*/ 0 60000 65536"/>
              <a:gd name="T8" fmla="*/ 0 60000 65536"/>
              <a:gd name="T9" fmla="*/ 0 w 389"/>
              <a:gd name="T10" fmla="*/ 0 h 683"/>
              <a:gd name="T11" fmla="*/ 389 w 389"/>
              <a:gd name="T12" fmla="*/ 683 h 68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9" h="683">
                <a:moveTo>
                  <a:pt x="212" y="0"/>
                </a:moveTo>
                <a:cubicBezTo>
                  <a:pt x="106" y="85"/>
                  <a:pt x="0" y="171"/>
                  <a:pt x="29" y="285"/>
                </a:cubicBezTo>
                <a:cubicBezTo>
                  <a:pt x="58" y="399"/>
                  <a:pt x="223" y="541"/>
                  <a:pt x="389" y="68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rIns="54000"/>
          <a:lstStyle/>
          <a:p>
            <a:endParaRPr lang="nb-NO"/>
          </a:p>
        </p:txBody>
      </p:sp>
      <p:sp>
        <p:nvSpPr>
          <p:cNvPr id="960564" name="Text Box 52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6937640" y="4868870"/>
            <a:ext cx="401738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rIns="54000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" pitchFamily="2" charset="2"/>
              <a:buNone/>
            </a:pPr>
            <a:r>
              <a:rPr lang="en-US" sz="1000"/>
              <a:t>IDT:</a:t>
            </a:r>
          </a:p>
        </p:txBody>
      </p:sp>
      <p:sp>
        <p:nvSpPr>
          <p:cNvPr id="960584" name="Text Box 72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5241925" y="4986345"/>
            <a:ext cx="1102250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rIns="54000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" pitchFamily="2" charset="2"/>
              <a:buNone/>
            </a:pPr>
            <a:r>
              <a:rPr lang="en-US" sz="1000"/>
              <a:t>disk interrupt (x)</a:t>
            </a:r>
          </a:p>
        </p:txBody>
      </p:sp>
      <p:sp>
        <p:nvSpPr>
          <p:cNvPr id="960585" name="Text Box 73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7763140" y="4899032"/>
            <a:ext cx="1198430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rIns="54000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" pitchFamily="2" charset="2"/>
              <a:buNone/>
            </a:pPr>
            <a:r>
              <a:rPr lang="en-US" sz="1000"/>
              <a:t>Interrupt routines:</a:t>
            </a:r>
          </a:p>
        </p:txBody>
      </p:sp>
      <p:sp>
        <p:nvSpPr>
          <p:cNvPr id="960586" name="Freeform 74"/>
          <p:cNvSpPr>
            <a:spLocks/>
          </p:cNvSpPr>
          <p:nvPr>
            <p:custDataLst>
              <p:tags r:id="rId27"/>
            </p:custDataLst>
          </p:nvPr>
        </p:nvSpPr>
        <p:spPr bwMode="auto">
          <a:xfrm>
            <a:off x="5757862" y="4321182"/>
            <a:ext cx="3778383" cy="1446213"/>
          </a:xfrm>
          <a:custGeom>
            <a:avLst/>
            <a:gdLst>
              <a:gd name="T0" fmla="*/ 2147483647 w 2197"/>
              <a:gd name="T1" fmla="*/ 2147483647 h 911"/>
              <a:gd name="T2" fmla="*/ 2147483647 w 2197"/>
              <a:gd name="T3" fmla="*/ 781248697 h 911"/>
              <a:gd name="T4" fmla="*/ 879535457 w 2197"/>
              <a:gd name="T5" fmla="*/ 302418873 h 911"/>
              <a:gd name="T6" fmla="*/ 0 w 2197"/>
              <a:gd name="T7" fmla="*/ 0 h 911"/>
              <a:gd name="T8" fmla="*/ 0 60000 65536"/>
              <a:gd name="T9" fmla="*/ 0 60000 65536"/>
              <a:gd name="T10" fmla="*/ 0 60000 65536"/>
              <a:gd name="T11" fmla="*/ 0 60000 65536"/>
              <a:gd name="T12" fmla="*/ 0 w 2197"/>
              <a:gd name="T13" fmla="*/ 0 h 911"/>
              <a:gd name="T14" fmla="*/ 2197 w 2197"/>
              <a:gd name="T15" fmla="*/ 911 h 91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97" h="911">
                <a:moveTo>
                  <a:pt x="2197" y="911"/>
                </a:moveTo>
                <a:cubicBezTo>
                  <a:pt x="2177" y="676"/>
                  <a:pt x="2157" y="442"/>
                  <a:pt x="1849" y="310"/>
                </a:cubicBezTo>
                <a:cubicBezTo>
                  <a:pt x="1541" y="178"/>
                  <a:pt x="657" y="172"/>
                  <a:pt x="349" y="120"/>
                </a:cubicBezTo>
                <a:cubicBezTo>
                  <a:pt x="41" y="68"/>
                  <a:pt x="20" y="3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rIns="54000"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28"/>
            </p:custDataLst>
          </p:nvPr>
        </p:nvSpPr>
        <p:spPr/>
        <p:txBody>
          <a:bodyPr/>
          <a:lstStyle/>
          <a:p>
            <a:pPr>
              <a:defRPr/>
            </a:pPr>
            <a:fld id="{1D0BDE88-B0E9-4DE3-98CA-EAFE94D5871E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60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000"/>
                                        <p:tgtEl>
                                          <p:spTgt spid="960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60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9605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0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0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11111E-6 -2.36002E-6 C 0.05625 0.00556 0.11267 0.01134 0.15799 -2.36002E-6 C 0.2033 -0.01133 0.23767 -0.03979 0.27222 -0.06825 " pathEditMode="relative" ptsTypes="aaA">
                                      <p:cBhvr>
                                        <p:cTn id="33" dur="1500" fill="hold"/>
                                        <p:tgtEl>
                                          <p:spTgt spid="9605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6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9605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6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9605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960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60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60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960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960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960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960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960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960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960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960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9363E-6 L 0.07239 0.05281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9605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00" y="2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960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960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5" dur="2000" fill="hold"/>
                                        <p:tgtEl>
                                          <p:spTgt spid="96057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20" dur="2000" fill="hold"/>
                                        <p:tgtEl>
                                          <p:spTgt spid="9605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96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1000"/>
                                        <p:tgtEl>
                                          <p:spTgt spid="9605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6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960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222 -0.06833 C 0.24322 -0.03984 0.2144 -0.01111 0.16892 0.0007 C 0.12343 0.01251 0.06145 0.00718 -0.00035 0.00209 " pathEditMode="relative" ptsTypes="aaA">
                                      <p:cBhvr>
                                        <p:cTn id="135" dur="2000" fill="hold"/>
                                        <p:tgtEl>
                                          <p:spTgt spid="9605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7" dur="500"/>
                                        <p:tgtEl>
                                          <p:spTgt spid="9605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0565" grpId="0" animBg="1"/>
      <p:bldP spid="960565" grpId="1" animBg="1"/>
      <p:bldP spid="960570" grpId="0" animBg="1"/>
      <p:bldP spid="960571" grpId="0" animBg="1"/>
      <p:bldP spid="960572" grpId="0" animBg="1"/>
      <p:bldP spid="960581" grpId="0" animBg="1"/>
      <p:bldP spid="960582" grpId="0" animBg="1"/>
      <p:bldP spid="960564" grpId="0"/>
      <p:bldP spid="960584" grpId="0"/>
      <p:bldP spid="960584" grpId="1"/>
      <p:bldP spid="960585" grpId="0"/>
      <p:bldP spid="96058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nb-NO" dirty="0">
                <a:solidFill>
                  <a:srgbClr val="FF0000"/>
                </a:solidFill>
              </a:rPr>
              <a:t>Drivere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nb-NO" dirty="0"/>
              <a:t>Drivere er programvare som kan oversette frem og tilbake mellom OS sine krav og </a:t>
            </a:r>
            <a:r>
              <a:rPr lang="nb-NO" dirty="0" err="1"/>
              <a:t>instruksjonsettet</a:t>
            </a:r>
            <a:r>
              <a:rPr lang="nb-NO" dirty="0"/>
              <a:t> til </a:t>
            </a:r>
            <a:r>
              <a:rPr lang="nb-NO" dirty="0">
                <a:solidFill>
                  <a:srgbClr val="FF0000"/>
                </a:solidFill>
              </a:rPr>
              <a:t>kontrolleren</a:t>
            </a:r>
            <a:r>
              <a:rPr lang="nb-NO" dirty="0"/>
              <a:t> på utstyret.</a:t>
            </a:r>
          </a:p>
          <a:p>
            <a:r>
              <a:rPr lang="nb-NO" dirty="0"/>
              <a:t>Hovedårsaken til krasj er dårlig skrevne drivere </a:t>
            </a:r>
          </a:p>
          <a:p>
            <a:pPr lvl="1"/>
            <a:r>
              <a:rPr lang="nb-NO" dirty="0"/>
              <a:t>Microsoft påstår ”minst” 70%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Bjørn O. Listog - blistog@nith.no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1D0BDE88-B0E9-4DE3-98CA-EAFE94D5871E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4" y="4378594"/>
            <a:ext cx="4392488" cy="2049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8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008" y="3674415"/>
            <a:ext cx="4668597" cy="2758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040" y="116632"/>
            <a:ext cx="4371383" cy="231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2420888"/>
            <a:ext cx="9417496" cy="1368152"/>
          </a:xfrm>
        </p:spPr>
        <p:txBody>
          <a:bodyPr>
            <a:normAutofit fontScale="90000"/>
          </a:bodyPr>
          <a:lstStyle/>
          <a:p>
            <a:r>
              <a:rPr lang="nb-NO" dirty="0"/>
              <a:t>Brukerperspektiv:</a:t>
            </a:r>
            <a:br>
              <a:rPr lang="nb-NO" dirty="0"/>
            </a:br>
            <a:r>
              <a:rPr lang="nb-NO" sz="15300" dirty="0">
                <a:solidFill>
                  <a:srgbClr val="FF0000"/>
                </a:solidFill>
              </a:rPr>
              <a:t>skallet</a:t>
            </a:r>
            <a:endParaRPr lang="nb-NO" sz="12800" dirty="0">
              <a:solidFill>
                <a:srgbClr val="FF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28464" y="1052736"/>
            <a:ext cx="5112568" cy="1212155"/>
          </a:xfrm>
        </p:spPr>
        <p:txBody>
          <a:bodyPr/>
          <a:lstStyle/>
          <a:p>
            <a:r>
              <a:rPr lang="nb-NO" u="sng" dirty="0"/>
              <a:t>Viktigst i vanlig bruk:</a:t>
            </a:r>
            <a:br>
              <a:rPr lang="nb-NO" dirty="0"/>
            </a:br>
            <a:r>
              <a:rPr lang="nb-NO" dirty="0"/>
              <a:t>1) Starte opp programmer («prosesser»)</a:t>
            </a:r>
          </a:p>
          <a:p>
            <a:r>
              <a:rPr lang="nb-NO" dirty="0"/>
              <a:t>2) Manøvrere seg rundt i filsystemet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3C84EBA1-1EFE-4ABD-A105-5A20EAD526F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Brukerperspektiv: Skallet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95299" y="1124744"/>
            <a:ext cx="6472845" cy="5256584"/>
          </a:xfrm>
        </p:spPr>
        <p:txBody>
          <a:bodyPr>
            <a:normAutofit fontScale="70000" lnSpcReduction="20000"/>
          </a:bodyPr>
          <a:lstStyle/>
          <a:p>
            <a:r>
              <a:rPr lang="nb-NO" dirty="0"/>
              <a:t>Brukeren kan gi ordre til OS via skallet (</a:t>
            </a:r>
            <a:r>
              <a:rPr lang="nb-NO" dirty="0" err="1"/>
              <a:t>shell</a:t>
            </a:r>
            <a:r>
              <a:rPr lang="nb-NO" dirty="0"/>
              <a:t>)</a:t>
            </a:r>
          </a:p>
          <a:p>
            <a:pPr lvl="1"/>
            <a:r>
              <a:rPr lang="nb-NO" dirty="0"/>
              <a:t>Starte opp programmer</a:t>
            </a:r>
          </a:p>
          <a:p>
            <a:pPr lvl="1"/>
            <a:r>
              <a:rPr lang="nb-NO" dirty="0"/>
              <a:t>Flytte filer</a:t>
            </a:r>
          </a:p>
          <a:p>
            <a:pPr lvl="1"/>
            <a:r>
              <a:rPr lang="nb-NO" dirty="0"/>
              <a:t>…</a:t>
            </a:r>
          </a:p>
          <a:p>
            <a:pPr lvl="1"/>
            <a:endParaRPr lang="nb-NO" dirty="0"/>
          </a:p>
          <a:p>
            <a:r>
              <a:rPr lang="nb-NO" dirty="0"/>
              <a:t>Windows</a:t>
            </a:r>
          </a:p>
          <a:p>
            <a:pPr lvl="1"/>
            <a:r>
              <a:rPr lang="nb-NO" dirty="0"/>
              <a:t>Explorer (GUI)</a:t>
            </a:r>
          </a:p>
          <a:p>
            <a:pPr lvl="1"/>
            <a:r>
              <a:rPr lang="nb-NO" dirty="0"/>
              <a:t>Cmd.exe (NT)</a:t>
            </a:r>
          </a:p>
          <a:p>
            <a:pPr lvl="1"/>
            <a:r>
              <a:rPr lang="nb-NO" dirty="0" err="1"/>
              <a:t>Powershell</a:t>
            </a:r>
            <a:r>
              <a:rPr lang="nb-NO" dirty="0"/>
              <a:t> (neste..)</a:t>
            </a:r>
          </a:p>
          <a:p>
            <a:r>
              <a:rPr lang="nb-NO" dirty="0"/>
              <a:t>Linux</a:t>
            </a:r>
          </a:p>
          <a:p>
            <a:pPr lvl="1"/>
            <a:r>
              <a:rPr lang="nb-NO" dirty="0"/>
              <a:t>F.eks. Nautilus (Gnome)</a:t>
            </a:r>
          </a:p>
          <a:p>
            <a:pPr lvl="1"/>
            <a:r>
              <a:rPr lang="nb-NO" dirty="0" err="1"/>
              <a:t>bash</a:t>
            </a:r>
            <a:r>
              <a:rPr lang="nb-NO" dirty="0"/>
              <a:t> (m.fl.)</a:t>
            </a:r>
          </a:p>
          <a:p>
            <a:pPr lvl="1"/>
            <a:endParaRPr lang="nb-NO" dirty="0"/>
          </a:p>
          <a:p>
            <a:r>
              <a:rPr lang="nb-NO" dirty="0"/>
              <a:t>OS X</a:t>
            </a:r>
          </a:p>
          <a:p>
            <a:pPr lvl="1"/>
            <a:r>
              <a:rPr lang="nb-NO" dirty="0" err="1"/>
              <a:t>Finder</a:t>
            </a:r>
            <a:r>
              <a:rPr lang="nb-NO" dirty="0"/>
              <a:t> (GUI)</a:t>
            </a:r>
          </a:p>
          <a:p>
            <a:pPr lvl="1"/>
            <a:r>
              <a:rPr lang="nb-NO" dirty="0" err="1"/>
              <a:t>bash</a:t>
            </a:r>
            <a:r>
              <a:rPr lang="nb-NO" dirty="0"/>
              <a:t> (m.fl.)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68145" y="3270"/>
            <a:ext cx="2942504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1D0BDE88-B0E9-4DE3-98CA-EAFE94D5871E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848544" y="-6994"/>
            <a:ext cx="9057456" cy="914400"/>
          </a:xfrm>
        </p:spPr>
        <p:txBody>
          <a:bodyPr>
            <a:normAutofit fontScale="90000"/>
          </a:bodyPr>
          <a:lstStyle/>
          <a:p>
            <a:r>
              <a:rPr lang="nb-NO" dirty="0"/>
              <a:t>”DOS” (</a:t>
            </a:r>
            <a:r>
              <a:rPr lang="nb-NO" b="1" dirty="0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nb-NO" dirty="0"/>
              <a:t>.exe) – UNIX/OSX (</a:t>
            </a:r>
            <a:r>
              <a:rPr lang="nb-NO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r>
              <a:rPr lang="nb-NO" dirty="0"/>
              <a:t>)</a:t>
            </a:r>
            <a:endParaRPr lang="en-US" dirty="0"/>
          </a:p>
        </p:txBody>
      </p:sp>
      <p:sp>
        <p:nvSpPr>
          <p:cNvPr id="12294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200472" y="1124744"/>
            <a:ext cx="4392488" cy="5256584"/>
          </a:xfrm>
        </p:spPr>
        <p:txBody>
          <a:bodyPr/>
          <a:lstStyle/>
          <a:p>
            <a:r>
              <a:rPr lang="nb-NO" dirty="0"/>
              <a:t>Likheter</a:t>
            </a:r>
          </a:p>
          <a:p>
            <a:pPr lvl="1"/>
            <a:r>
              <a:rPr lang="nb-NO" dirty="0"/>
              <a:t>Tekst- og </a:t>
            </a:r>
            <a:r>
              <a:rPr lang="nb-NO" dirty="0" err="1">
                <a:solidFill>
                  <a:srgbClr val="FF0000"/>
                </a:solidFill>
              </a:rPr>
              <a:t>kommando</a:t>
            </a:r>
            <a:r>
              <a:rPr lang="nb-NO" dirty="0" err="1"/>
              <a:t>-basert</a:t>
            </a:r>
            <a:endParaRPr lang="nb-NO" dirty="0"/>
          </a:p>
          <a:p>
            <a:pPr lvl="1"/>
            <a:r>
              <a:rPr lang="nb-NO" dirty="0">
                <a:solidFill>
                  <a:srgbClr val="FF0000"/>
                </a:solidFill>
              </a:rPr>
              <a:t>Hierarkisk filstruktur</a:t>
            </a:r>
          </a:p>
          <a:p>
            <a:pPr lvl="1"/>
            <a:r>
              <a:rPr lang="nb-NO" dirty="0"/>
              <a:t>Tilsvarende </a:t>
            </a:r>
            <a:r>
              <a:rPr lang="nb-NO" dirty="0" err="1">
                <a:solidFill>
                  <a:srgbClr val="FF0000"/>
                </a:solidFill>
              </a:rPr>
              <a:t>fil-adgang</a:t>
            </a:r>
            <a:r>
              <a:rPr lang="nb-NO" dirty="0"/>
              <a:t> (les, skriv, ...)</a:t>
            </a:r>
          </a:p>
          <a:p>
            <a:pPr lvl="1"/>
            <a:r>
              <a:rPr lang="nb-NO" dirty="0"/>
              <a:t>Standard I/O med </a:t>
            </a:r>
            <a:br>
              <a:rPr lang="nb-NO" dirty="0"/>
            </a:br>
            <a:r>
              <a:rPr lang="nb-NO" dirty="0">
                <a:solidFill>
                  <a:srgbClr val="FF0000"/>
                </a:solidFill>
              </a:rPr>
              <a:t>piping</a:t>
            </a:r>
            <a:r>
              <a:rPr lang="nb-NO" dirty="0"/>
              <a:t> (</a:t>
            </a: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nb-NO" dirty="0"/>
              <a:t>, </a:t>
            </a: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nb-NO" dirty="0"/>
              <a:t>, </a:t>
            </a: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b-NO" dirty="0"/>
              <a:t>, </a:t>
            </a: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nb-NO" dirty="0"/>
              <a:t>)</a:t>
            </a:r>
          </a:p>
          <a:p>
            <a:pPr lvl="1"/>
            <a:endParaRPr lang="en-US" dirty="0"/>
          </a:p>
        </p:txBody>
      </p:sp>
      <p:pic>
        <p:nvPicPr>
          <p:cNvPr id="115714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767808" y="3645024"/>
            <a:ext cx="5138192" cy="2597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62" name="Picture 2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980728"/>
            <a:ext cx="4953000" cy="243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pPr>
              <a:defRPr/>
            </a:pPr>
            <a:fld id="{1D0BDE88-B0E9-4DE3-98CA-EAFE94D5871E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Kommandoer CMD </a:t>
            </a:r>
            <a:r>
              <a:rPr lang="nb-NO" dirty="0" err="1"/>
              <a:t>vs</a:t>
            </a:r>
            <a:r>
              <a:rPr lang="nb-NO" dirty="0"/>
              <a:t> BASH</a:t>
            </a:r>
            <a:endParaRPr lang="en-US" dirty="0"/>
          </a:p>
        </p:txBody>
      </p:sp>
      <p:sp>
        <p:nvSpPr>
          <p:cNvPr id="14342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31492" y="1052736"/>
            <a:ext cx="7873836" cy="489701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nb-NO" sz="2400" dirty="0"/>
              <a:t>										</a:t>
            </a:r>
            <a:r>
              <a:rPr lang="nb-NO" sz="2400" u="sng" dirty="0"/>
              <a:t>DOS</a:t>
            </a:r>
            <a:r>
              <a:rPr lang="nb-NO" sz="2400" dirty="0"/>
              <a:t>		</a:t>
            </a:r>
            <a:r>
              <a:rPr lang="nb-NO" sz="2400" u="sng" dirty="0"/>
              <a:t>UNIX</a:t>
            </a:r>
            <a:endParaRPr lang="en-US" sz="2400" u="sng" dirty="0"/>
          </a:p>
          <a:p>
            <a:pPr>
              <a:lnSpc>
                <a:spcPct val="80000"/>
              </a:lnSpc>
            </a:pPr>
            <a:r>
              <a:rPr lang="en-US" sz="2400" dirty="0"/>
              <a:t>display list of files 		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dir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display contents of file 	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type 		cat 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copy file 					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copy 		cp 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rename file 			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delete file 					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del 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delete directory 			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rd 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rmdir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find string		 			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find 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create directory 		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change working directory 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cd 		cd 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get help 				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		man 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print file 					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 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lpr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400" dirty="0" err="1"/>
              <a:t>Endre</a:t>
            </a:r>
            <a:r>
              <a:rPr lang="en-US" sz="2400" dirty="0"/>
              <a:t> </a:t>
            </a:r>
            <a:r>
              <a:rPr lang="en-US" sz="2400" dirty="0" err="1"/>
              <a:t>rettigheter</a:t>
            </a:r>
            <a:r>
              <a:rPr lang="en-US" sz="2400" dirty="0"/>
              <a:t>			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attrib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1D0BDE88-B0E9-4DE3-98CA-EAFE94D5871E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Kommandoer og </a:t>
            </a:r>
            <a:r>
              <a:rPr lang="nb-NO" dirty="0">
                <a:solidFill>
                  <a:srgbClr val="FF0000"/>
                </a:solidFill>
              </a:rPr>
              <a:t>flagg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nb-NO" dirty="0"/>
              <a:t>Hvordan en kommando oppfører seg kan modifiseres ved å sette ulike </a:t>
            </a:r>
            <a:r>
              <a:rPr lang="nb-NO" dirty="0">
                <a:solidFill>
                  <a:srgbClr val="FF0000"/>
                </a:solidFill>
              </a:rPr>
              <a:t>flagg</a:t>
            </a:r>
          </a:p>
          <a:p>
            <a:pPr lvl="1"/>
            <a:r>
              <a:rPr lang="nb-NO" dirty="0"/>
              <a:t>plasseres direkte eller etter en flaggmarkør (</a:t>
            </a:r>
            <a:r>
              <a:rPr lang="nb-NO" b="1" dirty="0"/>
              <a:t>/</a:t>
            </a:r>
            <a:r>
              <a:rPr lang="nb-NO" dirty="0"/>
              <a:t>, </a:t>
            </a:r>
            <a:r>
              <a:rPr lang="nb-NO" b="1" dirty="0"/>
              <a:t>-</a:t>
            </a:r>
            <a:r>
              <a:rPr lang="nb-NO" dirty="0"/>
              <a:t>, </a:t>
            </a:r>
            <a:r>
              <a:rPr lang="nb-NO" b="1" dirty="0"/>
              <a:t>--</a:t>
            </a:r>
            <a:r>
              <a:rPr lang="nb-NO" dirty="0"/>
              <a:t>)</a:t>
            </a:r>
          </a:p>
          <a:p>
            <a:pPr lvl="1">
              <a:buNone/>
            </a:pPr>
            <a:r>
              <a:rPr lang="nb-NO" dirty="0"/>
              <a:t>	</a:t>
            </a:r>
            <a:r>
              <a:rPr lang="nb-NO" dirty="0">
                <a:latin typeface="Courier New" pitchFamily="49" charset="0"/>
                <a:cs typeface="Courier New" pitchFamily="49" charset="0"/>
              </a:rPr>
              <a:t>dir /?</a:t>
            </a:r>
            <a:br>
              <a:rPr lang="nb-NO" dirty="0">
                <a:latin typeface="Courier New" pitchFamily="49" charset="0"/>
                <a:cs typeface="Courier New" pitchFamily="49" charset="0"/>
              </a:rPr>
            </a:br>
            <a:r>
              <a:rPr lang="nb-NO" dirty="0">
                <a:latin typeface="Courier New" pitchFamily="49" charset="0"/>
                <a:cs typeface="Courier New" pitchFamily="49" charset="0"/>
              </a:rPr>
              <a:t>ls –la</a:t>
            </a:r>
            <a:br>
              <a:rPr lang="nb-NO" dirty="0">
                <a:latin typeface="Courier New" pitchFamily="49" charset="0"/>
                <a:cs typeface="Courier New" pitchFamily="49" charset="0"/>
              </a:rPr>
            </a:br>
            <a:r>
              <a:rPr lang="nb-NO" dirty="0">
                <a:latin typeface="Courier New" pitchFamily="49" charset="0"/>
                <a:cs typeface="Courier New" pitchFamily="49" charset="0"/>
              </a:rPr>
              <a:t>ps aux</a:t>
            </a:r>
          </a:p>
          <a:p>
            <a:pPr lvl="1">
              <a:buNone/>
            </a:pPr>
            <a:endParaRPr lang="nb-NO" dirty="0"/>
          </a:p>
          <a:p>
            <a:br>
              <a:rPr lang="nb-NO" dirty="0"/>
            </a:br>
            <a:r>
              <a:rPr lang="nb-NO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1D0BDE88-B0E9-4DE3-98CA-EAFE94D5871E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Kommandoer og omdirigering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95300" y="980728"/>
            <a:ext cx="8915400" cy="5400600"/>
          </a:xfrm>
        </p:spPr>
        <p:txBody>
          <a:bodyPr>
            <a:normAutofit fontScale="62500" lnSpcReduction="20000"/>
          </a:bodyPr>
          <a:lstStyle/>
          <a:p>
            <a:r>
              <a:rPr lang="nb-NO" dirty="0"/>
              <a:t>Vanligvis er output til skjerm (konsoll), men i tillegg har du noen standard omdirigeringsoperatorer</a:t>
            </a:r>
          </a:p>
          <a:p>
            <a:endParaRPr lang="nb-NO" dirty="0"/>
          </a:p>
          <a:p>
            <a:pPr marL="0" indent="0">
              <a:buNone/>
            </a:pPr>
            <a:r>
              <a:rPr lang="nb-NO" sz="5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nb-NO" dirty="0"/>
              <a:t>Skriver output inn i en fil</a:t>
            </a:r>
          </a:p>
          <a:p>
            <a:pPr lvl="1"/>
            <a:r>
              <a:rPr lang="nb-NO" dirty="0"/>
              <a:t>Ex </a:t>
            </a:r>
            <a:r>
              <a:rPr lang="nb-NO" dirty="0">
                <a:latin typeface="Courier New" pitchFamily="49" charset="0"/>
                <a:cs typeface="Courier New" pitchFamily="49" charset="0"/>
              </a:rPr>
              <a:t>dir &gt; katalog.txt</a:t>
            </a:r>
            <a:r>
              <a:rPr lang="nb-NO" dirty="0"/>
              <a:t>, eller </a:t>
            </a:r>
            <a:br>
              <a:rPr lang="nb-NO" dirty="0"/>
            </a:br>
            <a:r>
              <a:rPr lang="nb-NO" dirty="0">
                <a:latin typeface="Courier New" pitchFamily="49" charset="0"/>
                <a:cs typeface="Courier New" pitchFamily="49" charset="0"/>
              </a:rPr>
              <a:t>ls –la &gt; directorylist</a:t>
            </a:r>
          </a:p>
          <a:p>
            <a:pPr marL="0" indent="0">
              <a:buNone/>
            </a:pPr>
            <a:r>
              <a:rPr lang="nb-NO" sz="5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</a:p>
          <a:p>
            <a:pPr lvl="1"/>
            <a:r>
              <a:rPr lang="nb-NO" dirty="0"/>
              <a:t>Skriver output inn på </a:t>
            </a:r>
            <a:r>
              <a:rPr lang="nb-NO" b="1" dirty="0"/>
              <a:t>slutten</a:t>
            </a:r>
            <a:r>
              <a:rPr lang="nb-NO" dirty="0"/>
              <a:t> av en fil</a:t>
            </a:r>
          </a:p>
          <a:p>
            <a:pPr marL="0" indent="0">
              <a:buNone/>
            </a:pPr>
            <a:r>
              <a:rPr lang="nb-NO" sz="5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</a:p>
          <a:p>
            <a:pPr lvl="1"/>
            <a:r>
              <a:rPr lang="nb-NO" dirty="0"/>
              <a:t>Tar </a:t>
            </a:r>
            <a:r>
              <a:rPr lang="nb-NO" b="1" dirty="0"/>
              <a:t>innholdet i en fil </a:t>
            </a:r>
            <a:r>
              <a:rPr lang="nb-NO" dirty="0"/>
              <a:t>og bruker det som argumenter til kommandoen</a:t>
            </a:r>
          </a:p>
          <a:p>
            <a:pPr marL="0" indent="0">
              <a:buNone/>
            </a:pPr>
            <a:r>
              <a:rPr lang="nb-NO" sz="5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|</a:t>
            </a:r>
          </a:p>
          <a:p>
            <a:pPr lvl="1"/>
            <a:r>
              <a:rPr lang="nb-NO" dirty="0"/>
              <a:t>Tar output fra en kommando og leverer den som input til neste kommando</a:t>
            </a:r>
          </a:p>
          <a:p>
            <a:pPr lvl="1"/>
            <a:r>
              <a:rPr lang="nb-NO" dirty="0"/>
              <a:t>Ex: </a:t>
            </a:r>
            <a:r>
              <a:rPr lang="nb-NO" dirty="0">
                <a:latin typeface="Courier New" pitchFamily="49" charset="0"/>
                <a:cs typeface="Courier New" pitchFamily="49" charset="0"/>
              </a:rPr>
              <a:t>dir | sort /R | more</a:t>
            </a:r>
            <a:br>
              <a:rPr lang="nb-NO" dirty="0">
                <a:latin typeface="Courier New" pitchFamily="49" charset="0"/>
                <a:cs typeface="Courier New" pitchFamily="49" charset="0"/>
              </a:rPr>
            </a:br>
            <a:r>
              <a:rPr lang="nb-NO" dirty="0">
                <a:latin typeface="Courier New" pitchFamily="49" charset="0"/>
                <a:cs typeface="Courier New" pitchFamily="49" charset="0"/>
              </a:rPr>
              <a:t>ps aux | grep blistog | wc </a:t>
            </a:r>
          </a:p>
          <a:p>
            <a:pPr lvl="1"/>
            <a:r>
              <a:rPr lang="nb-NO" sz="3800" dirty="0">
                <a:latin typeface="Broadway" pitchFamily="82" charset="0"/>
                <a:cs typeface="Courier New" pitchFamily="49" charset="0"/>
              </a:rPr>
              <a:t>«pipe»</a:t>
            </a:r>
            <a:endParaRPr lang="nb-NO" dirty="0">
              <a:latin typeface="Broadway" pitchFamily="82" charset="0"/>
              <a:cs typeface="Courier New" pitchFamily="49" charset="0"/>
            </a:endParaRPr>
          </a:p>
          <a:p>
            <a:pPr lvl="1"/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1D0BDE88-B0E9-4DE3-98CA-EAFE94D5871E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1523980" y="0"/>
            <a:ext cx="8149853" cy="914400"/>
          </a:xfrm>
        </p:spPr>
        <p:txBody>
          <a:bodyPr/>
          <a:lstStyle/>
          <a:p>
            <a:pPr eaLnBrk="1" hangingPunct="1"/>
            <a:r>
              <a:rPr lang="nn-NO" dirty="0" err="1"/>
              <a:t>Hva</a:t>
            </a:r>
            <a:r>
              <a:rPr lang="nn-NO" dirty="0"/>
              <a:t> er et operativsystem (OS)?</a:t>
            </a:r>
            <a:endParaRPr lang="en-US" dirty="0"/>
          </a:p>
        </p:txBody>
      </p:sp>
      <p:sp>
        <p:nvSpPr>
          <p:cNvPr id="860163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4" y="1571612"/>
            <a:ext cx="9751219" cy="4500594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i="1" dirty="0"/>
              <a:t>“An operating system (OS) is a collection of programs that acts as an intermediary between the hardware and its user(s), providing a high-level interface to low level hardware resources, such as the CPU, memory, and I/O devices. The operating system provides various facilities and services that make the use of the hardware convenient, efficient, and safe”</a:t>
            </a:r>
            <a:r>
              <a:rPr lang="en-US" sz="2000" dirty="0"/>
              <a:t> </a:t>
            </a:r>
            <a:br>
              <a:rPr lang="en-US" sz="2000" dirty="0"/>
            </a:br>
            <a:br>
              <a:rPr lang="en-US" sz="800" dirty="0"/>
            </a:br>
            <a:r>
              <a:rPr lang="en-US" sz="800" dirty="0"/>
              <a:t>	                    </a:t>
            </a:r>
            <a:r>
              <a:rPr lang="en-US" sz="800" dirty="0" err="1"/>
              <a:t>Lazowska</a:t>
            </a:r>
            <a:r>
              <a:rPr lang="en-US" sz="800" dirty="0"/>
              <a:t>, E. D.:  Contemporary Issues in Operating Systems , in: Encyclopedia of Computer Science, Ralston, A., Reilly, E. D. (Editors), IEEE Press, 1993, pp.980</a:t>
            </a:r>
            <a:br>
              <a:rPr lang="en-US" sz="800" dirty="0"/>
            </a:br>
            <a:br>
              <a:rPr lang="en-US" sz="800" dirty="0"/>
            </a:br>
            <a:br>
              <a:rPr lang="en-US" sz="800" dirty="0"/>
            </a:br>
            <a:endParaRPr lang="en-US" sz="800" dirty="0"/>
          </a:p>
          <a:p>
            <a:pPr eaLnBrk="1" hangingPunct="1">
              <a:lnSpc>
                <a:spcPct val="90000"/>
              </a:lnSpc>
            </a:pPr>
            <a:r>
              <a:rPr lang="en-US" sz="2400" dirty="0" err="1"/>
              <a:t>Det</a:t>
            </a:r>
            <a:r>
              <a:rPr lang="en-US" sz="2400" dirty="0"/>
              <a:t> </a:t>
            </a:r>
            <a:r>
              <a:rPr lang="en-US" sz="2400" dirty="0" err="1"/>
              <a:t>er</a:t>
            </a:r>
            <a:r>
              <a:rPr lang="en-US" sz="2400" dirty="0"/>
              <a:t> en </a:t>
            </a:r>
            <a:r>
              <a:rPr lang="en-US" sz="2400" dirty="0" err="1">
                <a:solidFill>
                  <a:srgbClr val="FF0000"/>
                </a:solidFill>
              </a:rPr>
              <a:t>utvidet</a:t>
            </a:r>
            <a:r>
              <a:rPr lang="en-US" sz="2400" dirty="0">
                <a:solidFill>
                  <a:srgbClr val="FF0000"/>
                </a:solidFill>
              </a:rPr>
              <a:t>/</a:t>
            </a:r>
            <a:r>
              <a:rPr lang="en-US" sz="2400" dirty="0" err="1">
                <a:solidFill>
                  <a:srgbClr val="FF0000"/>
                </a:solidFill>
              </a:rPr>
              <a:t>abstrakt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maskin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(top-down view)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err="1"/>
              <a:t>Skjuler</a:t>
            </a:r>
            <a:r>
              <a:rPr lang="en-US" sz="2000" dirty="0"/>
              <a:t> de “</a:t>
            </a:r>
            <a:r>
              <a:rPr lang="en-US" sz="2000" dirty="0" err="1"/>
              <a:t>grisete</a:t>
            </a:r>
            <a:r>
              <a:rPr lang="en-US" sz="2000" dirty="0"/>
              <a:t>” </a:t>
            </a:r>
            <a:r>
              <a:rPr lang="en-US" sz="2000" dirty="0" err="1"/>
              <a:t>detaljene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HW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err="1"/>
              <a:t>Tilbyr</a:t>
            </a:r>
            <a:r>
              <a:rPr lang="en-US" sz="2000" dirty="0"/>
              <a:t> </a:t>
            </a:r>
            <a:r>
              <a:rPr lang="en-US" sz="2000" dirty="0" err="1"/>
              <a:t>brukeren</a:t>
            </a:r>
            <a:r>
              <a:rPr lang="en-US" sz="2000" dirty="0"/>
              <a:t> </a:t>
            </a:r>
            <a:r>
              <a:rPr lang="en-US" sz="2000" dirty="0" err="1"/>
              <a:t>og</a:t>
            </a:r>
            <a:r>
              <a:rPr lang="en-US" sz="2000" dirty="0"/>
              <a:t> </a:t>
            </a:r>
            <a:r>
              <a:rPr lang="en-US" sz="2000" dirty="0" err="1"/>
              <a:t>programmereren</a:t>
            </a:r>
            <a:r>
              <a:rPr lang="en-US" sz="2000" dirty="0"/>
              <a:t> en </a:t>
            </a:r>
            <a:br>
              <a:rPr lang="en-US" sz="2000" dirty="0"/>
            </a:br>
            <a:r>
              <a:rPr lang="en-US" sz="2000" dirty="0" err="1">
                <a:solidFill>
                  <a:srgbClr val="FF0000"/>
                </a:solidFill>
              </a:rPr>
              <a:t>virtuell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maskin</a:t>
            </a:r>
            <a:r>
              <a:rPr lang="en-US" sz="2000" dirty="0"/>
              <a:t> </a:t>
            </a:r>
            <a:r>
              <a:rPr lang="en-US" sz="2000" dirty="0" err="1"/>
              <a:t>som</a:t>
            </a:r>
            <a:r>
              <a:rPr lang="en-US" sz="2000" dirty="0"/>
              <a:t> </a:t>
            </a:r>
            <a:r>
              <a:rPr lang="en-US" sz="2000" dirty="0" err="1"/>
              <a:t>det</a:t>
            </a:r>
            <a:r>
              <a:rPr lang="en-US" sz="2000" dirty="0"/>
              <a:t> </a:t>
            </a:r>
            <a:r>
              <a:rPr lang="en-US" sz="2000" dirty="0" err="1"/>
              <a:t>er</a:t>
            </a:r>
            <a:r>
              <a:rPr lang="en-US" sz="2000" dirty="0"/>
              <a:t> </a:t>
            </a:r>
            <a:r>
              <a:rPr lang="en-US" sz="2000" dirty="0" err="1"/>
              <a:t>enklere</a:t>
            </a:r>
            <a:r>
              <a:rPr lang="en-US" sz="2000" dirty="0"/>
              <a:t> å </a:t>
            </a:r>
            <a:r>
              <a:rPr lang="en-US" sz="2000" dirty="0" err="1"/>
              <a:t>programmere</a:t>
            </a:r>
            <a:r>
              <a:rPr lang="en-US" sz="2000" dirty="0"/>
              <a:t>/</a:t>
            </a:r>
            <a:r>
              <a:rPr lang="en-US" sz="2000" dirty="0" err="1"/>
              <a:t>bruke</a:t>
            </a:r>
            <a:endParaRPr lang="en-US" sz="2000" dirty="0"/>
          </a:p>
          <a:p>
            <a:pPr lvl="1"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2400" dirty="0" err="1"/>
              <a:t>Det</a:t>
            </a:r>
            <a:r>
              <a:rPr lang="en-US" sz="2400" dirty="0"/>
              <a:t> </a:t>
            </a:r>
            <a:r>
              <a:rPr lang="en-US" sz="2400" dirty="0" err="1"/>
              <a:t>er</a:t>
            </a:r>
            <a:r>
              <a:rPr lang="en-US" sz="2400" dirty="0"/>
              <a:t> en </a:t>
            </a:r>
            <a:r>
              <a:rPr lang="en-US" sz="2400" dirty="0" err="1">
                <a:solidFill>
                  <a:srgbClr val="FF0000"/>
                </a:solidFill>
              </a:rPr>
              <a:t>ressursadministrator</a:t>
            </a:r>
            <a:r>
              <a:rPr lang="en-US" sz="2400" dirty="0"/>
              <a:t> (bottom-up view)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err="1"/>
              <a:t>Hvert</a:t>
            </a:r>
            <a:r>
              <a:rPr lang="en-US" sz="2000" dirty="0"/>
              <a:t> program </a:t>
            </a:r>
            <a:r>
              <a:rPr lang="en-US" sz="2000" dirty="0" err="1"/>
              <a:t>får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FF0000"/>
                </a:solidFill>
              </a:rPr>
              <a:t>tid</a:t>
            </a:r>
            <a:r>
              <a:rPr lang="en-US" sz="2000" dirty="0"/>
              <a:t> </a:t>
            </a:r>
            <a:r>
              <a:rPr lang="en-US" sz="2000" dirty="0" err="1"/>
              <a:t>på</a:t>
            </a:r>
            <a:r>
              <a:rPr lang="en-US" sz="2000" dirty="0"/>
              <a:t> </a:t>
            </a:r>
            <a:r>
              <a:rPr lang="en-US" sz="2000" dirty="0" err="1"/>
              <a:t>ressursen</a:t>
            </a:r>
            <a:endParaRPr 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sz="2000" dirty="0" err="1"/>
              <a:t>Hvert</a:t>
            </a:r>
            <a:r>
              <a:rPr lang="en-US" sz="2000" dirty="0"/>
              <a:t> program </a:t>
            </a:r>
            <a:r>
              <a:rPr lang="en-US" sz="2000" dirty="0" err="1"/>
              <a:t>får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FF0000"/>
                </a:solidFill>
              </a:rPr>
              <a:t>plass</a:t>
            </a:r>
            <a:r>
              <a:rPr lang="en-US" sz="2000" dirty="0"/>
              <a:t> </a:t>
            </a:r>
            <a:r>
              <a:rPr lang="en-US" sz="2000" dirty="0" err="1"/>
              <a:t>på</a:t>
            </a:r>
            <a:r>
              <a:rPr lang="en-US" sz="2000" dirty="0"/>
              <a:t> </a:t>
            </a:r>
            <a:r>
              <a:rPr lang="en-US" sz="2000" dirty="0" err="1"/>
              <a:t>ressursene</a:t>
            </a:r>
            <a:r>
              <a:rPr lang="en-US" sz="2000" dirty="0"/>
              <a:t> (CPU, </a:t>
            </a:r>
            <a:r>
              <a:rPr lang="en-US" sz="2000" dirty="0" err="1"/>
              <a:t>Minne</a:t>
            </a:r>
            <a:r>
              <a:rPr lang="en-US" sz="2000" dirty="0"/>
              <a:t>,…).</a:t>
            </a:r>
          </a:p>
        </p:txBody>
      </p:sp>
      <p:sp>
        <p:nvSpPr>
          <p:cNvPr id="860167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411445" y="4929195"/>
            <a:ext cx="2199613" cy="396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000" tIns="10800" rIns="18000" anchorCtr="1"/>
          <a:lstStyle/>
          <a:p>
            <a:pPr algn="ctr">
              <a:buNone/>
            </a:pPr>
            <a:r>
              <a:rPr lang="nn-NO" sz="2000" dirty="0"/>
              <a:t>maskinvare</a:t>
            </a:r>
            <a:endParaRPr lang="en-US" sz="2000" dirty="0"/>
          </a:p>
        </p:txBody>
      </p:sp>
      <p:grpSp>
        <p:nvGrpSpPr>
          <p:cNvPr id="2" name="Group 14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7410585" y="3033713"/>
            <a:ext cx="2199613" cy="1800225"/>
            <a:chOff x="4309" y="1911"/>
            <a:chExt cx="1279" cy="1134"/>
          </a:xfrm>
        </p:grpSpPr>
        <p:sp>
          <p:nvSpPr>
            <p:cNvPr id="28681" name="Rectangle 4"/>
            <p:cNvSpPr>
              <a:spLocks noChangeArrowheads="1"/>
            </p:cNvSpPr>
            <p:nvPr/>
          </p:nvSpPr>
          <p:spPr bwMode="auto">
            <a:xfrm>
              <a:off x="4661" y="1911"/>
              <a:ext cx="576" cy="2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000" tIns="10800" rIns="18000" anchorCtr="1"/>
            <a:lstStyle/>
            <a:p>
              <a:pPr algn="ctr">
                <a:buNone/>
              </a:pPr>
              <a:r>
                <a:rPr lang="nn-NO" sz="2000" dirty="0"/>
                <a:t>bruker</a:t>
              </a:r>
              <a:endParaRPr lang="en-US" sz="2000" dirty="0"/>
            </a:p>
          </p:txBody>
        </p:sp>
        <p:sp>
          <p:nvSpPr>
            <p:cNvPr id="28682" name="Rectangle 5"/>
            <p:cNvSpPr>
              <a:spLocks noChangeArrowheads="1"/>
            </p:cNvSpPr>
            <p:nvPr/>
          </p:nvSpPr>
          <p:spPr bwMode="auto">
            <a:xfrm>
              <a:off x="4309" y="2508"/>
              <a:ext cx="1279" cy="2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000" tIns="10800" rIns="18000" anchorCtr="1"/>
            <a:lstStyle/>
            <a:p>
              <a:pPr algn="ctr">
                <a:buNone/>
              </a:pPr>
              <a:r>
                <a:rPr lang="nn-NO" sz="2000" dirty="0"/>
                <a:t>applikasjon</a:t>
              </a:r>
              <a:endParaRPr lang="en-US" sz="2000" dirty="0"/>
            </a:p>
          </p:txBody>
        </p:sp>
        <p:sp>
          <p:nvSpPr>
            <p:cNvPr id="28683" name="Line 11"/>
            <p:cNvSpPr>
              <a:spLocks noChangeShapeType="1"/>
            </p:cNvSpPr>
            <p:nvPr/>
          </p:nvSpPr>
          <p:spPr bwMode="auto">
            <a:xfrm>
              <a:off x="4948" y="2221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28684" name="Line 12"/>
            <p:cNvSpPr>
              <a:spLocks noChangeShapeType="1"/>
            </p:cNvSpPr>
            <p:nvPr/>
          </p:nvSpPr>
          <p:spPr bwMode="auto">
            <a:xfrm>
              <a:off x="4948" y="2818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nb-NO"/>
            </a:p>
          </p:txBody>
        </p:sp>
      </p:grpSp>
      <p:grpSp>
        <p:nvGrpSpPr>
          <p:cNvPr id="3" name="Group 15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7410585" y="4929195"/>
            <a:ext cx="2199613" cy="852487"/>
            <a:chOff x="4309" y="3105"/>
            <a:chExt cx="1279" cy="537"/>
          </a:xfrm>
        </p:grpSpPr>
        <p:sp>
          <p:nvSpPr>
            <p:cNvPr id="28679" name="Rectangle 6"/>
            <p:cNvSpPr>
              <a:spLocks noChangeArrowheads="1"/>
            </p:cNvSpPr>
            <p:nvPr/>
          </p:nvSpPr>
          <p:spPr bwMode="auto">
            <a:xfrm>
              <a:off x="4309" y="3105"/>
              <a:ext cx="1279" cy="25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000" tIns="10800" rIns="18000" anchorCtr="1"/>
            <a:lstStyle/>
            <a:p>
              <a:pPr algn="ctr">
                <a:buNone/>
              </a:pPr>
              <a:r>
                <a:rPr lang="nn-NO" sz="2000" dirty="0"/>
                <a:t>operativsystem</a:t>
              </a:r>
              <a:endParaRPr lang="en-US" sz="2000" dirty="0"/>
            </a:p>
          </p:txBody>
        </p:sp>
        <p:sp>
          <p:nvSpPr>
            <p:cNvPr id="28680" name="Line 13"/>
            <p:cNvSpPr>
              <a:spLocks noChangeShapeType="1"/>
            </p:cNvSpPr>
            <p:nvPr/>
          </p:nvSpPr>
          <p:spPr bwMode="auto">
            <a:xfrm>
              <a:off x="4948" y="341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nb-NO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pPr>
              <a:defRPr/>
            </a:pPr>
            <a:fld id="{1D0BDE88-B0E9-4DE3-98CA-EAFE94D5871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18464E-6 L -0.0007 0.1443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60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63" grpId="0" uiExpand="1" build="p"/>
      <p:bldP spid="860167" grpId="0" uiExpand="1" animBg="1"/>
      <p:bldP spid="860167" grpId="1" uiExpan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nb-NO" b="1" dirty="0">
                <a:solidFill>
                  <a:srgbClr val="FF0000"/>
                </a:solidFill>
              </a:rPr>
              <a:t>Signaler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nb-NO" dirty="0"/>
              <a:t>Under både Windows og Linux/OSX kan du i CLI-skall («</a:t>
            </a:r>
            <a:r>
              <a:rPr lang="nb-NO" dirty="0" err="1"/>
              <a:t>command</a:t>
            </a:r>
            <a:r>
              <a:rPr lang="nb-NO" dirty="0"/>
              <a:t> line </a:t>
            </a:r>
            <a:r>
              <a:rPr lang="nb-NO" dirty="0" err="1"/>
              <a:t>interface</a:t>
            </a:r>
            <a:r>
              <a:rPr lang="nb-NO" dirty="0"/>
              <a:t>» = kommandolinje-grensesnitt) gi signaler til OS med noen hurtigtaster</a:t>
            </a:r>
          </a:p>
          <a:p>
            <a:pPr lvl="1"/>
            <a:r>
              <a:rPr lang="nb-NO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Ctrl-C</a:t>
            </a:r>
            <a:r>
              <a:rPr lang="nb-NO" dirty="0"/>
              <a:t>		Aborter kjørende prosess</a:t>
            </a:r>
          </a:p>
          <a:p>
            <a:pPr lvl="1"/>
            <a:r>
              <a:rPr lang="nb-NO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Ctrl-D</a:t>
            </a: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b-NO" dirty="0"/>
              <a:t>	Slutt på filen (EOF)</a:t>
            </a:r>
          </a:p>
          <a:p>
            <a:pPr lvl="1"/>
            <a:r>
              <a:rPr lang="nb-NO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Ctrl-Z</a:t>
            </a:r>
            <a:r>
              <a:rPr lang="nb-NO" dirty="0"/>
              <a:t>		Sett kjørende prosess til å sove</a:t>
            </a:r>
          </a:p>
          <a:p>
            <a:pPr lvl="1"/>
            <a:r>
              <a:rPr lang="nb-NO" dirty="0"/>
              <a:t>m.fl.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1D0BDE88-B0E9-4DE3-98CA-EAFE94D5871E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Hvorfor bruke kommando-skall?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/>
          </a:bodyPr>
          <a:lstStyle/>
          <a:p>
            <a:r>
              <a:rPr lang="nb-NO" dirty="0"/>
              <a:t>GUI er utmerket til «peke, dra, klikke» oppgaver</a:t>
            </a:r>
          </a:p>
          <a:p>
            <a:pPr lvl="1"/>
            <a:r>
              <a:rPr lang="nb-NO" dirty="0"/>
              <a:t>Dårlig til f.eks. automatisering </a:t>
            </a:r>
            <a:r>
              <a:rPr lang="nb-NO" dirty="0" err="1"/>
              <a:t>pga</a:t>
            </a:r>
            <a:r>
              <a:rPr lang="nb-NO" dirty="0"/>
              <a:t> </a:t>
            </a:r>
            <a:r>
              <a:rPr lang="nb-NO" b="1" dirty="0"/>
              <a:t>fattig semantikk</a:t>
            </a:r>
          </a:p>
          <a:p>
            <a:pPr lvl="1"/>
            <a:r>
              <a:rPr lang="nb-NO" dirty="0"/>
              <a:t>Kommando-skall tilbyr oftest et fullstendig </a:t>
            </a:r>
            <a:r>
              <a:rPr lang="nb-NO" dirty="0" err="1"/>
              <a:t>programmeringspråk</a:t>
            </a:r>
            <a:r>
              <a:rPr lang="nb-NO" dirty="0"/>
              <a:t>  </a:t>
            </a:r>
          </a:p>
          <a:p>
            <a:r>
              <a:rPr lang="nb-NO" dirty="0"/>
              <a:t>Servere</a:t>
            </a:r>
          </a:p>
          <a:p>
            <a:pPr lvl="1"/>
            <a:r>
              <a:rPr lang="nb-NO" dirty="0"/>
              <a:t>De fleste web-servere kjører Apache på Linux, og settes ikke opp med GUI da det ville være dårlig ressursbruk.</a:t>
            </a:r>
          </a:p>
          <a:p>
            <a:pPr lvl="1"/>
            <a:r>
              <a:rPr lang="nb-NO" dirty="0"/>
              <a:t>Microsoft har også begynt å satse mer på skall enn GUI for servere.. (</a:t>
            </a:r>
            <a:r>
              <a:rPr lang="nb-NO" b="1" dirty="0" err="1"/>
              <a:t>Powershell</a:t>
            </a:r>
            <a:r>
              <a:rPr lang="nb-NO" dirty="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1D0BDE88-B0E9-4DE3-98CA-EAFE94D5871E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76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nb-NO" sz="8800" dirty="0"/>
              <a:t>HISTORIKK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nb-NO" dirty="0"/>
              <a:t>Hardware har styrt hva OS tilbyr/gjør;</a:t>
            </a:r>
          </a:p>
          <a:p>
            <a:r>
              <a:rPr lang="nb-NO" dirty="0"/>
              <a:t>Ny hardware har ofte kommet til ut fra OS behov.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3C84EBA1-1EFE-4ABD-A105-5A20EAD526F7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nb-NO"/>
              <a:t>Operativsystemet - tidlig utvikling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273053" y="1279527"/>
            <a:ext cx="9828213" cy="4602163"/>
          </a:xfrm>
        </p:spPr>
        <p:txBody>
          <a:bodyPr>
            <a:normAutofit fontScale="92500" lnSpcReduction="20000"/>
          </a:bodyPr>
          <a:lstStyle/>
          <a:p>
            <a:r>
              <a:rPr lang="nb-NO" dirty="0"/>
              <a:t>Frem mot 1960-tallet var det ikke bruk for operativsystem. Datamaskinen ble brukt av en person eller en jobb om gangen</a:t>
            </a:r>
          </a:p>
          <a:p>
            <a:r>
              <a:rPr lang="nb-NO" dirty="0"/>
              <a:t>Ved </a:t>
            </a:r>
            <a:r>
              <a:rPr lang="nb-NO" dirty="0">
                <a:solidFill>
                  <a:srgbClr val="FF0000"/>
                </a:solidFill>
              </a:rPr>
              <a:t>batch-kjøring</a:t>
            </a:r>
            <a:r>
              <a:rPr lang="nb-NO" dirty="0"/>
              <a:t> måtte maskinen ha en kø-ordner</a:t>
            </a:r>
          </a:p>
          <a:p>
            <a:r>
              <a:rPr lang="nb-NO" dirty="0"/>
              <a:t>Ved </a:t>
            </a:r>
            <a:r>
              <a:rPr lang="nb-NO" dirty="0">
                <a:solidFill>
                  <a:srgbClr val="FF0000"/>
                </a:solidFill>
              </a:rPr>
              <a:t>time-sharing</a:t>
            </a:r>
            <a:r>
              <a:rPr lang="nb-NO" dirty="0"/>
              <a:t> (multitasking) måtte maskinen holde rede på flere prosesser på en gang</a:t>
            </a:r>
          </a:p>
          <a:p>
            <a:r>
              <a:rPr lang="nb-NO" dirty="0"/>
              <a:t>Bruk av masselager krevde et organisert filsystem</a:t>
            </a:r>
          </a:p>
          <a:p>
            <a:r>
              <a:rPr lang="nb-NO" dirty="0"/>
              <a:t>Virtuelt minne krevde bedre styring mot filsystemet</a:t>
            </a:r>
          </a:p>
          <a:p>
            <a:r>
              <a:rPr lang="nb-NO" dirty="0"/>
              <a:t>Stadig nytt eksternt utstyr krevde forenklet I/O-kontroll</a:t>
            </a:r>
          </a:p>
          <a:p>
            <a:r>
              <a:rPr lang="nb-NO" dirty="0"/>
              <a:t>Brukere var datafolk </a:t>
            </a:r>
          </a:p>
          <a:p>
            <a:endParaRPr lang="nb-NO" dirty="0"/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1D0BDE88-B0E9-4DE3-98CA-EAFE94D5871E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nb-NO"/>
              <a:t>Operativsystemet - videre utvikling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381000" y="1124744"/>
            <a:ext cx="9525000" cy="5184576"/>
          </a:xfrm>
        </p:spPr>
        <p:txBody>
          <a:bodyPr>
            <a:normAutofit fontScale="92500" lnSpcReduction="20000"/>
          </a:bodyPr>
          <a:lstStyle/>
          <a:p>
            <a:r>
              <a:rPr lang="nb-NO" dirty="0"/>
              <a:t>Komplisert oppstart-prosedyre</a:t>
            </a:r>
          </a:p>
          <a:p>
            <a:r>
              <a:rPr lang="nb-NO" dirty="0"/>
              <a:t>Flere interaktive brukere på samme maskin</a:t>
            </a:r>
          </a:p>
          <a:p>
            <a:r>
              <a:rPr lang="nb-NO" dirty="0"/>
              <a:t>Behov for generelle service-programmer for brukerne</a:t>
            </a:r>
          </a:p>
          <a:p>
            <a:r>
              <a:rPr lang="nb-NO" dirty="0"/>
              <a:t>Maskiner i nettverk</a:t>
            </a:r>
          </a:p>
          <a:p>
            <a:r>
              <a:rPr lang="nb-NO" dirty="0"/>
              <a:t>Beskytte maskiner og brukere mot maskiner og brukere</a:t>
            </a:r>
            <a:br>
              <a:rPr lang="nb-NO" dirty="0"/>
            </a:br>
            <a:endParaRPr lang="nb-NO" dirty="0"/>
          </a:p>
          <a:p>
            <a:r>
              <a:rPr lang="nb-NO" dirty="0"/>
              <a:t>PCer gjennomgikk samme utvikling som større maskiner allerede hadde</a:t>
            </a:r>
          </a:p>
          <a:p>
            <a:r>
              <a:rPr lang="nb-NO" dirty="0"/>
              <a:t>Økende tilbud av applikasjoner på maskin og nett</a:t>
            </a:r>
          </a:p>
          <a:p>
            <a:r>
              <a:rPr lang="nb-NO" dirty="0"/>
              <a:t>Tyngden av brukerne uten databakgrunn 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1D0BDE88-B0E9-4DE3-98CA-EAFE94D5871E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nb-NO"/>
              <a:t>Spesialiserte operativsystemer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nb-NO" dirty="0"/>
              <a:t>Parallelle systemer</a:t>
            </a:r>
          </a:p>
          <a:p>
            <a:pPr lvl="1"/>
            <a:r>
              <a:rPr lang="nb-NO" dirty="0"/>
              <a:t>Mer enn en CPU i samme maskinen</a:t>
            </a:r>
          </a:p>
          <a:p>
            <a:pPr lvl="1"/>
            <a:r>
              <a:rPr lang="nb-NO" dirty="0"/>
              <a:t>Kan kjøre flere jobber samtidig</a:t>
            </a:r>
          </a:p>
          <a:p>
            <a:r>
              <a:rPr lang="nb-NO" dirty="0"/>
              <a:t>Distribuerte systemer</a:t>
            </a:r>
          </a:p>
          <a:p>
            <a:pPr lvl="1"/>
            <a:r>
              <a:rPr lang="nb-NO" dirty="0"/>
              <a:t>Flere maskiner jobber sammen</a:t>
            </a:r>
          </a:p>
          <a:p>
            <a:pPr lvl="1"/>
            <a:r>
              <a:rPr lang="nb-NO" dirty="0"/>
              <a:t>Deling av jobber og ressurser</a:t>
            </a:r>
          </a:p>
          <a:p>
            <a:r>
              <a:rPr lang="nb-NO" dirty="0" err="1"/>
              <a:t>Sanntidsystemer</a:t>
            </a:r>
            <a:endParaRPr lang="nb-NO" dirty="0"/>
          </a:p>
          <a:p>
            <a:pPr lvl="1"/>
            <a:r>
              <a:rPr lang="nb-NO" dirty="0"/>
              <a:t>Tidskritisk responstid, styrt av </a:t>
            </a:r>
            <a:r>
              <a:rPr lang="nb-NO" dirty="0" err="1"/>
              <a:t>interrupt</a:t>
            </a:r>
            <a:endParaRPr lang="nb-NO" dirty="0"/>
          </a:p>
          <a:p>
            <a:r>
              <a:rPr lang="nb-NO" dirty="0"/>
              <a:t>Nettverk</a:t>
            </a:r>
          </a:p>
          <a:p>
            <a:endParaRPr lang="nb-NO" dirty="0"/>
          </a:p>
          <a:p>
            <a:r>
              <a:rPr lang="nb-NO" dirty="0"/>
              <a:t>Mobiltelefoner o.l.</a:t>
            </a:r>
          </a:p>
          <a:p>
            <a:pPr lvl="1"/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1D0BDE88-B0E9-4DE3-98CA-EAFE94D5871E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Operativsystemer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nb-NO" dirty="0"/>
              <a:t>UNIX</a:t>
            </a:r>
          </a:p>
          <a:p>
            <a:pPr lvl="1"/>
            <a:r>
              <a:rPr lang="nb-NO" dirty="0"/>
              <a:t>Skrevet i C (1971), tekstbasert, portabelt, flerbruker</a:t>
            </a:r>
          </a:p>
          <a:p>
            <a:pPr lvl="1"/>
            <a:r>
              <a:rPr lang="nb-NO" dirty="0"/>
              <a:t>Linux som moderne (PC) utgave</a:t>
            </a:r>
          </a:p>
          <a:p>
            <a:pPr lvl="1"/>
            <a:r>
              <a:rPr lang="nb-NO" dirty="0"/>
              <a:t>Stor frihetsgrad både fordel og ulempe</a:t>
            </a:r>
          </a:p>
          <a:p>
            <a:r>
              <a:rPr lang="nb-NO" dirty="0"/>
              <a:t>MS-DOS</a:t>
            </a:r>
          </a:p>
          <a:p>
            <a:pPr lvl="1"/>
            <a:r>
              <a:rPr lang="nb-NO" dirty="0"/>
              <a:t>Skrevet i maskinkode (1980) av Microsoft for IBM</a:t>
            </a:r>
          </a:p>
          <a:p>
            <a:pPr lvl="1"/>
            <a:r>
              <a:rPr lang="nb-NO" dirty="0"/>
              <a:t>Tekstbasert, enbruker</a:t>
            </a:r>
          </a:p>
          <a:p>
            <a:pPr lvl="1"/>
            <a:r>
              <a:rPr lang="nb-NO" dirty="0"/>
              <a:t>Senere bygget Windows 3.0-11 GUI oppnå DOS</a:t>
            </a:r>
          </a:p>
          <a:p>
            <a:pPr lvl="1"/>
            <a:r>
              <a:rPr lang="nb-NO" dirty="0"/>
              <a:t>Liten frihetsgrad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1D0BDE88-B0E9-4DE3-98CA-EAFE94D5871E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nb-NO"/>
              <a:t>DOS</a:t>
            </a:r>
            <a:endParaRPr lang="en-US"/>
          </a:p>
        </p:txBody>
      </p:sp>
      <p:sp>
        <p:nvSpPr>
          <p:cNvPr id="11270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nb-NO" dirty="0"/>
              <a:t>DOS hentet mye fra UNIX og kan derfor synes å være relativt likt</a:t>
            </a:r>
          </a:p>
          <a:p>
            <a:pPr lvl="1"/>
            <a:r>
              <a:rPr lang="nb-NO" dirty="0"/>
              <a:t>CP/M: Gary </a:t>
            </a:r>
            <a:r>
              <a:rPr lang="nb-NO" dirty="0" err="1"/>
              <a:t>Kildall</a:t>
            </a:r>
            <a:r>
              <a:rPr lang="nb-NO" dirty="0"/>
              <a:t>, 1973 for 8080 og 8” diskett (DR-DOS)</a:t>
            </a:r>
          </a:p>
          <a:p>
            <a:pPr lvl="1"/>
            <a:r>
              <a:rPr lang="nb-NO" dirty="0"/>
              <a:t>86-DOS: Tim Paterson, 1980 for 8086</a:t>
            </a:r>
          </a:p>
          <a:p>
            <a:pPr lvl="2"/>
            <a:r>
              <a:rPr lang="nb-NO" b="1" dirty="0"/>
              <a:t>FAT</a:t>
            </a:r>
            <a:r>
              <a:rPr lang="nb-NO" dirty="0"/>
              <a:t> filsystem </a:t>
            </a:r>
          </a:p>
          <a:p>
            <a:pPr lvl="1"/>
            <a:r>
              <a:rPr lang="nb-NO" dirty="0"/>
              <a:t>MS-DOS: Microsoft for IBM, 1981, basert på 86-DOS som de kjøpte for 75.000 dollar</a:t>
            </a:r>
          </a:p>
          <a:p>
            <a:r>
              <a:rPr lang="nb-NO" dirty="0"/>
              <a:t>Hoved-forskjellene ligger ikke så mye i kommandoene men i frihet, struktur og portabilitet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1D0BDE88-B0E9-4DE3-98CA-EAFE94D5871E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1208584" y="0"/>
            <a:ext cx="5472113" cy="914400"/>
          </a:xfrm>
        </p:spPr>
        <p:txBody>
          <a:bodyPr/>
          <a:lstStyle/>
          <a:p>
            <a:r>
              <a:rPr lang="nb-NO" dirty="0"/>
              <a:t>DOS - UNIX</a:t>
            </a:r>
            <a:endParaRPr lang="en-US" dirty="0"/>
          </a:p>
        </p:txBody>
      </p:sp>
      <p:sp>
        <p:nvSpPr>
          <p:cNvPr id="13318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200472" y="1772816"/>
            <a:ext cx="9525000" cy="4343400"/>
          </a:xfrm>
        </p:spPr>
        <p:txBody>
          <a:bodyPr>
            <a:normAutofit fontScale="92500"/>
          </a:bodyPr>
          <a:lstStyle/>
          <a:p>
            <a:r>
              <a:rPr lang="nb-NO" dirty="0"/>
              <a:t>Forskjeller</a:t>
            </a:r>
          </a:p>
          <a:p>
            <a:pPr lvl="1"/>
            <a:r>
              <a:rPr lang="nb-NO" dirty="0"/>
              <a:t>DOS var </a:t>
            </a:r>
            <a:r>
              <a:rPr lang="nb-NO" dirty="0" err="1"/>
              <a:t>en-bruker</a:t>
            </a:r>
            <a:r>
              <a:rPr lang="nb-NO" dirty="0"/>
              <a:t>, UNIX var </a:t>
            </a:r>
            <a:r>
              <a:rPr lang="nb-NO" dirty="0" err="1"/>
              <a:t>fler-bruker</a:t>
            </a:r>
            <a:endParaRPr lang="nb-NO" dirty="0"/>
          </a:p>
          <a:p>
            <a:pPr lvl="1"/>
            <a:r>
              <a:rPr lang="nb-NO" dirty="0"/>
              <a:t>DOS støttet bare </a:t>
            </a:r>
            <a:r>
              <a:rPr lang="nb-NO" dirty="0" err="1"/>
              <a:t>enkel-prosessering</a:t>
            </a:r>
            <a:r>
              <a:rPr lang="nb-NO" dirty="0"/>
              <a:t>, UNIX støtter </a:t>
            </a:r>
            <a:r>
              <a:rPr lang="nb-NO" dirty="0" err="1"/>
              <a:t>multi-prosessering</a:t>
            </a:r>
            <a:endParaRPr lang="nb-NO" dirty="0"/>
          </a:p>
          <a:p>
            <a:pPr lvl="1"/>
            <a:r>
              <a:rPr lang="nb-NO" dirty="0"/>
              <a:t>DOS hadde kommando-tolker (command.com -&gt; cmd.exe), UNIX bruker skall (</a:t>
            </a:r>
            <a:r>
              <a:rPr lang="nb-NO" dirty="0" err="1"/>
              <a:t>shell</a:t>
            </a:r>
            <a:r>
              <a:rPr lang="nb-NO" dirty="0"/>
              <a:t>, </a:t>
            </a:r>
            <a:r>
              <a:rPr lang="nb-NO" dirty="0" err="1"/>
              <a:t>bash</a:t>
            </a:r>
            <a:r>
              <a:rPr lang="nb-NO" dirty="0"/>
              <a:t>, </a:t>
            </a:r>
            <a:r>
              <a:rPr lang="nb-NO" dirty="0" err="1"/>
              <a:t>csh</a:t>
            </a:r>
            <a:r>
              <a:rPr lang="nb-NO" dirty="0"/>
              <a:t>, </a:t>
            </a:r>
            <a:r>
              <a:rPr lang="nb-NO" dirty="0" err="1"/>
              <a:t>tcsh</a:t>
            </a:r>
            <a:r>
              <a:rPr lang="nb-NO" dirty="0"/>
              <a:t>,...)</a:t>
            </a:r>
          </a:p>
          <a:p>
            <a:pPr lvl="1"/>
            <a:r>
              <a:rPr lang="nb-NO" dirty="0"/>
              <a:t>DOS/NT kjøres på Intel-kompatible prosessorer, UNIX er mye mer portabel</a:t>
            </a:r>
          </a:p>
          <a:p>
            <a:pPr lvl="1"/>
            <a:r>
              <a:rPr lang="nb-NO" dirty="0"/>
              <a:t>DOS/NT brukte </a:t>
            </a:r>
            <a:r>
              <a:rPr lang="nb-NO" dirty="0" err="1"/>
              <a:t>bat</a:t>
            </a:r>
            <a:r>
              <a:rPr lang="nb-NO" dirty="0"/>
              <a:t> og </a:t>
            </a:r>
            <a:r>
              <a:rPr lang="nb-NO" dirty="0" err="1"/>
              <a:t>cmd</a:t>
            </a:r>
            <a:r>
              <a:rPr lang="nb-NO" dirty="0"/>
              <a:t>-filer, UNIX bruker skall-skript</a:t>
            </a:r>
            <a:endParaRPr lang="en-US" dirty="0"/>
          </a:p>
        </p:txBody>
      </p:sp>
      <p:pic>
        <p:nvPicPr>
          <p:cNvPr id="13319" name="Picture 4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889628" y="4"/>
            <a:ext cx="4016375" cy="208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1D0BDE88-B0E9-4DE3-98CA-EAFE94D5871E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nb-NO"/>
              <a:t>UNIX historikk</a:t>
            </a:r>
            <a:endParaRPr lang="en-US"/>
          </a:p>
        </p:txBody>
      </p:sp>
      <p:sp>
        <p:nvSpPr>
          <p:cNvPr id="15366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381000" y="1600200"/>
            <a:ext cx="6732588" cy="4343400"/>
          </a:xfrm>
        </p:spPr>
        <p:txBody>
          <a:bodyPr>
            <a:normAutofit fontScale="92500" lnSpcReduction="10000"/>
          </a:bodyPr>
          <a:lstStyle/>
          <a:p>
            <a:r>
              <a:rPr lang="nb-NO" dirty="0"/>
              <a:t>Startet som </a:t>
            </a:r>
            <a:r>
              <a:rPr lang="nb-NO" dirty="0" err="1"/>
              <a:t>Multics</a:t>
            </a:r>
            <a:r>
              <a:rPr lang="nb-NO" dirty="0"/>
              <a:t> på MIT 1965</a:t>
            </a:r>
          </a:p>
          <a:p>
            <a:pPr lvl="1"/>
            <a:r>
              <a:rPr lang="nb-NO" dirty="0"/>
              <a:t>Første </a:t>
            </a:r>
            <a:r>
              <a:rPr lang="nb-NO" dirty="0" err="1"/>
              <a:t>time-sharing</a:t>
            </a:r>
            <a:r>
              <a:rPr lang="nb-NO" dirty="0"/>
              <a:t> OS</a:t>
            </a:r>
          </a:p>
          <a:p>
            <a:r>
              <a:rPr lang="nb-NO" dirty="0"/>
              <a:t>Videreutviklet hos Bell 1965-1969</a:t>
            </a:r>
          </a:p>
          <a:p>
            <a:pPr lvl="1"/>
            <a:r>
              <a:rPr lang="nb-NO" dirty="0"/>
              <a:t>Ken </a:t>
            </a:r>
            <a:r>
              <a:rPr lang="nb-NO" dirty="0" err="1"/>
              <a:t>Thompson</a:t>
            </a:r>
            <a:r>
              <a:rPr lang="nb-NO" dirty="0"/>
              <a:t>, Dennis Ritchie,......</a:t>
            </a:r>
          </a:p>
          <a:p>
            <a:r>
              <a:rPr lang="nb-NO" dirty="0"/>
              <a:t>Overført fra PDP-7 til PDP-11 1970</a:t>
            </a:r>
          </a:p>
          <a:p>
            <a:pPr lvl="1"/>
            <a:r>
              <a:rPr lang="nb-NO" dirty="0" err="1"/>
              <a:t>Unics</a:t>
            </a:r>
            <a:r>
              <a:rPr lang="nb-NO" dirty="0"/>
              <a:t> </a:t>
            </a:r>
            <a:r>
              <a:rPr lang="nb-NO" dirty="0">
                <a:sym typeface="Wingdings" pitchFamily="2" charset="2"/>
              </a:rPr>
              <a:t> Unix</a:t>
            </a:r>
          </a:p>
          <a:p>
            <a:pPr lvl="1"/>
            <a:r>
              <a:rPr lang="nb-NO" dirty="0">
                <a:sym typeface="Wingdings" pitchFamily="2" charset="2"/>
              </a:rPr>
              <a:t>Skrevet i C</a:t>
            </a:r>
            <a:endParaRPr lang="nb-NO" dirty="0"/>
          </a:p>
          <a:p>
            <a:pPr lvl="1"/>
            <a:r>
              <a:rPr lang="nb-NO" dirty="0"/>
              <a:t>Dannet basis for portabilitet</a:t>
            </a:r>
          </a:p>
          <a:p>
            <a:r>
              <a:rPr lang="nb-NO" dirty="0"/>
              <a:t>Linux - Linus Torvalds 1991</a:t>
            </a:r>
            <a:endParaRPr lang="en-US" dirty="0"/>
          </a:p>
        </p:txBody>
      </p:sp>
      <p:sp>
        <p:nvSpPr>
          <p:cNvPr id="15367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545391" y="4724406"/>
            <a:ext cx="194468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nb-NO" sz="2400" b="1" dirty="0">
                <a:latin typeface="Comic Sans MS" pitchFamily="66" charset="0"/>
                <a:hlinkClick r:id="rId9"/>
              </a:rPr>
              <a:t>Forenklet tidskart!</a:t>
            </a:r>
            <a:endParaRPr lang="en-US" sz="2400" b="1" dirty="0">
              <a:latin typeface="Comic Sans MS" pitchFamily="66" charset="0"/>
            </a:endParaRPr>
          </a:p>
        </p:txBody>
      </p:sp>
      <p:pic>
        <p:nvPicPr>
          <p:cNvPr id="15368" name="Picture 5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138991" y="3"/>
            <a:ext cx="2767012" cy="41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pPr>
              <a:defRPr/>
            </a:pPr>
            <a:fld id="{1D0BDE88-B0E9-4DE3-98CA-EAFE94D5871E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Abstraksjon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70000" lnSpcReduction="20000"/>
          </a:bodyPr>
          <a:lstStyle/>
          <a:p>
            <a:r>
              <a:rPr lang="nb-NO" dirty="0"/>
              <a:t>Å abstrahere vil si å ta bort (uvesentlige) detaljer.</a:t>
            </a:r>
          </a:p>
          <a:p>
            <a:r>
              <a:rPr lang="nb-NO" dirty="0"/>
              <a:t>For eksempel: En </a:t>
            </a:r>
            <a:r>
              <a:rPr lang="nb-NO" dirty="0">
                <a:solidFill>
                  <a:srgbClr val="FF0000"/>
                </a:solidFill>
              </a:rPr>
              <a:t>fil</a:t>
            </a:r>
            <a:r>
              <a:rPr lang="nb-NO" dirty="0"/>
              <a:t> vil (oftest) bestå av metadata (data om data)</a:t>
            </a:r>
          </a:p>
          <a:p>
            <a:pPr lvl="1"/>
            <a:r>
              <a:rPr lang="nb-NO" dirty="0"/>
              <a:t>Et navn</a:t>
            </a:r>
          </a:p>
          <a:p>
            <a:pPr lvl="1"/>
            <a:r>
              <a:rPr lang="nb-NO" dirty="0"/>
              <a:t>når opprettet, sist endret, o.l.</a:t>
            </a:r>
          </a:p>
          <a:p>
            <a:pPr lvl="1"/>
            <a:r>
              <a:rPr lang="nb-NO" dirty="0"/>
              <a:t>hvor stor (KiB)</a:t>
            </a:r>
          </a:p>
          <a:p>
            <a:pPr lvl="1"/>
            <a:r>
              <a:rPr lang="nb-NO" dirty="0"/>
              <a:t>hvilke sektorer på disken data er fysisk plassert på</a:t>
            </a:r>
          </a:p>
          <a:p>
            <a:pPr lvl="1"/>
            <a:r>
              <a:rPr lang="nb-NO" dirty="0"/>
              <a:t>... og selve innholdet (data/instruksjoner)</a:t>
            </a:r>
          </a:p>
          <a:p>
            <a:r>
              <a:rPr lang="nb-NO" dirty="0"/>
              <a:t>Filene organiseres i </a:t>
            </a:r>
            <a:r>
              <a:rPr lang="nb-NO" dirty="0">
                <a:solidFill>
                  <a:srgbClr val="FF0000"/>
                </a:solidFill>
              </a:rPr>
              <a:t>kataloger</a:t>
            </a:r>
            <a:r>
              <a:rPr lang="nb-NO" dirty="0"/>
              <a:t> (</a:t>
            </a:r>
            <a:r>
              <a:rPr lang="nb-NO" dirty="0" err="1"/>
              <a:t>directories</a:t>
            </a:r>
            <a:r>
              <a:rPr lang="nb-NO" dirty="0"/>
              <a:t>/</a:t>
            </a:r>
            <a:r>
              <a:rPr lang="nb-NO" strike="sngStrike" dirty="0"/>
              <a:t>mapper</a:t>
            </a:r>
            <a:r>
              <a:rPr lang="nb-NO" dirty="0"/>
              <a:t>)</a:t>
            </a:r>
          </a:p>
          <a:p>
            <a:pPr lvl="1"/>
            <a:r>
              <a:rPr lang="nb-NO" dirty="0"/>
              <a:t>en annen abstraksjon, som også er </a:t>
            </a:r>
            <a:r>
              <a:rPr lang="nb-NO" dirty="0">
                <a:solidFill>
                  <a:srgbClr val="FF0000"/>
                </a:solidFill>
              </a:rPr>
              <a:t>en type fil</a:t>
            </a:r>
            <a:r>
              <a:rPr lang="nb-NO" dirty="0"/>
              <a:t> som inneholder metadata og adresser til andre filer</a:t>
            </a:r>
          </a:p>
          <a:p>
            <a:r>
              <a:rPr lang="nb-NO" b="1" dirty="0"/>
              <a:t>Fysisk</a:t>
            </a:r>
            <a:r>
              <a:rPr lang="nb-NO" dirty="0"/>
              <a:t>/konkret er den bare magnetiserte områder i adresserte sektorer på en disk/CD/minnepinner</a:t>
            </a:r>
          </a:p>
          <a:p>
            <a:r>
              <a:rPr lang="nb-NO" dirty="0"/>
              <a:t>For brukeren fremstår denne abstraksjonen som symboler h@n kan klikke på. </a:t>
            </a:r>
          </a:p>
          <a:p>
            <a:r>
              <a:rPr lang="nb-NO" dirty="0"/>
              <a:t>For programmeren tilbyr OS </a:t>
            </a:r>
            <a:r>
              <a:rPr lang="nb-NO" dirty="0">
                <a:solidFill>
                  <a:srgbClr val="FF0000"/>
                </a:solidFill>
              </a:rPr>
              <a:t>systemkall</a:t>
            </a:r>
            <a:r>
              <a:rPr lang="nb-NO" dirty="0"/>
              <a:t> som gjøre at h@n kan opprette, åpne, lukke, posisjonere seg innenfor, lese fra/skrive til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1D0BDE88-B0E9-4DE3-98CA-EAFE94D5871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MULTI-TASKING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nb-NO" dirty="0"/>
              <a:t>Alle moderne OS tilbyr </a:t>
            </a:r>
            <a:r>
              <a:rPr lang="nb-NO" dirty="0" err="1"/>
              <a:t>multitasking</a:t>
            </a:r>
            <a:endParaRPr lang="nb-NO" dirty="0"/>
          </a:p>
          <a:p>
            <a:r>
              <a:rPr lang="nb-NO" dirty="0"/>
              <a:t>Flere prosesser kjører «samtidig»,</a:t>
            </a:r>
          </a:p>
          <a:p>
            <a:pPr lvl="1"/>
            <a:r>
              <a:rPr lang="nb-NO" dirty="0"/>
              <a:t>«samtidig» betyr at de får tildelt tidsrom på CPU for å kjøre sin(e) tråd(er) </a:t>
            </a:r>
          </a:p>
          <a:p>
            <a:pPr lvl="2"/>
            <a:r>
              <a:rPr lang="nb-NO" dirty="0"/>
              <a:t>eller kjøres på hver sin prosessorkjerne</a:t>
            </a:r>
          </a:p>
          <a:p>
            <a:pPr lvl="2"/>
            <a:r>
              <a:rPr lang="nb-NO" dirty="0"/>
              <a:t>Synkroniserings-problemer</a:t>
            </a:r>
          </a:p>
          <a:p>
            <a:pPr lvl="1"/>
            <a:r>
              <a:rPr lang="nb-NO" dirty="0"/>
              <a:t>OS besørger kjøreplan («</a:t>
            </a:r>
            <a:r>
              <a:rPr lang="nb-NO" dirty="0" err="1"/>
              <a:t>scheduling</a:t>
            </a:r>
            <a:r>
              <a:rPr lang="nb-NO" dirty="0"/>
              <a:t>»)</a:t>
            </a:r>
          </a:p>
          <a:p>
            <a:pPr lvl="1"/>
            <a:r>
              <a:rPr lang="nb-NO" dirty="0"/>
              <a:t>OS sørger for minne-isolasjon og –samarbeid mellom prosesser/tråder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1D0BDE88-B0E9-4DE3-98CA-EAFE94D5871E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727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1568624" y="0"/>
            <a:ext cx="5689600" cy="914400"/>
          </a:xfrm>
        </p:spPr>
        <p:txBody>
          <a:bodyPr/>
          <a:lstStyle/>
          <a:p>
            <a:r>
              <a:rPr lang="nb-NO" dirty="0">
                <a:hlinkClick r:id="rId8"/>
              </a:rPr>
              <a:t>Microsoft Windows</a:t>
            </a:r>
            <a:endParaRPr lang="en-US" dirty="0"/>
          </a:p>
        </p:txBody>
      </p:sp>
      <p:sp>
        <p:nvSpPr>
          <p:cNvPr id="16389" name="Rectangle 2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342903" y="1111256"/>
            <a:ext cx="9563100" cy="5270071"/>
          </a:xfrm>
        </p:spPr>
        <p:txBody>
          <a:bodyPr>
            <a:normAutofit lnSpcReduction="10000"/>
          </a:bodyPr>
          <a:lstStyle/>
          <a:p>
            <a:r>
              <a:rPr lang="nb-NO" sz="2600" dirty="0"/>
              <a:t>Windows 1.0, 2.0, 3.0 og 3.1 er grafiske grensesnitt for DOS</a:t>
            </a:r>
          </a:p>
          <a:p>
            <a:r>
              <a:rPr lang="nb-NO" sz="2600" dirty="0"/>
              <a:t>Windows 95/98 inneholder DOS som en service</a:t>
            </a:r>
          </a:p>
          <a:p>
            <a:r>
              <a:rPr lang="nb-NO" sz="2600" dirty="0"/>
              <a:t>Windows NT var en mer portabel utgave av Windows</a:t>
            </a:r>
          </a:p>
          <a:p>
            <a:pPr lvl="1"/>
            <a:r>
              <a:rPr lang="nb-NO" sz="2200" dirty="0"/>
              <a:t>Nytt kjerne-design fra bunnen av. Ikke basert på DOS</a:t>
            </a:r>
          </a:p>
          <a:p>
            <a:pPr lvl="1"/>
            <a:r>
              <a:rPr lang="nb-NO" sz="2200" dirty="0"/>
              <a:t>Modulært, 32 bit system for mange samtidige omgivelser</a:t>
            </a:r>
          </a:p>
          <a:p>
            <a:pPr lvl="1"/>
            <a:r>
              <a:rPr lang="nb-NO" sz="2200" dirty="0"/>
              <a:t>Robuste mekanismer for kritiske prosesser</a:t>
            </a:r>
          </a:p>
          <a:p>
            <a:pPr lvl="1"/>
            <a:r>
              <a:rPr lang="nb-NO" sz="2200" dirty="0"/>
              <a:t>Kjører alle Windows-applikasjoner med samme </a:t>
            </a:r>
            <a:r>
              <a:rPr lang="nb-NO" sz="2200" dirty="0" err="1"/>
              <a:t>interface</a:t>
            </a:r>
            <a:endParaRPr lang="nb-NO" sz="2200" dirty="0"/>
          </a:p>
          <a:p>
            <a:r>
              <a:rPr lang="nb-NO" sz="2600" dirty="0"/>
              <a:t>I Windows XP møttes Windows 98 og Windows 2000</a:t>
            </a:r>
          </a:p>
          <a:p>
            <a:r>
              <a:rPr lang="nb-NO" sz="2600" dirty="0"/>
              <a:t>Vista tilfører ny </a:t>
            </a:r>
            <a:r>
              <a:rPr lang="nb-NO" sz="2600" dirty="0" err="1"/>
              <a:t>sikkerhets-modell</a:t>
            </a:r>
            <a:r>
              <a:rPr lang="nb-NO" sz="2600" dirty="0"/>
              <a:t> og grensesnitt</a:t>
            </a:r>
          </a:p>
          <a:p>
            <a:r>
              <a:rPr lang="nb-NO" sz="2600" dirty="0"/>
              <a:t>Windows 7 og Server 2008 er fortsatt samme kjerne (NT)</a:t>
            </a:r>
          </a:p>
          <a:p>
            <a:r>
              <a:rPr lang="nb-NO" sz="2600" dirty="0"/>
              <a:t>Windows 8 og 10 er neste trinn, men involverer ingen/små endringer i kjernen (Windows Vista er internt «Windows 6.0», Windows 10 er internt «Windows 6.3»…)</a:t>
            </a:r>
            <a:endParaRPr lang="en-US" sz="2600" dirty="0"/>
          </a:p>
        </p:txBody>
      </p:sp>
      <p:pic>
        <p:nvPicPr>
          <p:cNvPr id="16391" name="Picture 4">
            <a:hlinkClick r:id="rId9"/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023100" y="404819"/>
            <a:ext cx="2882900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1D0BDE88-B0E9-4DE3-98CA-EAFE94D5871E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nb-NO"/>
              <a:t>Windows</a:t>
            </a:r>
            <a:endParaRPr lang="en-US"/>
          </a:p>
        </p:txBody>
      </p:sp>
      <p:sp>
        <p:nvSpPr>
          <p:cNvPr id="17414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415925" y="1412875"/>
            <a:ext cx="9194800" cy="1295400"/>
          </a:xfrm>
        </p:spPr>
        <p:txBody>
          <a:bodyPr/>
          <a:lstStyle/>
          <a:p>
            <a:r>
              <a:rPr lang="nb-NO"/>
              <a:t>System </a:t>
            </a:r>
            <a:br>
              <a:rPr lang="nb-NO"/>
            </a:br>
            <a:r>
              <a:rPr lang="nb-NO"/>
              <a:t>struktur</a:t>
            </a:r>
            <a:endParaRPr lang="en-US"/>
          </a:p>
        </p:txBody>
      </p:sp>
      <p:pic>
        <p:nvPicPr>
          <p:cNvPr id="17415" name="Picture 4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89175" y="1484313"/>
            <a:ext cx="7488238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1D0BDE88-B0E9-4DE3-98CA-EAFE94D5871E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nb-NO"/>
              <a:t>Windows</a:t>
            </a:r>
            <a:endParaRPr lang="en-US"/>
          </a:p>
        </p:txBody>
      </p:sp>
      <p:sp>
        <p:nvSpPr>
          <p:cNvPr id="18438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nb-NO" dirty="0" err="1"/>
              <a:t>Registry</a:t>
            </a:r>
            <a:endParaRPr lang="nb-NO" dirty="0"/>
          </a:p>
          <a:p>
            <a:pPr lvl="1"/>
            <a:r>
              <a:rPr lang="nb-NO" dirty="0"/>
              <a:t>Sentralisert database for system konfigurering informasjon</a:t>
            </a:r>
          </a:p>
          <a:p>
            <a:pPr lvl="1"/>
            <a:r>
              <a:rPr lang="nb-NO" dirty="0"/>
              <a:t>Videreføring av DOS og Windows INI-filer</a:t>
            </a:r>
          </a:p>
          <a:p>
            <a:pPr lvl="1"/>
            <a:r>
              <a:rPr lang="nb-NO" dirty="0"/>
              <a:t>Brukes av forskjellige </a:t>
            </a:r>
            <a:r>
              <a:rPr lang="nb-NO" dirty="0" err="1"/>
              <a:t>Win</a:t>
            </a:r>
            <a:r>
              <a:rPr lang="nb-NO" dirty="0"/>
              <a:t> enheter</a:t>
            </a:r>
          </a:p>
          <a:p>
            <a:pPr lvl="2"/>
            <a:r>
              <a:rPr lang="nb-NO" dirty="0" err="1"/>
              <a:t>Recognizer</a:t>
            </a:r>
            <a:r>
              <a:rPr lang="nb-NO" dirty="0"/>
              <a:t>: Gjenkjenner hardware ved oppstart</a:t>
            </a:r>
          </a:p>
          <a:p>
            <a:pPr lvl="2"/>
            <a:r>
              <a:rPr lang="nb-NO" dirty="0"/>
              <a:t>Setup: Verktøy for system konfigurering</a:t>
            </a:r>
          </a:p>
          <a:p>
            <a:pPr lvl="2"/>
            <a:r>
              <a:rPr lang="nb-NO" dirty="0" err="1"/>
              <a:t>Kernel</a:t>
            </a:r>
            <a:r>
              <a:rPr lang="nb-NO" dirty="0"/>
              <a:t>: CPU konfigurering og balansering av system belastning</a:t>
            </a:r>
          </a:p>
          <a:p>
            <a:pPr lvl="2"/>
            <a:r>
              <a:rPr lang="nb-NO" dirty="0"/>
              <a:t>Drivers: Informasjon om </a:t>
            </a:r>
            <a:r>
              <a:rPr lang="nb-NO" dirty="0" err="1"/>
              <a:t>initialisering</a:t>
            </a:r>
            <a:r>
              <a:rPr lang="nb-NO" dirty="0"/>
              <a:t> av hardware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1D0BDE88-B0E9-4DE3-98CA-EAFE94D5871E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nb-NO"/>
              <a:t>Windows</a:t>
            </a:r>
            <a:endParaRPr lang="en-US"/>
          </a:p>
        </p:txBody>
      </p:sp>
      <p:sp>
        <p:nvSpPr>
          <p:cNvPr id="19462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415927" y="1393825"/>
            <a:ext cx="8686800" cy="28194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nb-NO" sz="2400"/>
              <a:t>Registry</a:t>
            </a:r>
          </a:p>
          <a:p>
            <a:pPr lvl="1">
              <a:lnSpc>
                <a:spcPct val="90000"/>
              </a:lnSpc>
            </a:pPr>
            <a:r>
              <a:rPr lang="nb-NO" sz="1600"/>
              <a:t>Hierarkisk oppbygning</a:t>
            </a:r>
          </a:p>
          <a:p>
            <a:pPr lvl="2">
              <a:lnSpc>
                <a:spcPct val="90000"/>
              </a:lnSpc>
            </a:pPr>
            <a:r>
              <a:rPr lang="nb-NO" sz="1600"/>
              <a:t>HKEY_ LOCAL_MACHINE</a:t>
            </a:r>
          </a:p>
          <a:p>
            <a:pPr lvl="2">
              <a:lnSpc>
                <a:spcPct val="90000"/>
              </a:lnSpc>
            </a:pPr>
            <a:r>
              <a:rPr lang="nb-NO" sz="1600"/>
              <a:t>HKEY_ CLASSES_ROOT</a:t>
            </a:r>
          </a:p>
          <a:p>
            <a:pPr lvl="2">
              <a:lnSpc>
                <a:spcPct val="90000"/>
              </a:lnSpc>
            </a:pPr>
            <a:r>
              <a:rPr lang="nb-NO" sz="1600"/>
              <a:t>HKEY_ CURRENT_USER</a:t>
            </a:r>
          </a:p>
          <a:p>
            <a:pPr lvl="2">
              <a:lnSpc>
                <a:spcPct val="90000"/>
              </a:lnSpc>
            </a:pPr>
            <a:r>
              <a:rPr lang="nb-NO" sz="1600"/>
              <a:t>HKEY_ USERS</a:t>
            </a:r>
          </a:p>
          <a:p>
            <a:pPr lvl="2">
              <a:lnSpc>
                <a:spcPct val="90000"/>
              </a:lnSpc>
            </a:pPr>
            <a:r>
              <a:rPr lang="nb-NO" sz="1600"/>
              <a:t>HKEY_ CURRENT_CONFIG</a:t>
            </a:r>
          </a:p>
          <a:p>
            <a:pPr lvl="2">
              <a:lnSpc>
                <a:spcPct val="90000"/>
              </a:lnSpc>
            </a:pPr>
            <a:r>
              <a:rPr lang="nb-NO" sz="1600"/>
              <a:t>HKEY_DYN_DATA</a:t>
            </a:r>
          </a:p>
          <a:p>
            <a:pPr lvl="1">
              <a:lnSpc>
                <a:spcPct val="90000"/>
              </a:lnSpc>
            </a:pPr>
            <a:r>
              <a:rPr lang="nb-NO" sz="1600"/>
              <a:t>Oppdateringer valideres ikke mot andre deler av registry</a:t>
            </a:r>
          </a:p>
          <a:p>
            <a:pPr lvl="1">
              <a:lnSpc>
                <a:spcPct val="90000"/>
              </a:lnSpc>
            </a:pPr>
            <a:r>
              <a:rPr lang="nb-NO" sz="1600"/>
              <a:t>Backup og restore er følsomt</a:t>
            </a:r>
            <a:endParaRPr lang="en-US" sz="1600"/>
          </a:p>
        </p:txBody>
      </p:sp>
      <p:pic>
        <p:nvPicPr>
          <p:cNvPr id="19463" name="Picture 4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38203" y="4221169"/>
            <a:ext cx="9067800" cy="177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1D0BDE88-B0E9-4DE3-98CA-EAFE94D5871E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nb-NO"/>
              <a:t>Windows</a:t>
            </a:r>
            <a:endParaRPr lang="en-US"/>
          </a:p>
        </p:txBody>
      </p:sp>
      <p:sp>
        <p:nvSpPr>
          <p:cNvPr id="20486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nb-NO" dirty="0"/>
              <a:t>NT File System (</a:t>
            </a:r>
            <a:r>
              <a:rPr lang="nb-NO" dirty="0">
                <a:solidFill>
                  <a:srgbClr val="FF0000"/>
                </a:solidFill>
              </a:rPr>
              <a:t>NTFS</a:t>
            </a:r>
            <a:r>
              <a:rPr lang="nb-NO" dirty="0"/>
              <a:t>)</a:t>
            </a:r>
          </a:p>
          <a:p>
            <a:pPr lvl="1">
              <a:lnSpc>
                <a:spcPct val="90000"/>
              </a:lnSpc>
            </a:pPr>
            <a:r>
              <a:rPr lang="nb-NO" dirty="0"/>
              <a:t>Stor forbedring i forhold til </a:t>
            </a:r>
            <a:r>
              <a:rPr lang="nb-NO" dirty="0" err="1"/>
              <a:t>DOS’s</a:t>
            </a:r>
            <a:r>
              <a:rPr lang="nb-NO" dirty="0"/>
              <a:t> FAT</a:t>
            </a:r>
          </a:p>
          <a:p>
            <a:pPr lvl="1">
              <a:lnSpc>
                <a:spcPct val="90000"/>
              </a:lnSpc>
            </a:pPr>
            <a:r>
              <a:rPr lang="nb-NO" dirty="0"/>
              <a:t>Bedre egenskaper og ytelse</a:t>
            </a:r>
          </a:p>
          <a:p>
            <a:pPr lvl="2">
              <a:lnSpc>
                <a:spcPct val="90000"/>
              </a:lnSpc>
            </a:pPr>
            <a:r>
              <a:rPr lang="nb-NO" dirty="0"/>
              <a:t>Data gjenvinning, sikkerhet, store filer, komprimering</a:t>
            </a:r>
          </a:p>
          <a:p>
            <a:pPr lvl="1">
              <a:lnSpc>
                <a:spcPct val="90000"/>
              </a:lnSpc>
            </a:pPr>
            <a:r>
              <a:rPr lang="nb-NO" dirty="0"/>
              <a:t>Metadata lagret i Master File </a:t>
            </a:r>
            <a:r>
              <a:rPr lang="nb-NO" dirty="0" err="1"/>
              <a:t>Table</a:t>
            </a:r>
            <a:r>
              <a:rPr lang="nb-NO" dirty="0"/>
              <a:t> (MFT)</a:t>
            </a:r>
          </a:p>
          <a:p>
            <a:pPr lvl="2">
              <a:lnSpc>
                <a:spcPct val="90000"/>
              </a:lnSpc>
            </a:pPr>
            <a:r>
              <a:rPr lang="nb-NO" dirty="0"/>
              <a:t>Data om data: Hvordan, når, av hvem og formatering</a:t>
            </a:r>
          </a:p>
          <a:p>
            <a:pPr lvl="1">
              <a:lnSpc>
                <a:spcPct val="90000"/>
              </a:lnSpc>
            </a:pPr>
            <a:r>
              <a:rPr lang="nb-NO" dirty="0"/>
              <a:t>NTFS er ikke bare byte-strømmer</a:t>
            </a:r>
          </a:p>
          <a:p>
            <a:pPr lvl="2">
              <a:lnSpc>
                <a:spcPct val="90000"/>
              </a:lnSpc>
            </a:pPr>
            <a:r>
              <a:rPr lang="nb-NO" dirty="0"/>
              <a:t>MFT inneholder opplysninger om dataene</a:t>
            </a:r>
          </a:p>
          <a:p>
            <a:pPr lvl="1">
              <a:lnSpc>
                <a:spcPct val="90000"/>
              </a:lnSpc>
            </a:pPr>
            <a:r>
              <a:rPr lang="nb-NO" dirty="0" err="1"/>
              <a:t>Filreferanser</a:t>
            </a:r>
            <a:r>
              <a:rPr lang="nb-NO" dirty="0"/>
              <a:t> er mer enn bare adresser</a:t>
            </a:r>
          </a:p>
          <a:p>
            <a:pPr lvl="2">
              <a:lnSpc>
                <a:spcPct val="90000"/>
              </a:lnSpc>
            </a:pPr>
            <a:r>
              <a:rPr lang="nb-NO" dirty="0"/>
              <a:t>48 bit </a:t>
            </a:r>
            <a:r>
              <a:rPr lang="nb-NO" dirty="0" err="1"/>
              <a:t>filnummer</a:t>
            </a:r>
            <a:r>
              <a:rPr lang="nb-NO" dirty="0"/>
              <a:t> (peker), 16 bit sekvensnummer (</a:t>
            </a:r>
            <a:r>
              <a:rPr lang="nb-NO" dirty="0" err="1"/>
              <a:t>multidisk</a:t>
            </a:r>
            <a:r>
              <a:rPr lang="nb-NO" dirty="0"/>
              <a:t>)</a:t>
            </a:r>
          </a:p>
          <a:p>
            <a:pPr lvl="1">
              <a:lnSpc>
                <a:spcPct val="90000"/>
              </a:lnSpc>
            </a:pPr>
            <a:r>
              <a:rPr lang="nb-NO" dirty="0"/>
              <a:t>Logging av transaksjoner</a:t>
            </a:r>
          </a:p>
          <a:p>
            <a:pPr lvl="1">
              <a:lnSpc>
                <a:spcPct val="90000"/>
              </a:lnSpc>
            </a:pPr>
            <a:r>
              <a:rPr lang="nb-NO" dirty="0"/>
              <a:t>NTFS videreutvikles ikke og venter på en arvtager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1D0BDE88-B0E9-4DE3-98CA-EAFE94D5871E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4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4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4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4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4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4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4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4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4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OSX (forhistorie)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nb-NO" dirty="0"/>
              <a:t>Apple startet også med et «rent» DOS (Disk Operating System) 1976-1984</a:t>
            </a:r>
          </a:p>
          <a:p>
            <a:pPr lvl="1"/>
            <a:r>
              <a:rPr lang="nb-NO" dirty="0"/>
              <a:t>Ikke </a:t>
            </a:r>
            <a:r>
              <a:rPr lang="nb-NO" dirty="0" err="1"/>
              <a:t>multitask</a:t>
            </a:r>
            <a:r>
              <a:rPr lang="nb-NO" dirty="0"/>
              <a:t>, 1-nivå filsystem («uten kataloger»)</a:t>
            </a:r>
          </a:p>
          <a:p>
            <a:r>
              <a:rPr lang="nb-NO" dirty="0"/>
              <a:t>MacIntosh introdusert i 1984</a:t>
            </a:r>
          </a:p>
          <a:p>
            <a:pPr lvl="1"/>
            <a:r>
              <a:rPr lang="nb-NO" dirty="0" err="1">
                <a:solidFill>
                  <a:srgbClr val="FF0000"/>
                </a:solidFill>
              </a:rPr>
              <a:t>Finder</a:t>
            </a:r>
            <a:r>
              <a:rPr lang="nb-NO" dirty="0"/>
              <a:t> som GUI-«skall»</a:t>
            </a:r>
          </a:p>
          <a:p>
            <a:pPr lvl="1"/>
            <a:r>
              <a:rPr lang="nb-NO" dirty="0"/>
              <a:t>Nytt filsystem etter hvert : </a:t>
            </a:r>
            <a:r>
              <a:rPr lang="nb-NO" dirty="0" err="1">
                <a:solidFill>
                  <a:srgbClr val="FF0000"/>
                </a:solidFill>
              </a:rPr>
              <a:t>H</a:t>
            </a:r>
            <a:r>
              <a:rPr lang="nb-NO" dirty="0" err="1"/>
              <a:t>ierarchical</a:t>
            </a:r>
            <a:r>
              <a:rPr lang="nb-NO" dirty="0"/>
              <a:t> </a:t>
            </a:r>
            <a:r>
              <a:rPr lang="nb-NO" dirty="0">
                <a:solidFill>
                  <a:srgbClr val="FF0000"/>
                </a:solidFill>
              </a:rPr>
              <a:t>F</a:t>
            </a:r>
            <a:r>
              <a:rPr lang="nb-NO" dirty="0"/>
              <a:t>ile </a:t>
            </a:r>
            <a:r>
              <a:rPr lang="nb-NO" dirty="0">
                <a:solidFill>
                  <a:srgbClr val="FF0000"/>
                </a:solidFill>
              </a:rPr>
              <a:t>S</a:t>
            </a:r>
            <a:r>
              <a:rPr lang="nb-NO" dirty="0"/>
              <a:t>ystem</a:t>
            </a:r>
          </a:p>
          <a:p>
            <a:pPr lvl="1"/>
            <a:r>
              <a:rPr lang="nb-NO" dirty="0" err="1"/>
              <a:t>Toolbox</a:t>
            </a:r>
            <a:r>
              <a:rPr lang="nb-NO" dirty="0"/>
              <a:t> for GUI-</a:t>
            </a:r>
            <a:r>
              <a:rPr lang="nb-NO" dirty="0" err="1"/>
              <a:t>app</a:t>
            </a:r>
            <a:r>
              <a:rPr lang="nb-NO" dirty="0"/>
              <a:t> utvikling</a:t>
            </a:r>
          </a:p>
          <a:p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1D0BDE88-B0E9-4DE3-98CA-EAFE94D5871E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139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OSX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nb-NO" dirty="0"/>
              <a:t>Videreutvikling av </a:t>
            </a:r>
            <a:r>
              <a:rPr lang="nb-NO" dirty="0" err="1"/>
              <a:t>NeXTSTEP</a:t>
            </a:r>
            <a:endParaRPr lang="nb-NO" dirty="0"/>
          </a:p>
          <a:p>
            <a:pPr lvl="1"/>
            <a:r>
              <a:rPr lang="nb-NO" dirty="0"/>
              <a:t>Basert på </a:t>
            </a:r>
            <a:r>
              <a:rPr lang="nb-NO" b="1" dirty="0"/>
              <a:t>Mach mikrokjerne</a:t>
            </a:r>
            <a:r>
              <a:rPr lang="nb-NO" dirty="0"/>
              <a:t>, FreeBSD (Unix) og I/O Kit driver-pakken</a:t>
            </a:r>
          </a:p>
          <a:p>
            <a:pPr lvl="1"/>
            <a:r>
              <a:rPr lang="nb-NO" b="1" dirty="0"/>
              <a:t>Kjernen</a:t>
            </a:r>
            <a:r>
              <a:rPr lang="nb-NO" dirty="0"/>
              <a:t> kalles Darwin/</a:t>
            </a:r>
            <a:r>
              <a:rPr lang="nb-NO" b="1" dirty="0"/>
              <a:t>XNU</a:t>
            </a:r>
            <a:r>
              <a:rPr lang="nb-NO" dirty="0"/>
              <a:t> (</a:t>
            </a:r>
            <a:r>
              <a:rPr lang="nb-NO" dirty="0" err="1"/>
              <a:t>X</a:t>
            </a:r>
            <a:r>
              <a:rPr lang="nb-NO" dirty="0"/>
              <a:t> is Not Unix)</a:t>
            </a:r>
          </a:p>
          <a:p>
            <a:pPr lvl="2"/>
            <a:r>
              <a:rPr lang="nb-NO" dirty="0"/>
              <a:t>Mye Open Source takket være FreeBSD bakgrunnen</a:t>
            </a:r>
          </a:p>
          <a:p>
            <a:endParaRPr lang="nb-NO" dirty="0"/>
          </a:p>
          <a:p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1D0BDE88-B0E9-4DE3-98CA-EAFE94D5871E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2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 rot="1741605">
            <a:off x="335318" y="2902974"/>
            <a:ext cx="9183204" cy="1362075"/>
          </a:xfrm>
        </p:spPr>
        <p:txBody>
          <a:bodyPr>
            <a:noAutofit/>
          </a:bodyPr>
          <a:lstStyle/>
          <a:p>
            <a:r>
              <a:rPr lang="nb-NO" sz="13800" dirty="0">
                <a:latin typeface="Haettenschweiler" panose="020B0706040902060204" pitchFamily="34" charset="0"/>
              </a:rPr>
              <a:t>Oppsummering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fld id="{1D0BDE88-B0E9-4DE3-98CA-EAFE94D5871E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447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nb-NO"/>
              <a:t>Operativsystemet – generelle krav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344488" y="1052736"/>
            <a:ext cx="6624736" cy="5400600"/>
          </a:xfrm>
        </p:spPr>
        <p:txBody>
          <a:bodyPr>
            <a:normAutofit/>
          </a:bodyPr>
          <a:lstStyle/>
          <a:p>
            <a:r>
              <a:rPr lang="nb-NO" sz="2400" dirty="0"/>
              <a:t>Operativsystemet skal altså organisere de tilgjengelige ressursene og administrere dem på best mulig måte både for maskiner og brukere</a:t>
            </a:r>
          </a:p>
          <a:p>
            <a:r>
              <a:rPr lang="nb-NO" sz="2400" dirty="0"/>
              <a:t>Brukerne vil konsentrere seg om applikasjoner uten å tenke på maskinenes software- og hardware- finurligheter</a:t>
            </a:r>
          </a:p>
          <a:p>
            <a:r>
              <a:rPr lang="nb-NO" sz="2400" dirty="0"/>
              <a:t>Brukerne vil helst bli presentert for et miljø som er uavhengig av foreliggende hardware</a:t>
            </a:r>
          </a:p>
          <a:p>
            <a:r>
              <a:rPr lang="nb-NO" sz="2400" dirty="0"/>
              <a:t>Opplærings-terskelen skal helst være så lav som mulig</a:t>
            </a:r>
          </a:p>
          <a:p>
            <a:endParaRPr lang="nb-NO" sz="2400" dirty="0"/>
          </a:p>
        </p:txBody>
      </p:sp>
      <p:pic>
        <p:nvPicPr>
          <p:cNvPr id="32775" name="Picture 4" descr="1_0001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010400" y="1524000"/>
            <a:ext cx="2743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6" name="Picture 5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010400" y="3657606"/>
            <a:ext cx="2743200" cy="213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pPr>
              <a:defRPr/>
            </a:pPr>
            <a:fld id="{1D0BDE88-B0E9-4DE3-98CA-EAFE94D5871E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7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7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7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1064567" y="188640"/>
            <a:ext cx="8279329" cy="63408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OS </a:t>
            </a:r>
            <a:r>
              <a:rPr lang="en-US" dirty="0" err="1"/>
              <a:t>Organisering</a:t>
            </a:r>
            <a:endParaRPr lang="en-US" dirty="0"/>
          </a:p>
        </p:txBody>
      </p:sp>
      <p:sp>
        <p:nvSpPr>
          <p:cNvPr id="898051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0" y="1196752"/>
            <a:ext cx="9906000" cy="534374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dirty="0" err="1"/>
              <a:t>Flere</a:t>
            </a:r>
            <a:r>
              <a:rPr lang="en-US" sz="2000" dirty="0"/>
              <a:t> </a:t>
            </a:r>
            <a:r>
              <a:rPr lang="en-US" sz="2000" dirty="0" err="1"/>
              <a:t>mulig</a:t>
            </a:r>
            <a:r>
              <a:rPr lang="en-US" sz="2000" dirty="0"/>
              <a:t> </a:t>
            </a:r>
            <a:r>
              <a:rPr lang="en-US" sz="2000" dirty="0" err="1"/>
              <a:t>tilnærminger</a:t>
            </a:r>
            <a:r>
              <a:rPr lang="en-US" sz="2000" dirty="0"/>
              <a:t>, </a:t>
            </a:r>
            <a:r>
              <a:rPr lang="en-US" sz="2000" dirty="0" err="1"/>
              <a:t>ingen</a:t>
            </a:r>
            <a:r>
              <a:rPr lang="en-US" sz="2000" dirty="0"/>
              <a:t> standard.</a:t>
            </a:r>
            <a:br>
              <a:rPr lang="en-US" sz="2000" dirty="0"/>
            </a:b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solidFill>
                  <a:srgbClr val="FF0000"/>
                </a:solidFill>
              </a:rPr>
              <a:t>Monolithic kernel </a:t>
            </a:r>
            <a:r>
              <a:rPr lang="en-US" sz="2000" dirty="0"/>
              <a:t>(“the big mess”):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err="1"/>
              <a:t>Skrevet</a:t>
            </a:r>
            <a:r>
              <a:rPr lang="en-US" sz="1800" dirty="0"/>
              <a:t> </a:t>
            </a:r>
            <a:r>
              <a:rPr lang="en-US" sz="1800" dirty="0" err="1"/>
              <a:t>som</a:t>
            </a:r>
            <a:r>
              <a:rPr lang="en-US" sz="1800" dirty="0"/>
              <a:t> en </a:t>
            </a:r>
            <a:r>
              <a:rPr lang="en-US" sz="1800" dirty="0" err="1"/>
              <a:t>samling</a:t>
            </a:r>
            <a:r>
              <a:rPr lang="en-US" sz="1800" dirty="0"/>
              <a:t> </a:t>
            </a:r>
            <a:r>
              <a:rPr lang="en-US" sz="1800" dirty="0" err="1"/>
              <a:t>av</a:t>
            </a:r>
            <a:r>
              <a:rPr lang="en-US" sz="1800" dirty="0"/>
              <a:t> </a:t>
            </a:r>
            <a:r>
              <a:rPr lang="en-US" sz="1800" dirty="0" err="1"/>
              <a:t>funksjoner</a:t>
            </a:r>
            <a:r>
              <a:rPr lang="en-US" sz="1800" dirty="0"/>
              <a:t> </a:t>
            </a:r>
            <a:r>
              <a:rPr lang="en-US" sz="1800" dirty="0" err="1"/>
              <a:t>som</a:t>
            </a:r>
            <a:r>
              <a:rPr lang="en-US" sz="1800" dirty="0"/>
              <a:t> </a:t>
            </a:r>
            <a:r>
              <a:rPr lang="en-US" sz="1800" dirty="0" err="1"/>
              <a:t>er</a:t>
            </a:r>
            <a:r>
              <a:rPr lang="en-US" sz="1800" dirty="0"/>
              <a:t> </a:t>
            </a:r>
            <a:r>
              <a:rPr lang="en-US" sz="1800" dirty="0" err="1"/>
              <a:t>linket</a:t>
            </a:r>
            <a:r>
              <a:rPr lang="en-US" sz="1800" dirty="0"/>
              <a:t> </a:t>
            </a:r>
            <a:r>
              <a:rPr lang="en-US" sz="1800" dirty="0" err="1"/>
              <a:t>sammen</a:t>
            </a:r>
            <a:br>
              <a:rPr lang="en-US" sz="1800" dirty="0"/>
            </a:br>
            <a:r>
              <a:rPr lang="en-US" sz="1800" dirty="0" err="1"/>
              <a:t>til</a:t>
            </a:r>
            <a:r>
              <a:rPr lang="en-US" sz="1800" dirty="0"/>
              <a:t> </a:t>
            </a:r>
            <a:r>
              <a:rPr lang="en-US" sz="1800" dirty="0" err="1"/>
              <a:t>ett</a:t>
            </a:r>
            <a:r>
              <a:rPr lang="en-US" sz="1800" dirty="0"/>
              <a:t> </a:t>
            </a:r>
            <a:r>
              <a:rPr lang="en-US" sz="1800" dirty="0" err="1"/>
              <a:t>objekt</a:t>
            </a:r>
            <a:r>
              <a:rPr lang="en-US" sz="1800" dirty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err="1"/>
              <a:t>Vanligvis</a:t>
            </a:r>
            <a:r>
              <a:rPr lang="en-US" sz="1800" dirty="0"/>
              <a:t> </a:t>
            </a:r>
            <a:r>
              <a:rPr lang="en-US" sz="1800" dirty="0" err="1"/>
              <a:t>effektivt</a:t>
            </a:r>
            <a:r>
              <a:rPr lang="en-US" sz="1800" dirty="0"/>
              <a:t> (</a:t>
            </a:r>
            <a:r>
              <a:rPr lang="en-US" sz="1800" dirty="0" err="1"/>
              <a:t>ingen</a:t>
            </a:r>
            <a:r>
              <a:rPr lang="en-US" sz="1800" dirty="0"/>
              <a:t> </a:t>
            </a:r>
            <a:r>
              <a:rPr lang="en-US" sz="1800" dirty="0" err="1"/>
              <a:t>grenser</a:t>
            </a:r>
            <a:r>
              <a:rPr lang="en-US" sz="1800" dirty="0"/>
              <a:t> </a:t>
            </a:r>
            <a:r>
              <a:rPr lang="en-US" sz="1800" dirty="0" err="1"/>
              <a:t>som</a:t>
            </a:r>
            <a:r>
              <a:rPr lang="en-US" sz="1800" dirty="0"/>
              <a:t> </a:t>
            </a:r>
            <a:r>
              <a:rPr lang="en-US" sz="1800" dirty="0" err="1"/>
              <a:t>krysses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kjernen</a:t>
            </a:r>
            <a:r>
              <a:rPr lang="en-US" sz="1800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Store, </a:t>
            </a:r>
            <a:r>
              <a:rPr lang="en-US" sz="1800" dirty="0" err="1"/>
              <a:t>komplexe</a:t>
            </a:r>
            <a:r>
              <a:rPr lang="en-US" sz="1800" dirty="0"/>
              <a:t>, </a:t>
            </a:r>
            <a:r>
              <a:rPr lang="en-US" sz="1800" dirty="0" err="1"/>
              <a:t>kræsjer</a:t>
            </a:r>
            <a:r>
              <a:rPr lang="en-US" sz="1800" dirty="0"/>
              <a:t> </a:t>
            </a:r>
            <a:r>
              <a:rPr lang="en-US" sz="1800" dirty="0" err="1"/>
              <a:t>rimelig</a:t>
            </a:r>
            <a:r>
              <a:rPr lang="en-US" sz="1800" dirty="0"/>
              <a:t> </a:t>
            </a:r>
            <a:r>
              <a:rPr lang="en-US" sz="1800" dirty="0" err="1"/>
              <a:t>lett</a:t>
            </a:r>
            <a:endParaRPr lang="en-US" sz="1800" dirty="0"/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UNIX, Linux, Windows NT, OSX (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praksis</a:t>
            </a:r>
            <a:r>
              <a:rPr lang="en-US" sz="1800" dirty="0"/>
              <a:t>, men MACH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starten</a:t>
            </a:r>
            <a:r>
              <a:rPr lang="en-US" sz="1800" dirty="0"/>
              <a:t>)</a:t>
            </a:r>
            <a:br>
              <a:rPr lang="en-US" sz="1800" dirty="0"/>
            </a:br>
            <a:endParaRPr lang="en-US" sz="1800" dirty="0"/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solidFill>
                  <a:srgbClr val="FF0000"/>
                </a:solidFill>
              </a:rPr>
              <a:t>Micro kernel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err="1"/>
              <a:t>Kjerne</a:t>
            </a:r>
            <a:r>
              <a:rPr lang="en-US" sz="1800" dirty="0"/>
              <a:t> med minimal </a:t>
            </a:r>
            <a:r>
              <a:rPr lang="en-US" sz="1800" dirty="0" err="1"/>
              <a:t>funksjonalitet</a:t>
            </a:r>
            <a:r>
              <a:rPr lang="en-US" sz="1800" dirty="0"/>
              <a:t> (</a:t>
            </a:r>
            <a:r>
              <a:rPr lang="en-US" sz="1800" dirty="0" err="1"/>
              <a:t>administrere</a:t>
            </a:r>
            <a:r>
              <a:rPr lang="en-US" sz="1800" dirty="0"/>
              <a:t> interrupt, </a:t>
            </a:r>
            <a:r>
              <a:rPr lang="en-US" sz="1800" dirty="0" err="1"/>
              <a:t>minne</a:t>
            </a:r>
            <a:r>
              <a:rPr lang="en-US" sz="1800" dirty="0"/>
              <a:t>, </a:t>
            </a:r>
            <a:r>
              <a:rPr lang="en-US" sz="1800" dirty="0" err="1"/>
              <a:t>prosessor</a:t>
            </a:r>
            <a:r>
              <a:rPr lang="en-US" sz="1800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Andre </a:t>
            </a:r>
            <a:r>
              <a:rPr lang="en-US" sz="1800" dirty="0" err="1"/>
              <a:t>tjenester</a:t>
            </a:r>
            <a:r>
              <a:rPr lang="en-US" sz="1800" dirty="0"/>
              <a:t> </a:t>
            </a:r>
            <a:r>
              <a:rPr lang="en-US" sz="1800" dirty="0" err="1"/>
              <a:t>implementeres</a:t>
            </a:r>
            <a:r>
              <a:rPr lang="en-US" sz="1800" dirty="0"/>
              <a:t> </a:t>
            </a:r>
            <a:r>
              <a:rPr lang="en-US" sz="1800" dirty="0" err="1"/>
              <a:t>som</a:t>
            </a:r>
            <a:r>
              <a:rPr lang="en-US" sz="1800" dirty="0"/>
              <a:t> server </a:t>
            </a:r>
            <a:r>
              <a:rPr lang="en-US" sz="1800" dirty="0" err="1"/>
              <a:t>prosesser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brukermodus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henhold</a:t>
            </a:r>
            <a:r>
              <a:rPr lang="en-US" sz="1800" dirty="0"/>
              <a:t> </a:t>
            </a:r>
            <a:r>
              <a:rPr lang="en-US" sz="1800" dirty="0" err="1"/>
              <a:t>til</a:t>
            </a:r>
            <a:r>
              <a:rPr lang="en-US" sz="1800" dirty="0"/>
              <a:t> en </a:t>
            </a:r>
            <a:r>
              <a:rPr lang="en-US" sz="1800" dirty="0" err="1"/>
              <a:t>klient-tjener-modell</a:t>
            </a:r>
            <a:r>
              <a:rPr lang="en-US" sz="1800" dirty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err="1"/>
              <a:t>Mye</a:t>
            </a:r>
            <a:r>
              <a:rPr lang="en-US" sz="1800" dirty="0"/>
              <a:t> </a:t>
            </a:r>
            <a:r>
              <a:rPr lang="en-US" sz="1800" dirty="0" err="1"/>
              <a:t>meldingsutveklsing</a:t>
            </a:r>
            <a:br>
              <a:rPr lang="en-US" sz="1800" dirty="0"/>
            </a:br>
            <a:r>
              <a:rPr lang="en-US" sz="1800" dirty="0"/>
              <a:t>(</a:t>
            </a:r>
            <a:r>
              <a:rPr lang="en-US" sz="1800" dirty="0" err="1"/>
              <a:t>ineffektivt</a:t>
            </a:r>
            <a:r>
              <a:rPr lang="en-US" sz="1800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err="1"/>
              <a:t>lite</a:t>
            </a:r>
            <a:r>
              <a:rPr lang="en-US" sz="1800" dirty="0"/>
              <a:t>, </a:t>
            </a:r>
            <a:r>
              <a:rPr lang="en-US" sz="1800" dirty="0" err="1"/>
              <a:t>modulært</a:t>
            </a:r>
            <a:r>
              <a:rPr lang="en-US" sz="1800" dirty="0"/>
              <a:t>, </a:t>
            </a:r>
            <a:br>
              <a:rPr lang="en-US" sz="1800" dirty="0"/>
            </a:br>
            <a:r>
              <a:rPr lang="en-US" sz="1800" dirty="0" err="1"/>
              <a:t>utvidbart</a:t>
            </a:r>
            <a:r>
              <a:rPr lang="en-US" sz="1800" dirty="0"/>
              <a:t>, </a:t>
            </a:r>
            <a:r>
              <a:rPr lang="en-US" sz="1800" dirty="0" err="1"/>
              <a:t>portablet</a:t>
            </a:r>
            <a:r>
              <a:rPr lang="en-US" sz="1800" dirty="0"/>
              <a:t>, 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MACH, L4, Chorus, …</a:t>
            </a:r>
          </a:p>
        </p:txBody>
      </p:sp>
      <p:pic>
        <p:nvPicPr>
          <p:cNvPr id="898052" name="Picture 4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/>
          <a:srcRect b="12633"/>
          <a:stretch>
            <a:fillRect/>
          </a:stretch>
        </p:blipFill>
        <p:spPr bwMode="auto">
          <a:xfrm>
            <a:off x="7548170" y="1670050"/>
            <a:ext cx="2306240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8054" name="Picture 6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0" cstate="print"/>
          <a:srcRect l="2907" b="22366"/>
          <a:stretch>
            <a:fillRect/>
          </a:stretch>
        </p:blipFill>
        <p:spPr bwMode="auto">
          <a:xfrm>
            <a:off x="3562389" y="5013176"/>
            <a:ext cx="6320234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pPr>
              <a:defRPr/>
            </a:pPr>
            <a:fld id="{1D0BDE88-B0E9-4DE3-98CA-EAFE94D5871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Hva skal vi kunne?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nb-NO" dirty="0"/>
              <a:t>Definere </a:t>
            </a:r>
            <a:r>
              <a:rPr lang="nb-NO" dirty="0">
                <a:solidFill>
                  <a:srgbClr val="FF0000"/>
                </a:solidFill>
              </a:rPr>
              <a:t>prosess</a:t>
            </a:r>
            <a:r>
              <a:rPr lang="nb-NO" dirty="0"/>
              <a:t>, </a:t>
            </a:r>
            <a:r>
              <a:rPr lang="nb-NO" dirty="0">
                <a:solidFill>
                  <a:srgbClr val="FF0000"/>
                </a:solidFill>
              </a:rPr>
              <a:t>tråd</a:t>
            </a:r>
            <a:r>
              <a:rPr lang="nb-NO" dirty="0"/>
              <a:t> og </a:t>
            </a:r>
            <a:r>
              <a:rPr lang="nb-NO" dirty="0">
                <a:solidFill>
                  <a:srgbClr val="FF0000"/>
                </a:solidFill>
              </a:rPr>
              <a:t>ressurs</a:t>
            </a:r>
          </a:p>
          <a:p>
            <a:r>
              <a:rPr lang="nb-NO" dirty="0"/>
              <a:t>Forklare hvordan OS </a:t>
            </a:r>
            <a:r>
              <a:rPr lang="nb-NO" dirty="0">
                <a:solidFill>
                  <a:srgbClr val="FF0000"/>
                </a:solidFill>
              </a:rPr>
              <a:t>abstraherer</a:t>
            </a:r>
            <a:r>
              <a:rPr lang="nb-NO" dirty="0"/>
              <a:t> Hardware og dermed tilbyr et enklere programmerings- og bruker-</a:t>
            </a:r>
            <a:r>
              <a:rPr lang="nb-NO" dirty="0">
                <a:solidFill>
                  <a:srgbClr val="FF0000"/>
                </a:solidFill>
              </a:rPr>
              <a:t>grensesnit</a:t>
            </a:r>
            <a:r>
              <a:rPr lang="nb-NO" dirty="0"/>
              <a:t>t</a:t>
            </a:r>
          </a:p>
          <a:p>
            <a:r>
              <a:rPr lang="nb-NO" dirty="0"/>
              <a:t>Kunne forklare OS rolle som ressurs-</a:t>
            </a:r>
            <a:r>
              <a:rPr lang="nb-NO" dirty="0">
                <a:solidFill>
                  <a:srgbClr val="FF0000"/>
                </a:solidFill>
              </a:rPr>
              <a:t>administrator</a:t>
            </a:r>
            <a:r>
              <a:rPr lang="nb-NO" dirty="0"/>
              <a:t>: Prosess/tråd-</a:t>
            </a:r>
            <a:r>
              <a:rPr lang="nb-NO" dirty="0" err="1"/>
              <a:t>adm</a:t>
            </a:r>
            <a:r>
              <a:rPr lang="nb-NO" dirty="0"/>
              <a:t>, Minne-</a:t>
            </a:r>
            <a:r>
              <a:rPr lang="nb-NO" dirty="0" err="1"/>
              <a:t>adm</a:t>
            </a:r>
            <a:r>
              <a:rPr lang="nb-NO" dirty="0"/>
              <a:t>, Fil-</a:t>
            </a:r>
            <a:r>
              <a:rPr lang="nb-NO" dirty="0" err="1"/>
              <a:t>adm</a:t>
            </a:r>
            <a:r>
              <a:rPr lang="nb-NO" dirty="0"/>
              <a:t>, Utstyrs-adm.</a:t>
            </a:r>
          </a:p>
          <a:p>
            <a:r>
              <a:rPr lang="nb-NO" dirty="0"/>
              <a:t>Vite hvilke problemer som må løses for å få til </a:t>
            </a:r>
            <a:r>
              <a:rPr lang="nb-NO" dirty="0" err="1">
                <a:solidFill>
                  <a:srgbClr val="FF0000"/>
                </a:solidFill>
              </a:rPr>
              <a:t>multitasking</a:t>
            </a:r>
            <a:endParaRPr lang="nb-NO" dirty="0">
              <a:solidFill>
                <a:srgbClr val="FF0000"/>
              </a:solidFill>
            </a:endParaRPr>
          </a:p>
          <a:p>
            <a:r>
              <a:rPr lang="nb-NO" dirty="0"/>
              <a:t>Kjenne </a:t>
            </a:r>
            <a:r>
              <a:rPr lang="nb-NO" dirty="0">
                <a:solidFill>
                  <a:srgbClr val="FF0000"/>
                </a:solidFill>
              </a:rPr>
              <a:t>minne-</a:t>
            </a:r>
            <a:r>
              <a:rPr lang="nb-NO" dirty="0" err="1">
                <a:solidFill>
                  <a:srgbClr val="FF0000"/>
                </a:solidFill>
              </a:rPr>
              <a:t>layouten</a:t>
            </a:r>
            <a:r>
              <a:rPr lang="nb-NO" dirty="0"/>
              <a:t> og </a:t>
            </a:r>
            <a:r>
              <a:rPr lang="nb-NO" dirty="0">
                <a:solidFill>
                  <a:srgbClr val="FF0000"/>
                </a:solidFill>
              </a:rPr>
              <a:t>kjøremønsteret</a:t>
            </a:r>
            <a:r>
              <a:rPr lang="nb-NO" dirty="0"/>
              <a:t> til et vanlig program på en Intel-type prosessor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1D0BDE88-B0E9-4DE3-98CA-EAFE94D5871E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840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Hva skal vi  kunne?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nb-NO" dirty="0"/>
              <a:t>Forklare hva et </a:t>
            </a:r>
            <a:r>
              <a:rPr lang="nb-NO" dirty="0" err="1">
                <a:solidFill>
                  <a:srgbClr val="FF0000"/>
                </a:solidFill>
              </a:rPr>
              <a:t>interrupt</a:t>
            </a:r>
            <a:r>
              <a:rPr lang="nb-NO" dirty="0"/>
              <a:t> er og sammenhengen med I/O</a:t>
            </a:r>
          </a:p>
          <a:p>
            <a:r>
              <a:rPr lang="nb-NO" dirty="0"/>
              <a:t>Forklare forskjellen på </a:t>
            </a:r>
            <a:r>
              <a:rPr lang="nb-NO" dirty="0">
                <a:solidFill>
                  <a:srgbClr val="FF0000"/>
                </a:solidFill>
              </a:rPr>
              <a:t>User- og </a:t>
            </a:r>
            <a:r>
              <a:rPr lang="nb-NO" dirty="0" err="1">
                <a:solidFill>
                  <a:srgbClr val="FF0000"/>
                </a:solidFill>
              </a:rPr>
              <a:t>Kernel</a:t>
            </a:r>
            <a:r>
              <a:rPr lang="nb-NO" dirty="0">
                <a:solidFill>
                  <a:srgbClr val="FF0000"/>
                </a:solidFill>
              </a:rPr>
              <a:t>-modus </a:t>
            </a:r>
            <a:r>
              <a:rPr lang="nb-NO" dirty="0"/>
              <a:t>på CPU</a:t>
            </a:r>
          </a:p>
          <a:p>
            <a:r>
              <a:rPr lang="nb-NO" dirty="0"/>
              <a:t>Forklare hva </a:t>
            </a:r>
            <a:r>
              <a:rPr lang="nb-NO" dirty="0">
                <a:solidFill>
                  <a:srgbClr val="FF0000"/>
                </a:solidFill>
              </a:rPr>
              <a:t>Virtuelt minne </a:t>
            </a:r>
            <a:r>
              <a:rPr lang="nb-NO" dirty="0"/>
              <a:t>går ut på </a:t>
            </a:r>
          </a:p>
          <a:p>
            <a:endParaRPr lang="nb-NO" dirty="0"/>
          </a:p>
          <a:p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1D0BDE88-B0E9-4DE3-98CA-EAFE94D5871E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791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Prate om eksamen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24744"/>
            <a:ext cx="9138220" cy="5256584"/>
          </a:xfrm>
        </p:spPr>
        <p:txBody>
          <a:bodyPr>
            <a:normAutofit fontScale="85000" lnSpcReduction="20000"/>
          </a:bodyPr>
          <a:lstStyle/>
          <a:p>
            <a:r>
              <a:rPr lang="nb-NO" dirty="0"/>
              <a:t>Første eksamen er en ny opplevelse for de fleste, mange har kanskje lært mye om hvordan eksamen er (noen på den harde måten)</a:t>
            </a:r>
          </a:p>
          <a:p>
            <a:r>
              <a:rPr lang="nb-NO" dirty="0"/>
              <a:t>Hva skjer hvis jeg får en F?</a:t>
            </a:r>
          </a:p>
          <a:p>
            <a:pPr lvl="1"/>
            <a:r>
              <a:rPr lang="nb-NO" dirty="0"/>
              <a:t>Du må ta opp faget som konte eksamen</a:t>
            </a:r>
          </a:p>
          <a:p>
            <a:pPr lvl="1"/>
            <a:r>
              <a:rPr lang="nb-NO" dirty="0"/>
              <a:t>Å klare å ta eksamen som konte hvis du stopper å komme i forelesningene nå vil bli veldig vanskelig</a:t>
            </a:r>
          </a:p>
          <a:p>
            <a:pPr lvl="1"/>
            <a:r>
              <a:rPr lang="nb-NO" dirty="0"/>
              <a:t>Mange fag bygger på det vi skal lære frem mot jul i dette faget, så hvis du stopper å komme i forelesningene ødelegger du også for andre fag!</a:t>
            </a:r>
          </a:p>
          <a:p>
            <a:r>
              <a:rPr lang="nb-NO" dirty="0"/>
              <a:t>Når får jeg vite karakteren min?</a:t>
            </a:r>
          </a:p>
          <a:p>
            <a:r>
              <a:rPr lang="nb-NO" dirty="0"/>
              <a:t>Etter 17 kan dere velge om dere vil gå til øving, eller om dere vil bli igjen i Auditoriet en liten stund hvor jeg vil gå gjennom eksamensoppgavene og prate litt om 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0BDE88-B0E9-4DE3-98CA-EAFE94D5871E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10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nb-NO"/>
              <a:t>Funksjoner i operativsystemer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85000" lnSpcReduction="10000"/>
          </a:bodyPr>
          <a:lstStyle/>
          <a:p>
            <a:r>
              <a:rPr lang="nb-NO" dirty="0"/>
              <a:t>Brukergrensesnitt (skall!)</a:t>
            </a:r>
          </a:p>
          <a:p>
            <a:r>
              <a:rPr lang="nb-NO" dirty="0"/>
              <a:t>Applikasjons-kjøring</a:t>
            </a:r>
          </a:p>
          <a:p>
            <a:pPr lvl="1"/>
            <a:r>
              <a:rPr lang="nb-NO" dirty="0"/>
              <a:t>Tilbyr API (Application Programming Interface)</a:t>
            </a:r>
          </a:p>
          <a:p>
            <a:pPr lvl="1"/>
            <a:r>
              <a:rPr lang="nb-NO" dirty="0"/>
              <a:t>Tilbyr SPI (System Programming Interface)</a:t>
            </a:r>
          </a:p>
          <a:p>
            <a:r>
              <a:rPr lang="nb-NO" dirty="0"/>
              <a:t>Håndtering av ressurser</a:t>
            </a:r>
          </a:p>
          <a:p>
            <a:pPr lvl="1"/>
            <a:r>
              <a:rPr lang="nb-NO" dirty="0"/>
              <a:t>Prosesser, hukommelse, eksterne lager, I/O-enheter</a:t>
            </a:r>
          </a:p>
          <a:p>
            <a:r>
              <a:rPr lang="nb-NO" dirty="0"/>
              <a:t>Håndtering av maskinvare</a:t>
            </a:r>
          </a:p>
          <a:p>
            <a:pPr lvl="1"/>
            <a:r>
              <a:rPr lang="nb-NO" dirty="0"/>
              <a:t>Drivere!</a:t>
            </a:r>
          </a:p>
          <a:p>
            <a:r>
              <a:rPr lang="nb-NO" dirty="0"/>
              <a:t>Håndtering av nettverk</a:t>
            </a:r>
          </a:p>
          <a:p>
            <a:r>
              <a:rPr lang="nb-NO" dirty="0"/>
              <a:t>Sikkerhet</a:t>
            </a:r>
          </a:p>
          <a:p>
            <a:pPr lvl="1"/>
            <a:r>
              <a:rPr lang="nb-NO" dirty="0"/>
              <a:t>Oftest tett knyttet opp til </a:t>
            </a:r>
            <a:r>
              <a:rPr lang="nb-NO" b="1" dirty="0"/>
              <a:t>filsystemet</a:t>
            </a:r>
          </a:p>
          <a:p>
            <a:r>
              <a:rPr lang="nb-NO" b="1" dirty="0"/>
              <a:t>Ikke alle </a:t>
            </a:r>
            <a:r>
              <a:rPr lang="nb-NO" dirty="0"/>
              <a:t>anvendelser av datamaskiner trenger et OS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1D0BDE88-B0E9-4DE3-98CA-EAFE94D5871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1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1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1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nb-NO" b="1" dirty="0"/>
              <a:t>Analyse</a:t>
            </a:r>
            <a:r>
              <a:rPr lang="nb-NO" dirty="0"/>
              <a:t> av OS «kjerne»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142655" y="5384127"/>
            <a:ext cx="1967055" cy="726626"/>
            <a:chOff x="1142655" y="5384127"/>
            <a:chExt cx="1967055" cy="726626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1142655" y="5384127"/>
              <a:ext cx="1967055" cy="7266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buNone/>
                <a:defRPr/>
              </a:pPr>
              <a:endParaRPr lang="nb-NO"/>
            </a:p>
          </p:txBody>
        </p:sp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1388537" y="5545599"/>
              <a:ext cx="168860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buNone/>
              </a:pPr>
              <a:r>
                <a:rPr lang="en-US" sz="2000" dirty="0" err="1"/>
                <a:t>Prosessor</a:t>
              </a:r>
              <a:r>
                <a:rPr lang="en-US" sz="2000" dirty="0"/>
                <a:t>(</a:t>
              </a:r>
              <a:r>
                <a:rPr lang="en-US" sz="2000" dirty="0" err="1"/>
                <a:t>er</a:t>
              </a:r>
              <a:r>
                <a:rPr lang="en-US" sz="2000" dirty="0"/>
                <a:t>)</a:t>
              </a:r>
              <a:endParaRPr lang="en-US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847356" y="5384127"/>
            <a:ext cx="1967055" cy="726626"/>
            <a:chOff x="3847356" y="5384127"/>
            <a:chExt cx="1967055" cy="726626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3847356" y="5384127"/>
              <a:ext cx="1967055" cy="7266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buNone/>
                <a:defRPr/>
              </a:pPr>
              <a:endParaRPr lang="nb-NO"/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3929317" y="5545599"/>
              <a:ext cx="146867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buNone/>
              </a:pPr>
              <a:r>
                <a:rPr lang="en-US" sz="2000" dirty="0" err="1"/>
                <a:t>Minne</a:t>
              </a:r>
              <a:r>
                <a:rPr lang="en-US" sz="2000" dirty="0"/>
                <a:t>/RAM</a:t>
              </a:r>
              <a:endParaRPr lang="en-US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797939" y="5384127"/>
            <a:ext cx="1967055" cy="726626"/>
            <a:chOff x="6797939" y="5384127"/>
            <a:chExt cx="1967055" cy="726626"/>
          </a:xfrm>
        </p:grpSpPr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6797939" y="5384127"/>
              <a:ext cx="1967055" cy="7266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buNone/>
                <a:defRPr/>
              </a:pPr>
              <a:endParaRPr lang="nb-NO"/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7043821" y="5545599"/>
              <a:ext cx="85863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buNone/>
              </a:pPr>
              <a:r>
                <a:rPr lang="en-US" sz="2000" dirty="0" err="1"/>
                <a:t>Utstyr</a:t>
              </a:r>
              <a:endParaRPr lang="en-US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978734" y="2073941"/>
            <a:ext cx="2212937" cy="3310186"/>
            <a:chOff x="978734" y="2073941"/>
            <a:chExt cx="2212937" cy="3310186"/>
          </a:xfrm>
        </p:grpSpPr>
        <p:grpSp>
          <p:nvGrpSpPr>
            <p:cNvPr id="46" name="Group 45"/>
            <p:cNvGrpSpPr/>
            <p:nvPr/>
          </p:nvGrpSpPr>
          <p:grpSpPr>
            <a:xfrm>
              <a:off x="978734" y="2073941"/>
              <a:ext cx="2212937" cy="1049571"/>
              <a:chOff x="978734" y="2073941"/>
              <a:chExt cx="2212937" cy="1049571"/>
            </a:xfrm>
          </p:grpSpPr>
          <p:sp>
            <p:nvSpPr>
              <p:cNvPr id="14" name="AutoShape 11"/>
              <p:cNvSpPr>
                <a:spLocks noChangeArrowheads="1"/>
              </p:cNvSpPr>
              <p:nvPr/>
            </p:nvSpPr>
            <p:spPr bwMode="auto">
              <a:xfrm>
                <a:off x="978734" y="2073941"/>
                <a:ext cx="2212937" cy="1049571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buNone/>
                  <a:defRPr/>
                </a:pPr>
                <a:endParaRPr lang="nb-NO"/>
              </a:p>
            </p:txBody>
          </p:sp>
          <p:sp>
            <p:nvSpPr>
              <p:cNvPr id="15" name="Text Box 12"/>
              <p:cNvSpPr txBox="1">
                <a:spLocks noChangeArrowheads="1"/>
              </p:cNvSpPr>
              <p:nvPr/>
            </p:nvSpPr>
            <p:spPr bwMode="auto">
              <a:xfrm>
                <a:off x="978734" y="2235413"/>
                <a:ext cx="1994649" cy="7694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buNone/>
                </a:pPr>
                <a:r>
                  <a:rPr lang="en-US" sz="2000" dirty="0" err="1"/>
                  <a:t>Prosess</a:t>
                </a:r>
                <a:r>
                  <a:rPr lang="en-US" sz="2000" dirty="0"/>
                  <a:t>, </a:t>
                </a:r>
                <a:r>
                  <a:rPr lang="en-US" sz="2000" dirty="0" err="1"/>
                  <a:t>Tråd</a:t>
                </a:r>
                <a:r>
                  <a:rPr lang="en-US" sz="2000" dirty="0"/>
                  <a:t> &amp;</a:t>
                </a:r>
              </a:p>
              <a:p>
                <a:pPr eaLnBrk="0" hangingPunct="0">
                  <a:buNone/>
                </a:pPr>
                <a:r>
                  <a:rPr lang="en-US" sz="2000" dirty="0" err="1"/>
                  <a:t>Ressurs</a:t>
                </a:r>
                <a:r>
                  <a:rPr lang="en-US" sz="2000" dirty="0"/>
                  <a:t> Admin</a:t>
                </a:r>
                <a:endParaRPr lang="en-US" dirty="0"/>
              </a:p>
            </p:txBody>
          </p:sp>
        </p:grp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2126183" y="3123512"/>
              <a:ext cx="0" cy="22606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nb-NO"/>
            </a:p>
          </p:txBody>
        </p:sp>
      </p:grpSp>
      <p:grpSp>
        <p:nvGrpSpPr>
          <p:cNvPr id="17" name="Group 14"/>
          <p:cNvGrpSpPr>
            <a:grpSpLocks/>
          </p:cNvGrpSpPr>
          <p:nvPr/>
        </p:nvGrpSpPr>
        <p:grpSpPr bwMode="auto">
          <a:xfrm>
            <a:off x="3847356" y="3446457"/>
            <a:ext cx="1885095" cy="1937670"/>
            <a:chOff x="2448" y="2304"/>
            <a:chExt cx="1104" cy="1152"/>
          </a:xfrm>
        </p:grpSpPr>
        <p:sp>
          <p:nvSpPr>
            <p:cNvPr id="30" name="AutoShape 15"/>
            <p:cNvSpPr>
              <a:spLocks noChangeArrowheads="1"/>
            </p:cNvSpPr>
            <p:nvPr/>
          </p:nvSpPr>
          <p:spPr bwMode="auto">
            <a:xfrm>
              <a:off x="2448" y="2304"/>
              <a:ext cx="1104" cy="62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buNone/>
                <a:defRPr/>
              </a:pPr>
              <a:endParaRPr lang="nb-NO"/>
            </a:p>
          </p:txBody>
        </p:sp>
        <p:sp>
          <p:nvSpPr>
            <p:cNvPr id="31" name="Text Box 16"/>
            <p:cNvSpPr txBox="1">
              <a:spLocks noChangeArrowheads="1"/>
            </p:cNvSpPr>
            <p:nvPr/>
          </p:nvSpPr>
          <p:spPr bwMode="auto">
            <a:xfrm>
              <a:off x="2640" y="2400"/>
              <a:ext cx="525" cy="4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buNone/>
              </a:pPr>
              <a:r>
                <a:rPr lang="en-US" sz="2000" dirty="0" err="1"/>
                <a:t>Minne</a:t>
              </a:r>
              <a:endParaRPr lang="en-US" sz="2000" dirty="0"/>
            </a:p>
            <a:p>
              <a:pPr eaLnBrk="0" hangingPunct="0">
                <a:buNone/>
              </a:pPr>
              <a:r>
                <a:rPr lang="en-US" sz="2000" dirty="0"/>
                <a:t>Admin</a:t>
              </a:r>
              <a:endParaRPr lang="en-US" dirty="0"/>
            </a:p>
          </p:txBody>
        </p:sp>
        <p:sp>
          <p:nvSpPr>
            <p:cNvPr id="32" name="Line 17"/>
            <p:cNvSpPr>
              <a:spLocks noChangeShapeType="1"/>
            </p:cNvSpPr>
            <p:nvPr/>
          </p:nvSpPr>
          <p:spPr bwMode="auto">
            <a:xfrm>
              <a:off x="3024" y="2928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nb-NO"/>
            </a:p>
          </p:txBody>
        </p:sp>
      </p:grpSp>
      <p:grpSp>
        <p:nvGrpSpPr>
          <p:cNvPr id="18" name="Group 18"/>
          <p:cNvGrpSpPr>
            <a:grpSpLocks/>
          </p:cNvGrpSpPr>
          <p:nvPr/>
        </p:nvGrpSpPr>
        <p:grpSpPr bwMode="auto">
          <a:xfrm>
            <a:off x="6797939" y="3446457"/>
            <a:ext cx="1885095" cy="1937670"/>
            <a:chOff x="4176" y="2304"/>
            <a:chExt cx="1104" cy="1152"/>
          </a:xfrm>
        </p:grpSpPr>
        <p:sp>
          <p:nvSpPr>
            <p:cNvPr id="27" name="AutoShape 19"/>
            <p:cNvSpPr>
              <a:spLocks noChangeArrowheads="1"/>
            </p:cNvSpPr>
            <p:nvPr/>
          </p:nvSpPr>
          <p:spPr bwMode="auto">
            <a:xfrm>
              <a:off x="4176" y="2304"/>
              <a:ext cx="1104" cy="62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buNone/>
                <a:defRPr/>
              </a:pPr>
              <a:endParaRPr lang="nb-NO"/>
            </a:p>
          </p:txBody>
        </p:sp>
        <p:sp>
          <p:nvSpPr>
            <p:cNvPr id="28" name="Text Box 20"/>
            <p:cNvSpPr txBox="1">
              <a:spLocks noChangeArrowheads="1"/>
            </p:cNvSpPr>
            <p:nvPr/>
          </p:nvSpPr>
          <p:spPr bwMode="auto">
            <a:xfrm>
              <a:off x="4320" y="2400"/>
              <a:ext cx="550" cy="4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buNone/>
              </a:pPr>
              <a:r>
                <a:rPr lang="en-US" sz="2000" dirty="0"/>
                <a:t> </a:t>
              </a:r>
              <a:r>
                <a:rPr lang="en-US" sz="2000" dirty="0" err="1"/>
                <a:t>Utstyr</a:t>
              </a:r>
              <a:endParaRPr lang="en-US" sz="2000" dirty="0"/>
            </a:p>
            <a:p>
              <a:pPr eaLnBrk="0" hangingPunct="0">
                <a:buNone/>
              </a:pPr>
              <a:r>
                <a:rPr lang="en-US" sz="2000" dirty="0"/>
                <a:t>Admin</a:t>
              </a:r>
              <a:endParaRPr lang="en-US" dirty="0"/>
            </a:p>
          </p:txBody>
        </p:sp>
        <p:sp>
          <p:nvSpPr>
            <p:cNvPr id="29" name="Line 21"/>
            <p:cNvSpPr>
              <a:spLocks noChangeShapeType="1"/>
            </p:cNvSpPr>
            <p:nvPr/>
          </p:nvSpPr>
          <p:spPr bwMode="auto">
            <a:xfrm>
              <a:off x="4752" y="2928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nb-NO"/>
            </a:p>
          </p:txBody>
        </p:sp>
      </p:grpSp>
      <p:sp>
        <p:nvSpPr>
          <p:cNvPr id="19" name="Line 22"/>
          <p:cNvSpPr>
            <a:spLocks noChangeShapeType="1"/>
          </p:cNvSpPr>
          <p:nvPr/>
        </p:nvSpPr>
        <p:spPr bwMode="auto">
          <a:xfrm flipV="1">
            <a:off x="3191671" y="2154677"/>
            <a:ext cx="2130977" cy="24220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None/>
            </a:pPr>
            <a:endParaRPr lang="nb-NO"/>
          </a:p>
        </p:txBody>
      </p:sp>
      <p:sp>
        <p:nvSpPr>
          <p:cNvPr id="20" name="Line 23"/>
          <p:cNvSpPr>
            <a:spLocks noChangeShapeType="1"/>
          </p:cNvSpPr>
          <p:nvPr/>
        </p:nvSpPr>
        <p:spPr bwMode="auto">
          <a:xfrm>
            <a:off x="3191671" y="2639094"/>
            <a:ext cx="3606268" cy="88809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None/>
            </a:pPr>
            <a:endParaRPr lang="nb-NO"/>
          </a:p>
        </p:txBody>
      </p:sp>
      <p:sp>
        <p:nvSpPr>
          <p:cNvPr id="21" name="Line 24"/>
          <p:cNvSpPr>
            <a:spLocks noChangeShapeType="1"/>
          </p:cNvSpPr>
          <p:nvPr/>
        </p:nvSpPr>
        <p:spPr bwMode="auto">
          <a:xfrm>
            <a:off x="3191671" y="2852936"/>
            <a:ext cx="1147449" cy="59352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None/>
            </a:pPr>
            <a:endParaRPr lang="nb-NO"/>
          </a:p>
        </p:txBody>
      </p:sp>
      <p:sp>
        <p:nvSpPr>
          <p:cNvPr id="22" name="Line 25"/>
          <p:cNvSpPr>
            <a:spLocks noChangeShapeType="1"/>
          </p:cNvSpPr>
          <p:nvPr/>
        </p:nvSpPr>
        <p:spPr bwMode="auto">
          <a:xfrm flipH="1">
            <a:off x="5240687" y="2639094"/>
            <a:ext cx="573724" cy="807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None/>
            </a:pPr>
            <a:endParaRPr lang="nb-NO"/>
          </a:p>
        </p:txBody>
      </p:sp>
      <p:grpSp>
        <p:nvGrpSpPr>
          <p:cNvPr id="48" name="Group 47"/>
          <p:cNvGrpSpPr/>
          <p:nvPr/>
        </p:nvGrpSpPr>
        <p:grpSpPr>
          <a:xfrm>
            <a:off x="5322648" y="1589523"/>
            <a:ext cx="1885095" cy="1049571"/>
            <a:chOff x="5322648" y="1589523"/>
            <a:chExt cx="1885095" cy="1049571"/>
          </a:xfrm>
        </p:grpSpPr>
        <p:sp>
          <p:nvSpPr>
            <p:cNvPr id="24" name="AutoShape 27"/>
            <p:cNvSpPr>
              <a:spLocks noChangeArrowheads="1"/>
            </p:cNvSpPr>
            <p:nvPr/>
          </p:nvSpPr>
          <p:spPr bwMode="auto">
            <a:xfrm>
              <a:off x="5322648" y="1589523"/>
              <a:ext cx="1885095" cy="10495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buNone/>
                <a:defRPr/>
              </a:pPr>
              <a:endParaRPr lang="nb-NO"/>
            </a:p>
          </p:txBody>
        </p:sp>
        <p:sp>
          <p:nvSpPr>
            <p:cNvPr id="25" name="Text Box 28"/>
            <p:cNvSpPr txBox="1">
              <a:spLocks noChangeArrowheads="1"/>
            </p:cNvSpPr>
            <p:nvPr/>
          </p:nvSpPr>
          <p:spPr bwMode="auto">
            <a:xfrm>
              <a:off x="5732451" y="1750996"/>
              <a:ext cx="896445" cy="7686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buNone/>
              </a:pPr>
              <a:r>
                <a:rPr lang="en-US" sz="2000" dirty="0"/>
                <a:t>   </a:t>
              </a:r>
              <a:r>
                <a:rPr lang="en-US" sz="2000" dirty="0" err="1"/>
                <a:t>Fil</a:t>
              </a:r>
              <a:endParaRPr lang="en-US" sz="2000" dirty="0"/>
            </a:p>
            <a:p>
              <a:pPr eaLnBrk="0" hangingPunct="0">
                <a:buNone/>
              </a:pPr>
              <a:r>
                <a:rPr lang="en-US" sz="2000" dirty="0"/>
                <a:t>Admin</a:t>
              </a:r>
              <a:endParaRPr lang="en-US" dirty="0"/>
            </a:p>
          </p:txBody>
        </p:sp>
      </p:grpSp>
      <p:sp>
        <p:nvSpPr>
          <p:cNvPr id="26" name="Line 29"/>
          <p:cNvSpPr>
            <a:spLocks noChangeShapeType="1"/>
          </p:cNvSpPr>
          <p:nvPr/>
        </p:nvSpPr>
        <p:spPr bwMode="auto">
          <a:xfrm>
            <a:off x="6797940" y="2639094"/>
            <a:ext cx="573724" cy="807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None/>
            </a:pPr>
            <a:endParaRPr lang="nb-NO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fld id="{1D0BDE88-B0E9-4DE3-98CA-EAFE94D5871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896773" y="5141918"/>
            <a:ext cx="8864706" cy="1418102"/>
            <a:chOff x="896773" y="5141918"/>
            <a:chExt cx="8864706" cy="1418102"/>
          </a:xfrm>
        </p:grpSpPr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896773" y="5141918"/>
              <a:ext cx="8196064" cy="11564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nb-NO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49344" y="6036800"/>
              <a:ext cx="17121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nb-NO" dirty="0">
                  <a:solidFill>
                    <a:srgbClr val="FF0000"/>
                  </a:solidFill>
                </a:rPr>
                <a:t>Hardware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896773" y="1124744"/>
            <a:ext cx="8578625" cy="3855701"/>
            <a:chOff x="896773" y="1124744"/>
            <a:chExt cx="8578625" cy="3855701"/>
          </a:xfrm>
        </p:grpSpPr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896773" y="1473874"/>
              <a:ext cx="8196064" cy="350657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nb-NO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890669" y="1124744"/>
              <a:ext cx="15847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nb-NO" dirty="0">
                  <a:solidFill>
                    <a:srgbClr val="FF0000"/>
                  </a:solidFill>
                </a:rPr>
                <a:t>Software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96773" y="900910"/>
            <a:ext cx="8196064" cy="523220"/>
            <a:chOff x="896773" y="900910"/>
            <a:chExt cx="8196064" cy="523220"/>
          </a:xfrm>
        </p:grpSpPr>
        <p:sp>
          <p:nvSpPr>
            <p:cNvPr id="39" name="Rectangle 10"/>
            <p:cNvSpPr>
              <a:spLocks noChangeArrowheads="1"/>
            </p:cNvSpPr>
            <p:nvPr/>
          </p:nvSpPr>
          <p:spPr bwMode="auto">
            <a:xfrm>
              <a:off x="896773" y="938687"/>
              <a:ext cx="8196064" cy="44766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nb-NO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390057" y="900910"/>
              <a:ext cx="24179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nb-NO" dirty="0"/>
                <a:t>Applikasjoner </a:t>
              </a:r>
            </a:p>
          </p:txBody>
        </p:sp>
      </p:grpSp>
    </p:spTree>
    <p:custDataLst>
      <p:tags r:id="rId1"/>
    </p:custData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7" name="Picture 4" descr="1_000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97016" y="3861048"/>
            <a:ext cx="4521200" cy="187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8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nb-NO"/>
              <a:t>Operativsystemet - hovedfunksjoner</a:t>
            </a:r>
          </a:p>
        </p:txBody>
      </p:sp>
      <p:sp>
        <p:nvSpPr>
          <p:cNvPr id="33799" name="Rectangle 3"/>
          <p:cNvSpPr>
            <a:spLocks noGrp="1" noChangeArrowheads="1"/>
          </p:cNvSpPr>
          <p:nvPr>
            <p:ph idx="1"/>
            <p:custDataLst>
              <p:tags r:id="rId4"/>
            </p:custDataLst>
          </p:nvPr>
        </p:nvSpPr>
        <p:spPr>
          <a:xfrm>
            <a:off x="381000" y="1052736"/>
            <a:ext cx="9194800" cy="525658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nb-NO" sz="2400" dirty="0"/>
              <a:t>Oppstart av maskinen</a:t>
            </a:r>
          </a:p>
          <a:p>
            <a:pPr>
              <a:lnSpc>
                <a:spcPct val="90000"/>
              </a:lnSpc>
            </a:pPr>
            <a:r>
              <a:rPr lang="nb-NO" sz="2400" dirty="0"/>
              <a:t>Intern behandling</a:t>
            </a:r>
          </a:p>
          <a:p>
            <a:pPr lvl="1">
              <a:lnSpc>
                <a:spcPct val="90000"/>
              </a:lnSpc>
            </a:pPr>
            <a:r>
              <a:rPr lang="nb-NO" sz="2000" dirty="0"/>
              <a:t>GUI, </a:t>
            </a:r>
            <a:r>
              <a:rPr lang="nb-NO" sz="2000" b="1" dirty="0"/>
              <a:t>«auditing»</a:t>
            </a:r>
            <a:r>
              <a:rPr lang="nb-NO" sz="2000" dirty="0"/>
              <a:t>, sikkerhet, feilbehandling</a:t>
            </a:r>
          </a:p>
          <a:p>
            <a:pPr>
              <a:lnSpc>
                <a:spcPct val="90000"/>
              </a:lnSpc>
            </a:pPr>
            <a:r>
              <a:rPr lang="nb-NO" sz="2400" dirty="0"/>
              <a:t>Prosess behandling</a:t>
            </a:r>
          </a:p>
          <a:p>
            <a:pPr lvl="1">
              <a:lnSpc>
                <a:spcPct val="90000"/>
              </a:lnSpc>
            </a:pPr>
            <a:r>
              <a:rPr lang="nb-NO" sz="2400" dirty="0"/>
              <a:t>Oppstart, fjerning, </a:t>
            </a:r>
            <a:r>
              <a:rPr lang="nb-NO" sz="2400" dirty="0" err="1"/>
              <a:t>scheduling</a:t>
            </a:r>
            <a:r>
              <a:rPr lang="nb-NO" sz="2400" dirty="0"/>
              <a:t>, responstid</a:t>
            </a:r>
          </a:p>
          <a:p>
            <a:pPr>
              <a:lnSpc>
                <a:spcPct val="90000"/>
              </a:lnSpc>
            </a:pPr>
            <a:r>
              <a:rPr lang="nb-NO" sz="2400" dirty="0"/>
              <a:t>Minne behandling</a:t>
            </a:r>
          </a:p>
          <a:p>
            <a:pPr lvl="1">
              <a:lnSpc>
                <a:spcPct val="90000"/>
              </a:lnSpc>
            </a:pPr>
            <a:r>
              <a:rPr lang="nb-NO" sz="2400" dirty="0" err="1"/>
              <a:t>Paging</a:t>
            </a:r>
            <a:r>
              <a:rPr lang="nb-NO" sz="2400" dirty="0"/>
              <a:t>, segmentering, virtuelt minne, delt minne</a:t>
            </a:r>
          </a:p>
          <a:p>
            <a:pPr>
              <a:lnSpc>
                <a:spcPct val="90000"/>
              </a:lnSpc>
            </a:pPr>
            <a:r>
              <a:rPr lang="nb-NO" sz="2400" dirty="0"/>
              <a:t>Disk behandling</a:t>
            </a:r>
          </a:p>
          <a:p>
            <a:pPr lvl="1">
              <a:lnSpc>
                <a:spcPct val="90000"/>
              </a:lnSpc>
            </a:pPr>
            <a:r>
              <a:rPr lang="nb-NO" sz="2400" dirty="0"/>
              <a:t>Filsystem</a:t>
            </a:r>
          </a:p>
          <a:p>
            <a:pPr>
              <a:lnSpc>
                <a:spcPct val="90000"/>
              </a:lnSpc>
            </a:pPr>
            <a:r>
              <a:rPr lang="nb-NO" sz="2400" dirty="0"/>
              <a:t>Device/Utstyr behandling</a:t>
            </a:r>
          </a:p>
          <a:p>
            <a:pPr lvl="1">
              <a:lnSpc>
                <a:spcPct val="90000"/>
              </a:lnSpc>
            </a:pPr>
            <a:r>
              <a:rPr lang="nb-NO" sz="2400" dirty="0"/>
              <a:t>Drivere, </a:t>
            </a:r>
            <a:r>
              <a:rPr lang="nb-NO" sz="2400" dirty="0" err="1"/>
              <a:t>interrupt</a:t>
            </a:r>
            <a:r>
              <a:rPr lang="nb-NO" sz="2400" dirty="0"/>
              <a:t> behandling, </a:t>
            </a:r>
            <a:r>
              <a:rPr lang="nb-NO" sz="2400" dirty="0" err="1"/>
              <a:t>spoolere</a:t>
            </a:r>
            <a:endParaRPr lang="nb-NO" sz="2400" dirty="0"/>
          </a:p>
          <a:p>
            <a:pPr>
              <a:lnSpc>
                <a:spcPct val="90000"/>
              </a:lnSpc>
            </a:pPr>
            <a:r>
              <a:rPr lang="nb-NO" sz="2400" dirty="0"/>
              <a:t>Nettverk behandling</a:t>
            </a:r>
          </a:p>
          <a:p>
            <a:pPr>
              <a:lnSpc>
                <a:spcPct val="90000"/>
              </a:lnSpc>
            </a:pPr>
            <a:r>
              <a:rPr lang="nb-NO" sz="2400" dirty="0"/>
              <a:t>Service-programmer (</a:t>
            </a:r>
            <a:r>
              <a:rPr lang="nb-NO" sz="2400" dirty="0" err="1"/>
              <a:t>utilities</a:t>
            </a:r>
            <a:r>
              <a:rPr lang="nb-NO" sz="2400" dirty="0"/>
              <a:t>)</a:t>
            </a:r>
          </a:p>
          <a:p>
            <a:pPr lvl="1">
              <a:lnSpc>
                <a:spcPct val="90000"/>
              </a:lnSpc>
            </a:pPr>
            <a:r>
              <a:rPr lang="nb-NO" sz="2000" dirty="0"/>
              <a:t>Filbehandler, </a:t>
            </a:r>
            <a:r>
              <a:rPr lang="nb-NO" sz="2000" dirty="0" err="1"/>
              <a:t>backup</a:t>
            </a:r>
            <a:r>
              <a:rPr lang="nb-NO" sz="2000" dirty="0"/>
              <a:t>, </a:t>
            </a:r>
            <a:r>
              <a:rPr lang="nb-NO" sz="2000" dirty="0" err="1"/>
              <a:t>defragmentering</a:t>
            </a:r>
            <a:r>
              <a:rPr lang="nb-NO" sz="2000" dirty="0"/>
              <a:t> .....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1D0BDE88-B0E9-4DE3-98CA-EAFE94D5871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9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zds41nJr6JVYRvtGD3WUp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jlzFjaFgNWTIdF57TSc5t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6QW6imPrNspVOw2CwUy0B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x0B6f9rW3L2gO1n1APcFs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cuHVhcAqR98giVuc7GZRo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TyH0evjINWmWO6ojSelCU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8yIswoIwFBcyB8dgY568m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Tm7nNNOLwLJZp9iMYV0gg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Jfuf6BgfvLxWEml8AVIU5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PCJ4Yb6b85V8CRTxHcugg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stvVrQk4ylGiqSw1D48kD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1vJtf3evqPaR9fz2KgQ3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VxJ9tyYsyuLmO8AyPTfpm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skr00Fzp7Vk0sZbXBhQ3V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7yJhrAjStzVr3p1e2yV0H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x8NARNFzdtDBcThJdZ5fs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50VMWmeh8V9S0AtRJwcUm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Nsd8XjkVUsNN2NE4QjlV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sjSGgmgz2xnDctyNoUXc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5dxFcEFTyr65ZTfh3YFlp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poAbw3UqY9HLdF8A9BT9Z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x7tEy7RYwGgQN9518CY8s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unRZv8tgaQtzIfYYYoas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P38NrcqFsvDZq1VaG6hlo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AkhBkh7bztkmKiI9XGAa6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ZhKsSwO9P9MuMxHTNc8Yh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muGfPrtS4TblZQSoBnpD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Afvbr3Sn187Y2oXchYIlh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ABcH2VNxARm3Lea4onAv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3mWsUckpHhTRFUYJ0Xztx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CZCI2cAkLLGPxPKA0Bdba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aUzf5EmDVydOJXPca7Pmw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bPn8ZqWYgm5xPI8M6VX7Q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BJ6MKOq5lNx2JJSWFWGWi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WQRXwk2jQ3XjIF0G6M2S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Ic873n0Toph3eD2cG8xa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ZMYoUag1qTOK0TECK35rp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LFveTsgyp8Qrcm8EtQCnY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fuD9y3ou4ySR1jTGgNLSu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TyHit5zeP19nq0AKUc9U3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zkkPLNAOB6TyB4rgzjUQJ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HETT5vTyIzCBZmXEjME0q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tRpwjEDQZdyJDFVRH4V2o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VZ54iVZ7bJpEb2tyceVRA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3fJhIs5A4nF9VpqemHRR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JOHzDEc871dq7iWuF5C9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jYuTn8RG6wJwVQk0cx2B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Y1638XSe0InfVKMO4WJng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qpuAUlukOq9h0tNk0TNSw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8GUzdos6SgLPAHzy3xJGU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5EKj1KVPAoCqgNFk76RHy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waT5KsPg9P6aBgPUmIb2G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caqMSJqCPcpc7AqVZtZj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j5bpvcK8wvc9XIEXA6Qx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Lp8euqII2n8pQlAsedSHF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0YCHg2STtHNpkMhgIjpOs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17jf90ZvjvnF72fXHn7HW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0xRjm7SCFjeRo9BM9GP9T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Cr1ObXvyiRrbY5PXFK1R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asn7EV9IYjVyVqiyWU66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qdbwWc1472p8gyq3jzpzS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fp9pF6N7KVsM29W7YXHTb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9M9J7TAxHrviYLmxxUh0h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Fuwg7bArSYVmgnfVZUwcd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gJbaKrpMCbBE6FdRMpWfy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mBvZiBVmu4gEdN5Wr915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KBgzH887gYsJmzFL8ORg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5hyIKC6WgSC9NAfnvb9BI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osrqLPXNdtbBRTJITNenO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buqvhG0de54edN7hmi9sK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xKIL2pU41jH5hXZgyhMZ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xCGVACqVdmycWGMvDBja3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w7wah5JRGKKrc556OhD65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50jt3DbG43M6zpqklcmF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rvtHpxM2xXFbzr9XCGdu4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nqZwHoWhTJFKDvQMD6oEx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6VZYhmJw8bIK72HTQo5f3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vOND7P276q9hj3wI6zyn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2raTeHoe2XD521Gqgmpmf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1SnN4Jg0yi2apaaDfTt14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BQIEn7hvGFm1NUgjKjR5R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9ElytkEUzpJhx5ql8I3B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NongnV9a9YqKBzZ2zNa1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B3DIejXImOfRmfXh6ovJp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iwWwqjzVSAC0MkDEHPdrC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vKcK4hHMv1oaK6MISD9rV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flsDEsGFwYOG1cjGfhd64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CCzwRZWzhaHQuRhrDe5Pu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m45ApcoRdOADJQ48AHJW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3XfFIjSVxkemf7yQnoy1Q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YbHroOEZ0e6cfurhAKbpW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fR7rmvEn6xJH6UTXNAdeO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wwAzGj7YLgH6VPkXr9kD8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syowoCWBcH4UkAQNOkg7M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ZZZ3DQ84UadX42b9Vu293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10vJ6EkZn0MZyoxkZ5s8N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GmwOCEpL5CpZYYxTKuJUN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a4uMCAuWGVc8j8ch1GABV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zyqzN5lYoT6tbrkP2Pg8W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NPEoHss3kbh0uVl2NpBI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wHydG4UMcltyocEzZ4m6p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2QXKXcELlMd6LAVooTvlz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bbWouZ1RxdWtNOrWugozQ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MoaK7p0HcbK7ELNzHEJuf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8yojJz7scVMvbvXLG3QcSM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Mu4Wm7GyGzHzQwQ5d0vTo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RkXslkUH6InQN7wnOL4XP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D01bS3mNPUchDKZTMmEYt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EwuMoUYIjQxEO1satwB55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CM33sDUNDa6JlceMrgL67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PCzmsiMcJeOu1RU5NHL0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nc7N8XkTjGFQhFMjyfeTU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RFMzSpZ0NdDorx7uDN0L8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j27pGhmOGNmSTHIkslOvd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y4FgWH5kjZENt1V2WCqOu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cxxShwgK68OZechmGo15w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jO4ndL6Gr1mrzHadE9pJ2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3elytW1JPzGcUH9x8SWji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qIYL8hi7SCvZtjxJ3kJmj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j1hAc9g89cUjOCzHNKrHH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HVdQ0oPCAVrbpWtx49RKt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4avV9lwYVCyfkmmm9RiwC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RCcDegFiPWAoR3l5fu5C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TGIlcOouFKfdQSr7cuNbx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ILKsmInQjm22wHBRHVnCv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n1WULY3u6MUfjLh45162M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6fTHvZallW5ZdJyyITqAF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0XujvdgmsS91EvzEcoFY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WxtRj9dtcU1vfVdctX4Yu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Pb53Y4G1VGzU1XPEU69YG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Z9fDq0VIU3BIHhMfa9NaY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b65RsPw74Lyp1CZOXo1Ol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N7zhdVz3BBsx3q3riZ7DXU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kwHSCs2ZxQge79r0b6u3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U0L6svqy5E9YM5QxdaBjy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6OT6bO9gUqJ9Mz9Ad344e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zW8gBIMQeXMihxsu6B2Ti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AxknpVA4oCZtzTnCy3trvb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z1cRUVMEdWJ3orKAZaE88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CnP4TX5rWc9lm73KNQ4zJ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ye80JvCRf95hpP1P2OyM0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T35DwemN4yzNPBVSdzP4X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YOgRX6ArzvWJm5ej3DE10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rHgkeCM1YpPTx1XPvEsxcP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rrhUbGS6reZ6Db93cuov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8eHe3wBvXXlDMIA6mT36E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W4EQ3blmbvA5mOz3VUzt3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AYjnNAhSIYDgJTdOxhB7z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zR94Gq49voo5D75GXhmEz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fRRWBEq92ArXQ15kXd3a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vipIIdRLDjZQlV8PRxkmF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DGllEJxPYYYB8Gs4y6ATfk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SoqbgZRfGAjbEPRf5qPEo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5EoRSo1iNQYXuWyRG5G5f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y0DiAt9rtjWcKkRlsJkv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MO9f2Z6lndHVUHH2PEQ2p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3R6lgEhCzeH0RwodrUWAG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8VkHqXvfQbYWbOI1Hxkwq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5iSjDR1fGlufehkK2nbat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FOYLLpcQBbZfJRmJlfj7w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qFsqI5BtRe3xC3lS5C2QK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wiG1zKUVBCYuOmf4VyM9g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turCCobLKjibcpk16RtI7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IgTPttqWGpmtFVCmTpMa5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9UEwYCnS8ercAp7KgruEV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7kGksyFnn6fI6ZaXuOzOh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1tkcf88kFq4BNkPE9OcL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D8j8X7OIfrfxaQ7IfWeln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WRj8zjXG56gZidZfjwe2q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EvbQ7QEKBwhGwsT6zOnZk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kN1BEUvFwOU8dOWIb71kv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HCHwldXpFruGaoPwbJfV0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kzrnlvSsxNvZU32hsNtuF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t00BozK8PXm70YVTLqegw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i9rsf5G3wV3v5R3yC76q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Os8doGOrXts1U5pOoJz7f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AVkOB4EeoMhmbZ7r6DWCh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QJwNWVqV64TaZw3xTONjo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VMQ3H8r8a4VReX27HaNRY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QQzBQheCkKYah3gs4S77m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VwzyPr8P4OzmJrRZdTIAz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Mof59QDgXZsA5pU7yiI69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EwDyTFVi5zJfPjhg36Mpu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aKhgQ4TmVN4IrQgOl744r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1k8F3lr0EjKoGrVCP7iI8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UGANyo2myzoeqO4ICs0WO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MynCClFXYwo5vWXMcNY0P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D0BiHFrs3Hj3kGklx6Son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yF21ScxGQEs9GsJWv89Kc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kmy6JF0lkPwdxhTpGg7h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mkzrDJ4E7I1vZIzBtsqiG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repR93TCGvcTd522Tnb9L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v7uYuKhwmE2Yu6hEyndVtK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DG0dfq6NOfQcJdAvKBOHd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pN055EVZ6JahBIQVNsvSG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2rCREOOlckVsKYIgdxlwo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d4Na8IIALIh3aEfD1zwWQ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31mPrnDzk3W1hddalsSP9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lzrDID730RNVZUdzIOLZR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onwzuZzXc3h8S7kdV9VH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jB9G8f4xv8E1wG92Ht9I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oG2jD93p8FG7V8oiopb4v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nzPPCYbjEFuBVZSw6ObD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rqqwey0f9rjToqBjS5Czo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Y66FPuvkTLUwvf4OiE2mF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5PA3HZJEtUKK5AXaNwNHP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GRc96QYkxTxzjnlfKcH4p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g0Py03yxnKX8qesGnElzd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YVVGt3TPFBqjBcjyQVM0w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CaX6N4O2IQ9f1TCjzvDx5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H6DfmOOpMdubjLImfP0CS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1IKuQNL7BRZzI3WW3wLhN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t3hRSI70ozweBkP4V82xs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VdYowdaiLx3i8iHZrizdxA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LlVdsL7Vfx5fmxzJlwHv3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BHEL6NmVti2dhWVEglTsj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8mXivcMvQXcQKeyGEjzj4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c9fDNGglCABCyiNOia8Ys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1rbH6zGzT0Um9O2Ro6evl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f7GgTQ1pa6k77Or6AHE2H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Ic8ZMrM2JXKqb30PGQyuP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12GdphwxQiTEpu7T3zD8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iHM75okWn3LmQfWefM7d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nywKcfEyD7s1iTpbiriqU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nHDo6K1NtdKTa6iy1uvb6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wwEwHMNYQHrEEZA1bMw2O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Tvj1Bvy8CagWa6Jz2e0vm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swriXZjJF3CQC8cGbhqI4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nIOuhBJh2jjQ3NziyyOTu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jktBnm3I5DZb8JusHI0o1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wM4o6TJRUbMaou1Gdmeje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RSFQO5R5S6b0NGwYfaZdI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oYkZr1uDaH4QVbJg5DZPi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YnGk9f63j0W3tGvODPAf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FrODc6EWoqNGkbY5Avt2d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WXLleZ5mdTvJ0Wj7Sfw6n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USI3KgZae3ItqJyO07YXM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yJGyvwXlIQ6T3TCbeOm3E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1wvzz4ep7qgQjYmcLtdTl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nxGFbOS9BJo7Ia2VWT6iJ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CczEP23SQL598YTTSqwXP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1q3oOlqGR6EPbHa5Ntj6h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n71JfKlpUmq9BBEaMzmHm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QPKI8mYSmlEYxA0DeFf5T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qTbGrNqSdRLDAeE5c3HZJ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7HL3wSejYnq5T4Wz2xUGI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bc9A49eEQbu6oQwrUbru8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dT0MZ9sboU07IZwRIgDy0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9tPNyK8wxfaoZgzia5bEN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6h8xU3tbRzLDJxWbAI3Rn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jZghp6xnmMAmyF1P53ln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Dmw2mYvtBVcljOxEM34jc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Q9anwzSXO1nnGDKe372TK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n1fRtbjZh4ndvmSYsVAD7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XW8UUx0XhiFZL88F6HEOK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Zs8nm5E6j6Jd4iJygLZj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dBydccQNWR4Nj6S9zLH5s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ywBKPNPSYjqDWFMwaUiaZ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gy3PVxqSOqwUUCMCfRhq7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Mqm3MKB41C5Zf2GZRir6u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71LaKyFrTyrPLDtSKGhJo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OUmJWfZYY1VMjkiCZ2pAI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qh2wZxLOKBdcQN0CprUz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UYk9z8HfjObhmWsTJ0rdc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57sOZp08OX8viInpp3zr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1VuRxIFrsmcJNe17jIPjF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kdqabmA29DJo4cXXrHkG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gfiU81tV8w95t9uiG1tbq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VMvtlh5lJ77EAgrnxjRqc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ZoaPamg8YY1JiDFH0iWNT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pBHv390PUomN6jw7J4B8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CRYNIPjytoFn7KdsQdYX8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kVQyoubdJit8MKIHljHhr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HpZyjESRCaZvx2X9rPmfF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UYYtK8RFgRFjeqyPawkRF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9gcFKcRSUbkkv1APUJ0XU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QdOxACEQUOHCOIg4oFNnW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UVxflCBRHn0qZRcBfe4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16LPGSY8YDzNkjUi4Ok1J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rXhgbmedthlQAgvtUxq88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CTdRzPklaxbmeTC3mjejX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Nhgdc3x9Sdsi1knLMgww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SGnUNsa7eTrvVZl0NTnoT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H95nM8NEbT0GG3sYzYaGS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7fqlOmxKXahQTUcOb5gWb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WtiuUBILPDoJy8urEOAuV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s9m4kKqsmHEFfdosNJ4wv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N1PwnlmDrJWzCX5JEXSFA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9NK1nFiEOgeyvg7aNz6qO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DdDIEg5GBg0Hdc8ikAXZy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TCIQVZ9j7N81lkeOm56If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JFBqn356EQQy7dOxqnu8B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rABKvPBMzSZZT2fuB5d18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sQUAr1VYrXs3yllmptuZmC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bNd00PFId7iBe0ODxfvSh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8kLiVLpUAZ8pNwuPM7QF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GhOeGXyYwg1de4GfwKXOc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B5B072qJLriGr2W3eOQW4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7bzrOzfmTQFYFICGQvyMv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UxCEitv8XfDTXprFeQuox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wFObnoXERoQusxcXeH3i1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1tmdqyYknhdxh1PahMQKS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kMLdfahIi72sw9h42X9CR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Gq8qQ3yHxNzB8zsdiN3FY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vOuFScKTAfyY6l4Okd9Az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SV0HBOEmzcnAUjVabmXEc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29t79utPwowgWyEaAVeeG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7bNkOLo4f42lT6NdgIPOg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BwqLT92NDV2yTReuFaTJF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4Ennw0L1qXDGyWHnAjNJK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dnFNW6g3lWGCsMnvD12Bv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D5I9MuK3JZ6HYTsSHIXp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rIMPraDVOJP4NpDH7d3Sd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VcjhMhzAWWetqZII4EKmC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0VuU05FMH958rsuEkZtL0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oZloNVXnQ8tfcnNRhuUaf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oiyfepkKTQGfwvyCiJOji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Fcg6RsIYQQvjA3PxGx36f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yWRhiFcalVMrClZ7yS2U0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KdUvMK2hfcH3Djfz93MFu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w9ruyzYb4kBIcDnNSr83G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JzHFSZIY7klbGK3hctj3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RJJB6mlgWfveSb6Feaa6k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rV7BclalxrSVpRMSGZs5c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n0XCJAeEKCsm8MygNnNMN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iKlcvkNjB2aax6EzBA7TH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t3J0kpc5iqttIchx5URq1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cXesCdMdEUc2hhsv0n7wJ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G3nsi3uc2hf3QMLRNYj5M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hGVZ5AUtiuGtgb4aVIIrS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MerGK8A8dEX7MHxiYUiyY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mnvANC3AmkHmTGyoQLT9h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w8omDCJN8jW2R4aakX5C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j1dOUkvGGwhQTp11SVymi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umQe3LOlz3ScMlYxG7oNM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qpOQKz4xFPskQmbrZrRyb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qQOudFrV3FLTIZyMR9JBE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zxdOZTXEKIr3ZX1gmo5JL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zXEbTczHPzIjgggpGyYpU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sE0ALBNkvVlMYfaN0L53S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kFGKZWHxLmTwvZbirYUu3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Yui0fTxckR9AkkT0BRDYa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TsKaCHk78oOwGbsYHO0y2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mVEQoqn3R5DZBPg4hQSdI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v0rfBfehwOv1J4yYkdrjf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Bs5ImdsxNigKfnLSiArAF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MNEHxC9OXCXR6PvLiTK5x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THADICx9FOjA8QcHSKT27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m5WfzYRlKj4UbdKTVVYtp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ivPjnzzACLoSrdLnbznHxc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t1hg0BtfbfMR9BIj227RK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NKEGxa5HHShCBUXjYfRu8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8k49aCTWlyZcdxBj4j9tx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wZNlI3SZf7YCkCoZtOLw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CpGqHEbxlFhdKx9mgaSty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eUhHFkGFMoQTA7U1pHsU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mGoLHGu2IxjKKn8lpBT1g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HoA5eCdES2aSkrwqXvdEZ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zMFz89SPqTKcuCWeFEGU2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PTDzfl8tM6QCwvHBrHs1T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F1gFoBrceftdzGsFmRvog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2IU0Jl4vcYAudBjAXx2zR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pCCLQzFWr8xEHRyjoyGx8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78hRMA9E4BH5tfxH0qrJWX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oyY9j9TPys1wFPeAWlipf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TUTcaTTBUVX1e3NGfv3Cz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DacI5NCkeI8kF3f7Y0VWx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26AMOONmc496pkAwL2KA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yDBaNf6MmCuNhJZrO5ZAG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TUoJr7x3GCyxCz7U0merm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PRMv8xcQXXoiJHM4NZfiW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H0hLekH2RiZsDnHmyJamh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pmCf6R0fq5cDBNzUL9373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N7TVweNz5l0ZUtNSPHeVC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TkUjwEmstLuUkOI4bDhTA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60mpwFdea6a8ARvPVjmzP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mg8rGqHXPvL7JybNnF0qE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OsAGbZkodbVUYDa4YWLv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quCnJXbQGDaMKmF6UGeUb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8d5aTngCTakVsFQZeHCqi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bOzxCiG3E8vOjmB16W7Ai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A3bvdYH4TvHy1gAmKYVPv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pDmuodBGjHhrewl74HmAf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6KllqJc9EsepDx8JAuscc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hA240DUetVWqwB92NRt92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cOTOYk6R72N6tKilJzeqZ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sc0xAxHBI2XsodacEz7BN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Cq7oKr8UUCOSmGNqKzawj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90m5bwUFjovzAAqbNgsO7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GAgI0O58YwZcBCXp4QCvv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EvRuodPxrgASg72FfB0fi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nM6c0yLT4vDOmRdG8HPLW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YHji980RNR2d84nbchMxc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frKbrytjqwt8OoSHoDTcH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M9I9jWuxZp1UsSxYHrnur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JZgZiuS9D0nuFBshfxOSx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6TV09qVsOcjgpITjDZFQL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wYcWvpbQGzXETm3ilsdbb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apcJoVTPdHi4nWOdUvgYw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iKPwglEcCAQmOMKM1fWR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YkFYVpRmwFxjN170XmLyE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mOZ6t7yHVcDq6rURFya05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e082t8u01Fo2o0x9RxEUF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IoFiR9AnGlbEAYXrDpcUb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142TkvGDma2AhKmaglqDZ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8xoLUhwlWV4Q9rSYlq5Qg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NuMTkj4S0LAIETgoOO2PC8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MonYv3LrjRyjR9PjyRk8B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Tn81TkUi1B1dKZnVMsAvC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hDoPWC5Sx6qG5hsaaRqO6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U1tn5iiaYBnlyVkk6f8D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NxL28uCniFBgCW32SFhCZ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TiuNPRJOQ0Idjwzwcm9m9k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iPUy1ZfFA1QpJmlyxMzn7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iKJwQQLaFsiHIEtwgiUi0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Bf8jHL9vpAZ62ajhsIQNJ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qWXfq6vjJcFBuowtd9cVA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yTfcfwFY301qoyKiK7Yp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Yax8AAKJsAlkzzqsyTYJB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60KUJHp5GLRrAJH3FWVfA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OyEaFZ5SVdu5BFZC5G0XS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qAJOiCGFgYzI3RSBjHlGY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EhOWi3TgKXLkw7cShmJ8n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HncIA6FKtsOikr2zPdWWq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bf3pLKtdrOjxQhXXpYcbK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gjlxzwRM0VPzbXEalUgf1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ZMALBRNYJfn9YK4dbXlEN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8Irvgm3mGKb8431p9wyAA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DV57FSWcWoZrvnvCNTD4V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3HuD8irqHKekThszQmgxG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qVfCA8pOSKhtFJ1DdKUg3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u4stfG1BfaypHJ8e1r2Op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2LkFABQvAT1pWOJbXNJ3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HwpaWUt6h1EtTteccyu2V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gwR4S7bJa4NVxg5Ysu1a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rCOIHWOHEBPVRcWnB8t3r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yTo1jfXjHqRRVOUUMSIYQ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aJClv6GUr2U5WSjMZhkmrO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bKD9s3cuMrbxrMF7gBnep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cpY5d35mmizhHDoaMU6dD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qR5a0p3XOelMqd2eWuh7u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5qHSCWQkRER2Ij5v9A8Q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7MuzFLlYDOb0KdVy5qp9n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pXau2zthYAsLKjGqJiCQB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4UPwmk0sLG62nKTguZrG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uhqWP0nUTRWMziw76YMDF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v7X91xARmeGZSvnHvJaBO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7kZVppXvpGAmCcg4oOhvcz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KubD9vvouJJqskEID9wFa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bmSwPyz8WfiMnsYon4lXK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eha9DKon8paMkm4R2QgDP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dh0g4FcOdQFfjKqLtdYkVa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c4Ij9Ts2iRjYsG0BC03W5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3k77HDKbEwkT46qjBuV56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Dm626zj7NZ5GHlMWgVQ1S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4vpv306kjCDx6HU8khjAtJ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2dJE59aEkW318K05tJm8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jexrOR1Z9OQcVfO7cQeSc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Ga3SwR22yUym2RvEKr6NQ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i8i8gN6WQJ1URQkbw9UZd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nTvEDk4xSD2duQyCbHSx3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l92Qulq3LGN4g4EuhhGQx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npGCEymaE8lCM85pjLvMX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ufmsfs4C5mis3VY1DZEo1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LDIQkSG1lHlP2Cxmt0e5L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FKlhOiRmi0PK929VCvPIE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JOP7pZGinqX7AB7YDMLJ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x7UVG5rvfhYLCnI6lhLIc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ppAAwWST45FdxKtlTJhvl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3upiMF7SAbDL8RWM0cQRi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KAkVlpKG4px7C3We7Va3R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LYZBZM5cWmjCE0gBBt9n1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HecTFS2bM9NwC71tG52Do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RFOV4PeSjXQQzdr251Ts7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5i5nfQAahR8Lj9J4QrEIH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ILWmxUJuxoDf8TOiCcABR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vdjuRKTUb4CDIKQTmHNwz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9cguFqHZ1fUBIDKtRAiEHS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Pwgom6TjUjARv6PIp3J95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BOWkkCwjymjaxNwLG3ydU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9JnNPgLx9ToRCuxxqhnSv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kxd3nA0JYlJmFdXwMfy0d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DMN7W0lntNuKyVcUzJMGI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VhhIlY7PXQeIsyqppwThI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Qv43TyPFkevqC3wsXtNW1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q0YW8qilUQZoVi3S6MyOs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7j9o6MiSLdB534XpomZj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rd7dp4m0ocMaMRDZ2bzCX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dcayYQuRG5RauiIBPXOg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4gvmhZ7rAqBVhnFiIkCWn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fRAGydqANpgxldnHm0UqW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St2cchrIe8fvH42LrvGy1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mRkGHFnGqufYkHvMEcqXR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K3AkT8CDCk09HSSeNQs6n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uVhVqaT8OBXZ1q7EqTom2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xtewrvG1nBRwYHJVLISur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CMEbcRwjENmzv76nG6XBX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ibUauR5KdTI8QrSfjOu3X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GDXpXirPP3tHxPmaRAZnK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rVcd1HaSmiZumFoCNfHFB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aKSBhDSHZ3w9rZS0PUbtI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LfrM2uCwa86YGCG6tuHg4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KjX9wRP8sY88SHXbfXdiS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Bz8JtL7uGttmv7PTYKG2F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P6pqScmC1HPbTfMiVTLBa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zlbWzIA12zIGtmId9bXVe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IfFqNTrbImfXG6qVtM5ZO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wGKHlUmaOx8n9KrptbQY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fDyBImi5zBgwv1WAPnBTl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Zx4sfN58FndLlR157sikf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JryYR9Cmp173i5Iyj1jJn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gzPr27low8ip6KuFHuySr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T4f94T5zyp1kT62Ju8sdb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osJRRg4AzBxkxuII4IgQs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8TPVhRGsluSBbC3XyK7wd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LGb2Uz6vHFqUlES7sMVTU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RYmEyN30Uq5pqFI5uc3uY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OOA2cNVjgO9g1QzDiTolA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nsG1yMi7fZhfv1JmXp1iC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tI0Rc44vDUpALngdTv19F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QOffFMIDxPWPNacui8SZn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43jP5buDj3O8CRMj6voC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p7WGpIvILTWZujMQALmAw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v8AmgORswVqFz0PK8S22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xkrvmc0Zvoluqdt12n2rb2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P6rjeav8o6fPn3c7CKyIj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HkX2wbgnxA8bF2932Dlj8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qAD2GQY1s7gwa0ztEXozW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vLSvQfTqSKFVnzlPR3w7v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swXgl5Nd97xQLNwVRSVlx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q9cK60Nv0G3Xm75xTF8As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5laNbQ8YItuNWKuHaKBYt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rsHJTRCYuz7FGwc6knfCj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R1T7vacHUPJIaHumHDTOn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oGft9zn7miPuIJ2n6WS1c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PHrylMkLlQBA41upI2Bmc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PbOs3XgiJhDUQx2AeAMBW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CQFNPlRp6TSy9vQWk61pf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KLh5sHyaoFU1rFxk233hT2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62W34HiWZdt9xkhzit9bv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XKxib8dXSryWJDRLg969T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LCxFfuDWrSk2pmV13hmgZ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qzCBkaSLwwAlASHI9zNkO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0NwZrRHgR1R6PX63hHl8U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t6gaSRTNwQ10gUNhclw3Y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WC7YIrpSXUuWCJ8f3Meb0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1QSenADYk1geGDCy5Y0kY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40mxdeTcE4XHWjZnYaGeK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gL95ld3JHI1syMRkhkN7j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H9rAzpqxijqmPu1MwFJN8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ZNm0qR3bfQNn4ZELEEi9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2bWmjuO7ovKo9DeyYzu6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zsq28L15uYSiKa34yym8s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CGP0w5FJFjDtBuVhm36j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vRT3vU0WKV7iPKc7eVpLj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Egyz9hbi18fQaY7tALIIy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miEa4fPbTgtVcCuVKJKrU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2Zze0KkE2A0XUgUYcWtPf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KQ1g7BqyVBfOPOaP7Myz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nfLuYF0ZX7NnfFBQe4Rfd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UfHe1MwOX4J3BktvMFD3C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9x0enmIoYZLukvMJDes99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Ec4gmIibBag15aeNoa6z5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h6ZYJ21pAsJrSNa6ZZ5No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ejpCvQPh3ACVVXgoZg9bA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hEirDib6uikGSGz7wbAip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OXRcQA0ODd1r1Kj4dx6W6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Af5zPSKYAho8QlzqrA6FF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EqFONsY3bs3umC6gK84F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5FNzh61g08vtfvvW6iL58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2TUYuM5wQqFtAEU14hZw5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4mYWjaPYAZuUoMTOXcYFB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OS2smJ3NF5E6OyZysUGSQ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ZFg77gjNypksx5URO5UNk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ghYlOpJ3YJM9TmceCNtSx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Mm1TDB6BX2lBpY9LrT3vq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FocxFzt7jsR1vBkUM8Xn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OiXd4QlzO1OaGCH5Vw7PI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Jntyrw7Vy2PVAUAsuCMJD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ckUHdGcqgW1VyzKwoPrT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8uad93UFayILlsxjjxEA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kL2Mvt1u3YfUb8DKjrI8M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UFl0HYeXhJmqZ9EqaJoLS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FEoCTEv0blZrRnruL3g6H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yK8u5SgYJ00SZHC54zrhy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ryhgZFXkuMl96EtpzDJcB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qYoJSGYHEpXxizcOTA1ow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xPBXBF0Nxmpt7iSfNglN7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cylUcKK8acscry8U4iGRR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8PrTVDNK3I6BC2CHtf3pb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0VRj7Sc26g3BqwsjO7lp9"/>
</p:tagLst>
</file>

<file path=ppt/theme/theme1.xml><?xml version="1.0" encoding="utf-8"?>
<a:theme xmlns:a="http://schemas.openxmlformats.org/drawingml/2006/main" name="BOL_PPT">
  <a:themeElements>
    <a:clrScheme name="BO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O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O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OL2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BOL2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OL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L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NITH2010">
  <a:themeElements>
    <a:clrScheme name="Custom 17">
      <a:dk1>
        <a:srgbClr val="262827"/>
      </a:dk1>
      <a:lt1>
        <a:sysClr val="window" lastClr="FFFFFF"/>
      </a:lt1>
      <a:dk2>
        <a:srgbClr val="0093D3"/>
      </a:dk2>
      <a:lt2>
        <a:srgbClr val="EEECE1"/>
      </a:lt2>
      <a:accent1>
        <a:srgbClr val="0092D1"/>
      </a:accent1>
      <a:accent2>
        <a:srgbClr val="CC006B"/>
      </a:accent2>
      <a:accent3>
        <a:srgbClr val="008839"/>
      </a:accent3>
      <a:accent4>
        <a:srgbClr val="3A3C3C"/>
      </a:accent4>
      <a:accent5>
        <a:srgbClr val="4F5151"/>
      </a:accent5>
      <a:accent6>
        <a:srgbClr val="626464"/>
      </a:accent6>
      <a:hlink>
        <a:srgbClr val="00B0F0"/>
      </a:hlink>
      <a:folHlink>
        <a:srgbClr val="0049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14088</TotalTime>
  <Words>6823</Words>
  <Application>Microsoft Office PowerPoint</Application>
  <PresentationFormat>A4 Paper (210x297 mm)</PresentationFormat>
  <Paragraphs>1015</Paragraphs>
  <Slides>62</Slides>
  <Notes>31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62</vt:i4>
      </vt:variant>
    </vt:vector>
  </HeadingPairs>
  <TitlesOfParts>
    <vt:vector size="80" baseType="lpstr">
      <vt:lpstr>ＭＳ Ｐゴシック</vt:lpstr>
      <vt:lpstr>Arial</vt:lpstr>
      <vt:lpstr>Broadway</vt:lpstr>
      <vt:lpstr>Brush Script MT</vt:lpstr>
      <vt:lpstr>Comic Sans MS</vt:lpstr>
      <vt:lpstr>Copperplate Gothic Light</vt:lpstr>
      <vt:lpstr>Courier New</vt:lpstr>
      <vt:lpstr>Georgia</vt:lpstr>
      <vt:lpstr>Haettenschweiler</vt:lpstr>
      <vt:lpstr>Tahoma</vt:lpstr>
      <vt:lpstr>Times New Roman</vt:lpstr>
      <vt:lpstr>TimesNewRoman</vt:lpstr>
      <vt:lpstr>Wingdings</vt:lpstr>
      <vt:lpstr>BOL_PPT</vt:lpstr>
      <vt:lpstr>BOL2</vt:lpstr>
      <vt:lpstr>NITH2010</vt:lpstr>
      <vt:lpstr>VISIO</vt:lpstr>
      <vt:lpstr>Visio</vt:lpstr>
      <vt:lpstr>PowerPoint Presentation</vt:lpstr>
      <vt:lpstr>I dag</vt:lpstr>
      <vt:lpstr>Hva er et operativsystem?</vt:lpstr>
      <vt:lpstr>Hva er et operativsystem (OS)?</vt:lpstr>
      <vt:lpstr>Abstraksjon</vt:lpstr>
      <vt:lpstr>OS Organisering</vt:lpstr>
      <vt:lpstr>Funksjoner i operativsystemer</vt:lpstr>
      <vt:lpstr>Analyse av OS «kjerne»</vt:lpstr>
      <vt:lpstr>Operativsystemet - hovedfunksjoner</vt:lpstr>
      <vt:lpstr>Programmerer-perspektiv: Kjernen («KERNEL»)</vt:lpstr>
      <vt:lpstr>Oppstart (bootstrapping)</vt:lpstr>
      <vt:lpstr>Begreper</vt:lpstr>
      <vt:lpstr>Bruker- vs kjernemodus</vt:lpstr>
      <vt:lpstr>Prosesser og tråder: Taskmanager</vt:lpstr>
      <vt:lpstr>OSX – Activity Monitor</vt:lpstr>
      <vt:lpstr>Linux: ps, top, mmfl</vt:lpstr>
      <vt:lpstr>Operativsystemet - multitasking</vt:lpstr>
      <vt:lpstr>Mange Samtidige Oppgaver</vt:lpstr>
      <vt:lpstr>Systemkall</vt:lpstr>
      <vt:lpstr>Prosess opprettes (Unix) – fork()</vt:lpstr>
      <vt:lpstr>Operativsystemet - minne</vt:lpstr>
      <vt:lpstr>Virtuelt minne</vt:lpstr>
      <vt:lpstr>Kjøreplan (schedule)</vt:lpstr>
      <vt:lpstr>Kompilering</vt:lpstr>
      <vt:lpstr>Ulike typer eksekverbare filer</vt:lpstr>
      <vt:lpstr>Prosessen (tråden) sitt Minne</vt:lpstr>
      <vt:lpstr>Operativsystemet - filer</vt:lpstr>
      <vt:lpstr>Filadministrasjon</vt:lpstr>
      <vt:lpstr>NIVÅER for sikkerhet og tiltak</vt:lpstr>
      <vt:lpstr>Sikkerhet og filsystemet</vt:lpstr>
      <vt:lpstr>Operativsystemet – I/O kontroll</vt:lpstr>
      <vt:lpstr>Interrupt (og Exception) Håndtering</vt:lpstr>
      <vt:lpstr>Drivere</vt:lpstr>
      <vt:lpstr>Brukerperspektiv: skallet</vt:lpstr>
      <vt:lpstr>Brukerperspektiv: Skallet</vt:lpstr>
      <vt:lpstr>”DOS” (cmd.exe) – UNIX/OSX (bash)</vt:lpstr>
      <vt:lpstr>Kommandoer CMD vs BASH</vt:lpstr>
      <vt:lpstr>Kommandoer og flagg</vt:lpstr>
      <vt:lpstr>Kommandoer og omdirigering</vt:lpstr>
      <vt:lpstr>Signaler</vt:lpstr>
      <vt:lpstr>Hvorfor bruke kommando-skall?</vt:lpstr>
      <vt:lpstr>HISTORIKK</vt:lpstr>
      <vt:lpstr>Operativsystemet - tidlig utvikling</vt:lpstr>
      <vt:lpstr>Operativsystemet - videre utvikling</vt:lpstr>
      <vt:lpstr>Spesialiserte operativsystemer</vt:lpstr>
      <vt:lpstr>Operativsystemer</vt:lpstr>
      <vt:lpstr>DOS</vt:lpstr>
      <vt:lpstr>DOS - UNIX</vt:lpstr>
      <vt:lpstr>UNIX historikk</vt:lpstr>
      <vt:lpstr>MULTI-TASKING</vt:lpstr>
      <vt:lpstr>Microsoft Windows</vt:lpstr>
      <vt:lpstr>Windows</vt:lpstr>
      <vt:lpstr>Windows</vt:lpstr>
      <vt:lpstr>Windows</vt:lpstr>
      <vt:lpstr>Windows</vt:lpstr>
      <vt:lpstr>OSX (forhistorie)</vt:lpstr>
      <vt:lpstr>OSX </vt:lpstr>
      <vt:lpstr>Oppsummering</vt:lpstr>
      <vt:lpstr>Operativsystemet – generelle krav</vt:lpstr>
      <vt:lpstr>Hva skal vi kunne?</vt:lpstr>
      <vt:lpstr>Hva skal vi  kunne?</vt:lpstr>
      <vt:lpstr>Prate om eksamen</vt:lpstr>
    </vt:vector>
  </TitlesOfParts>
  <Company>NITH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Forelesning 0x05: Operativsystem</dc:title>
  <dc:creator>Bjørn Olav Listog</dc:creator>
  <cp:keywords>TK1100;Westerdals Oslo ACT</cp:keywords>
  <cp:lastModifiedBy>Ostby, Bengt</cp:lastModifiedBy>
  <cp:revision>172</cp:revision>
  <dcterms:created xsi:type="dcterms:W3CDTF">2000-08-14T07:31:37Z</dcterms:created>
  <dcterms:modified xsi:type="dcterms:W3CDTF">2018-10-08T19:50:18Z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false</vt:lpwstr>
  </property>
  <property fmtid="{D5CDD505-2E9C-101B-9397-08002B2CF9AE}" pid="3" name="Google.Documents.DocumentId">
    <vt:lpwstr>1uq42CpwPBKmhxJP6w6sbY8kWO2lPS_5wsSsWgA8jk_c</vt:lpwstr>
  </property>
  <property fmtid="{D5CDD505-2E9C-101B-9397-08002B2CF9AE}" pid="4" name="Google.Documents.RevisionId">
    <vt:lpwstr>04525815806543980945</vt:lpwstr>
  </property>
  <property fmtid="{D5CDD505-2E9C-101B-9397-08002B2CF9AE}" pid="5" name="Google.Documents.PluginVersion">
    <vt:lpwstr>2.0.2662.553</vt:lpwstr>
  </property>
  <property fmtid="{D5CDD505-2E9C-101B-9397-08002B2CF9AE}" pid="6" name="Google.Documents.MergeIncapabilityFlags">
    <vt:i4>0</vt:i4>
  </property>
</Properties>
</file>