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7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8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9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0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1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2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3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4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5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6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7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8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9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20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22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23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24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25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26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27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28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notesSlides/notesSlide29.xml" ContentType="application/vnd.openxmlformats-officedocument.presentationml.notesSlide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30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notesSlides/notesSlide31.xml" ContentType="application/vnd.openxmlformats-officedocument.presentationml.notesSlide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notesSlides/notesSlide32.xml" ContentType="application/vnd.openxmlformats-officedocument.presentationml.notesSlide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notesSlides/notesSlide33.xml" ContentType="application/vnd.openxmlformats-officedocument.presentationml.notesSlide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34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35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notesSlides/notesSlide36.xml" ContentType="application/vnd.openxmlformats-officedocument.presentationml.notesSlide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notesSlides/notesSlide37.xml" ContentType="application/vnd.openxmlformats-officedocument.presentationml.notesSlide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38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notesSlides/notesSlide39.xml" ContentType="application/vnd.openxmlformats-officedocument.presentationml.notesSlide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notesSlides/notesSlide40.xml" ContentType="application/vnd.openxmlformats-officedocument.presentationml.notesSlide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notesSlides/notesSlide41.xml" ContentType="application/vnd.openxmlformats-officedocument.presentationml.notesSlide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notesSlides/notesSlide42.xml" ContentType="application/vnd.openxmlformats-officedocument.presentationml.notesSlide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notesSlides/notesSlide43.xml" ContentType="application/vnd.openxmlformats-officedocument.presentationml.notesSlide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notesSlides/notesSlide4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notesSlides/notesSlide45.xml" ContentType="application/vnd.openxmlformats-officedocument.presentationml.notesSlide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notesSlides/notesSlide46.xml" ContentType="application/vnd.openxmlformats-officedocument.presentationml.notesSlide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notesSlides/notesSlide47.xml" ContentType="application/vnd.openxmlformats-officedocument.presentationml.notesSlide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8"/>
  </p:notesMasterIdLst>
  <p:handoutMasterIdLst>
    <p:handoutMasterId r:id="rId79"/>
  </p:handoutMasterIdLst>
  <p:sldIdLst>
    <p:sldId id="256" r:id="rId2"/>
    <p:sldId id="410" r:id="rId3"/>
    <p:sldId id="360" r:id="rId4"/>
    <p:sldId id="293" r:id="rId5"/>
    <p:sldId id="294" r:id="rId6"/>
    <p:sldId id="296" r:id="rId7"/>
    <p:sldId id="368" r:id="rId8"/>
    <p:sldId id="369" r:id="rId9"/>
    <p:sldId id="371" r:id="rId10"/>
    <p:sldId id="366" r:id="rId11"/>
    <p:sldId id="414" r:id="rId12"/>
    <p:sldId id="397" r:id="rId13"/>
    <p:sldId id="408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9" r:id="rId22"/>
    <p:sldId id="415" r:id="rId23"/>
    <p:sldId id="307" r:id="rId24"/>
    <p:sldId id="308" r:id="rId25"/>
    <p:sldId id="395" r:id="rId26"/>
    <p:sldId id="309" r:id="rId27"/>
    <p:sldId id="310" r:id="rId28"/>
    <p:sldId id="419" r:id="rId29"/>
    <p:sldId id="421" r:id="rId30"/>
    <p:sldId id="315" r:id="rId31"/>
    <p:sldId id="372" r:id="rId32"/>
    <p:sldId id="318" r:id="rId33"/>
    <p:sldId id="394" r:id="rId34"/>
    <p:sldId id="379" r:id="rId35"/>
    <p:sldId id="405" r:id="rId36"/>
    <p:sldId id="320" r:id="rId37"/>
    <p:sldId id="321" r:id="rId38"/>
    <p:sldId id="322" r:id="rId39"/>
    <p:sldId id="323" r:id="rId40"/>
    <p:sldId id="324" r:id="rId41"/>
    <p:sldId id="325" r:id="rId42"/>
    <p:sldId id="374" r:id="rId43"/>
    <p:sldId id="375" r:id="rId44"/>
    <p:sldId id="376" r:id="rId45"/>
    <p:sldId id="326" r:id="rId46"/>
    <p:sldId id="327" r:id="rId47"/>
    <p:sldId id="416" r:id="rId48"/>
    <p:sldId id="328" r:id="rId49"/>
    <p:sldId id="406" r:id="rId50"/>
    <p:sldId id="407" r:id="rId51"/>
    <p:sldId id="417" r:id="rId52"/>
    <p:sldId id="353" r:id="rId53"/>
    <p:sldId id="352" r:id="rId54"/>
    <p:sldId id="354" r:id="rId55"/>
    <p:sldId id="384" r:id="rId56"/>
    <p:sldId id="380" r:id="rId57"/>
    <p:sldId id="381" r:id="rId58"/>
    <p:sldId id="382" r:id="rId59"/>
    <p:sldId id="424" r:id="rId60"/>
    <p:sldId id="418" r:id="rId61"/>
    <p:sldId id="355" r:id="rId62"/>
    <p:sldId id="385" r:id="rId63"/>
    <p:sldId id="357" r:id="rId64"/>
    <p:sldId id="358" r:id="rId65"/>
    <p:sldId id="359" r:id="rId66"/>
    <p:sldId id="386" r:id="rId67"/>
    <p:sldId id="387" r:id="rId68"/>
    <p:sldId id="388" r:id="rId69"/>
    <p:sldId id="389" r:id="rId70"/>
    <p:sldId id="422" r:id="rId71"/>
    <p:sldId id="423" r:id="rId72"/>
    <p:sldId id="390" r:id="rId73"/>
    <p:sldId id="393" r:id="rId74"/>
    <p:sldId id="413" r:id="rId75"/>
    <p:sldId id="411" r:id="rId76"/>
    <p:sldId id="412" r:id="rId7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122E1727-924B-46AF-82F8-5409C6841D8E}">
          <p14:sldIdLst>
            <p14:sldId id="256"/>
            <p14:sldId id="410"/>
            <p14:sldId id="360"/>
          </p14:sldIdLst>
        </p14:section>
        <p14:section name="VC vs pakke" id="{5BB22AA5-200D-41ED-98B4-01AFA3D4D9B7}">
          <p14:sldIdLst>
            <p14:sldId id="293"/>
            <p14:sldId id="294"/>
            <p14:sldId id="296"/>
            <p14:sldId id="368"/>
            <p14:sldId id="369"/>
            <p14:sldId id="371"/>
            <p14:sldId id="366"/>
          </p14:sldIdLst>
        </p14:section>
        <p14:section name="Routing" id="{115E5732-DAB7-4642-9C90-88D0DCD99E49}">
          <p14:sldIdLst>
            <p14:sldId id="414"/>
            <p14:sldId id="397"/>
            <p14:sldId id="408"/>
            <p14:sldId id="398"/>
            <p14:sldId id="399"/>
            <p14:sldId id="400"/>
            <p14:sldId id="401"/>
            <p14:sldId id="402"/>
            <p14:sldId id="403"/>
            <p14:sldId id="404"/>
            <p14:sldId id="409"/>
          </p14:sldIdLst>
        </p14:section>
        <p14:section name="IPv4" id="{4C36D418-2EA0-41F2-968D-23AC8F30E93F}">
          <p14:sldIdLst>
            <p14:sldId id="415"/>
            <p14:sldId id="307"/>
            <p14:sldId id="308"/>
            <p14:sldId id="395"/>
            <p14:sldId id="309"/>
            <p14:sldId id="310"/>
            <p14:sldId id="419"/>
            <p14:sldId id="421"/>
            <p14:sldId id="315"/>
            <p14:sldId id="372"/>
            <p14:sldId id="318"/>
            <p14:sldId id="394"/>
            <p14:sldId id="379"/>
            <p14:sldId id="405"/>
            <p14:sldId id="320"/>
            <p14:sldId id="321"/>
            <p14:sldId id="322"/>
            <p14:sldId id="323"/>
            <p14:sldId id="324"/>
            <p14:sldId id="325"/>
            <p14:sldId id="374"/>
            <p14:sldId id="375"/>
            <p14:sldId id="376"/>
            <p14:sldId id="326"/>
            <p14:sldId id="327"/>
          </p14:sldIdLst>
        </p14:section>
        <p14:section name="ICMP" id="{9C2E5E2F-D7D2-4D92-A47C-096B04450E34}">
          <p14:sldIdLst>
            <p14:sldId id="416"/>
            <p14:sldId id="328"/>
            <p14:sldId id="406"/>
            <p14:sldId id="407"/>
          </p14:sldIdLst>
        </p14:section>
        <p14:section name="NAT" id="{6D51182E-ECE1-41A1-B114-30A9E27C3876}">
          <p14:sldIdLst>
            <p14:sldId id="417"/>
            <p14:sldId id="353"/>
            <p14:sldId id="352"/>
            <p14:sldId id="354"/>
            <p14:sldId id="384"/>
            <p14:sldId id="380"/>
            <p14:sldId id="381"/>
            <p14:sldId id="382"/>
            <p14:sldId id="424"/>
          </p14:sldIdLst>
        </p14:section>
        <p14:section name="IPv6" id="{BD46BFC3-84BF-4F91-868D-22147635E063}">
          <p14:sldIdLst>
            <p14:sldId id="418"/>
            <p14:sldId id="355"/>
            <p14:sldId id="385"/>
            <p14:sldId id="357"/>
            <p14:sldId id="358"/>
            <p14:sldId id="359"/>
            <p14:sldId id="386"/>
            <p14:sldId id="387"/>
            <p14:sldId id="388"/>
            <p14:sldId id="389"/>
            <p14:sldId id="422"/>
            <p14:sldId id="423"/>
            <p14:sldId id="390"/>
            <p14:sldId id="393"/>
          </p14:sldIdLst>
        </p14:section>
        <p14:section name="Oppsummering" id="{7E307282-B0CD-4C13-9B56-C8DD0FEF2665}">
          <p14:sldIdLst>
            <p14:sldId id="413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FF9933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3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5.xml"/><Relationship Id="rId7" Type="http://schemas.openxmlformats.org/officeDocument/2006/relationships/slide" Target="slides/slide26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24.xml"/><Relationship Id="rId5" Type="http://schemas.openxmlformats.org/officeDocument/2006/relationships/slide" Target="slides/slide14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860" tIns="47430" rIns="94860" bIns="474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0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145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860" tIns="47430" rIns="94860" bIns="474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22145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01BC5D-B6F3-42B8-AB55-D2BBD8BB141F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497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8" units="in"/>
          <inkml:channel name="Y" type="integer" max="18968" units="in"/>
          <inkml:channel name="F" type="integer" max="255" units="dev"/>
        </inkml:traceFormat>
        <inkml:channelProperties>
          <inkml:channelProperty channel="X" name="resolution" value="3678.54541" units="1/in"/>
          <inkml:channelProperty channel="Y" name="resolution" value="3065.2876" units="1/in"/>
          <inkml:channelProperty channel="F" name="resolution" value="INF" units="1/dev"/>
        </inkml:channelProperties>
      </inkml:inkSource>
      <inkml:timestamp xml:id="ts0" timeString="2007-01-22T18:17:28.14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956 0 15,'0'0'18,"0"0"-2,0 0-2,0 0-2,0 0-4,0 0 3,0 0-4,0 0 0,0 0-1,0 0 1,0 0-1,3 20 0,-5-2 0,-1 4 0,-2 2 3,-1 5-2,-4 5 2,0 1 1,-3 1-2,0 6-2,-3 3 0,1 5 0,-4 1 0,0 4 0,-2 2-1,-1 4-1,-1-1-1,2 0 3,-3 0-2,1 2-1,-3 0 0,-1 3 0,-3-4 0,-2 3 0,-1 3-3,-3 0 0,0-2 0,-1-4 0,0-1 0,3-3 0,2-7 0,5-4 0,2-7 0,4-4 0,4-4 0,4-2 0,1-5 0,2-4 0,2-1 0,-1 0 0,1-2 0,-2 4 0,-1-2 0,1 1 0,2 2 0,-2-1 0,1-2 0,2-4 0,1 1 0,1-1 0,5-15 0,0 0 0,0 0 0,0 0 0,0 0 0,0 0 0,0 0 0,0 0 0,0 0 0,0 0 0,0 0 0,0 0 0,0 0 0,10 0 0,1 0 0,-11 0 0,0 0 0,0 0 0,13-8 0,0-1 0,0 0 0,3-3 0,2-1 0,2-4 0,3-2 0,3 2 0,1-1 0,0 1 0,1 5 0,-4 4 0,-1 1 0,-4 2 0,-4 0 0,-3 3 0,-1 0 0,-11 2 0,0 0 0,0 0 0,0 0 0,0 0 0,-11 14 0,-4 1 0,-3 2 0,-5 1 0,-6 4 0,-2 2 0,-2 0 0,-2-4 0,1 3 0,1-4 0,3-2 0,4-4 0,3-4 0,5-4 0,2-1 0,3-4 0,1-4 0,2 2 0,10 2 0,-12-8 0,0-1 0,12 9 0,-10-13 0,1 1 0,5-2 0,3-3 0,1-7 0,3-7 0,1-7 0,3-1 0,0-6 0,3 1 0,0 2 0,0 3 0,-1 6 0,-2 4 0,-3 9 0,-1 1 0,0 0 0,-3 19 0,0 0-29,0 0-27,-11 5-2,3 9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8" units="in"/>
          <inkml:channel name="Y" type="integer" max="18968" units="in"/>
          <inkml:channel name="F" type="integer" max="255" units="dev"/>
        </inkml:traceFormat>
        <inkml:channelProperties>
          <inkml:channelProperty channel="X" name="resolution" value="3678.54541" units="1/in"/>
          <inkml:channelProperty channel="Y" name="resolution" value="3065.2876" units="1/in"/>
          <inkml:channelProperty channel="F" name="resolution" value="INF" units="1/dev"/>
        </inkml:channelProperties>
      </inkml:inkSource>
      <inkml:timestamp xml:id="ts0" timeString="2007-01-22T18:17:07.046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0 708 3,'0'0'6,"0"0"-1,0 0-3,0 0 2,0 0-2,0 0 3,0 0 0,0 0 0,0 0 2,0 0-1,0 0 1,0 0-2,0 0 1,0 0-1,0 0 1,0 0 3,0 0-3,0 0 0,0 0 0,0 0 0,0 0-3,10-14 2,1 2-4,-11 12 1,0 0-4,12-5 4,-1 2-1,-11 3 0,11 0 2,1 0-1,-12 0 1,13 0-1,0 1 3,-13-1-2,11 5 0,0 2 0,-11-7-2,10 0 0,2 2-1,-12-2 0,0 0 0,0 0 0,11 0 0,1 0-1,-12 0 2,0 0 0,0 0 1,0 0 0,0 0-1,0 0 2,11 2-2,1 1 1,-12-3 0,0 0-1,0 0-1,0 0 0,11 12 0,0 0 0,-11-12 0,10 4-1,2 1 0,-12-5 0,11 1 1,-1 1 0,2 2 2,-12-4-3,13 3 3,-3 0-2,0 1 1,1-1 0,-11-3-1,12 2 2,-1 0-4,0-1 4,-11-1-5,16-8 2,-3 1 1,1 0-1,-1 2 0,1-2 2,-1 2-1,2-2 0,-3 4 1,3 1 1,-1 0 0,0 2 0,-1 4-1,0-1-1,0 1 2,0-1-1,0-1-1,-2 3 0,2 0-1,-2 0 1,1-5-2,-1 2 2,2 0 0,-1 1-2,0 0 1,1-1 1,0 0 1,1-2-1,2 0 1,-2 0-1,2-2 1,1 0 0,1 1 1,0 1-2,1-2 0,1 2 0,0 0 0,1 0 0,1 2 0,-1-1 0,0-1-1,1-1 0,-2 1 1,1 1-1,-1 1 1,2-2 0,-2 2 2,1-4-1,-1 2 1,2 2 0,-2 1 0,-2-1 0,1 0-2,-1 1 1,1-1-1,-2 3 0,2-2 0,-1 1 0,1-1 0,0 1 0,-1-4 0,2 0-1,0 0 2,0 0-2,2 0 2,0 0-1,1 0 0,0 1 1,1 1 0,1 2 0,2-1-1,0 0 2,0 1-3,0 1 1,1-3-1,0-2 1,1 1 0,-1-2-1,-1 1 1,1-4 0,-1 1 1,0-1-1,-1 3 3,-2-1-3,-1 0 0,0 1 3,-3-1-1,-2 4-1,-1-1 2,-1 3-1,-2-1-1,1 2 1,-1-1-2,2 1 0,1-2-1,0-3 1,2-1-1,1-3 1,0-1 0,1-2 0,1 0 0,0 2 1,-2 0 1,0 0-1,-1 3 0,-2 0 1,0 4-1,0-2 0,1 0-2,-1 2 0,1-2 0,2 0 1,2 0-1,-1-2-1,2 2 2,0 0 0,3 0 1,-2-2-1,0 1 2,1 1-1,-3-2 0,0 2 0,-2 0 0,0 2 1,-3-2-3,0 0 3,2 1-2,-1-1 1,1 2-1,1 0-1,1 0 2,2-2-2,0 0 1,3 1-1,-2-1 1,1 2-1,-1 0 2,-1-1 0,1 3 0,-1 1 0,-2-3-1,2 1 1,0 2-1,0 0 1,1-1-3,2 1 2,-2-5-1,2 0 0,-2 2 2,1-1-2,-1-1 2,0-1-1,0 1 1,-1 0 1,0 1 1,0 3-1,0-1 1,0 2 0,-2 0-2,1 4 2,-1 0-2,-1 1 1,2-2-2,-1 1 1,0 0-3,1-4 1,-1 2 2,2-2-2,0-2 1,0 1-1,0-1 2,0-1-1,-2 1 1,2 1-1,-3-1 1,1 2 0,-1-1 0,0-1 1,2-1-4,-1 1 2,2-1-1,1 0 2,1-1-2,1-1 1,-1 0 0,1-3-1,0 3 2,1-2-3,1 2 4,1 2-4,2-2 2,1 0 1,1 0 0,1 2-1,2-2 0,0 0 1,1 0-2,3-4 2,0 1-2,0-1 1,1-4-2,1 1 1,-1 2 2,2 0-2,-2 1 2,-1-1-2,1 3 2,-1 1-1,-2 2 1,-1 3 0,-1-3-1,0 1 0,-2 0-1,0 1 2,1 1-2,-1-1 2,0-1-1,1-2 0,-1 2-2,2-1 2,-1 1 2,2-2-3,-1 0 2,0 2-1,-2-2 0,1 0 0,-1-2 1,-3 2-1,-1-2-1,0 1 2,-2 1-1,-1-2 2,0 2-3,-3 0 0,2 0 0,0 0 2,-1 0-2,1 0 1,0 3-1,-1-1 0,3 0 2,-1-1-1,1 1 0,1-2 0,2-2 0,2 1 0,2-3 1,0 1-1,2-2 0,1 0 1,0-1-1,-1 1 2,-1 2-2,0 1 0,-2 0-1,-1 2 1,-2 2-1,0 2 1,-1-1-1,0 2 1,-2 2 0,2 0 1,0 0 0,0 0-1,0-4 0,2 2 0,-1 0 1,-1 0-1,0-1 0,0 1 0,-1-3 0,-1-1 0,-1 3 0,2-1 0,0 1 0,-1-3 0,1 3 0,-1-2-1,1-1 2,1 1-3,0 0 3,0-2-1,0 3 2,-1 0-2,-2-1 1,1 0 0,1 0-1,0-1 0,-2 3 0,0-1 0,0-1-2,2 0 3,-1-1-2,1 1 0,1 0 1,0-1 0,1-2 0,2-3-1,1-1 2,1 0-2,0-4 2,3-1 0,0 2 1,2-1-3,3 2 1,0 4 1,3-1-1,-1 3 0,1 2 0,0 1 0,-2 0-1,-1 0 1,-1-1-1,-4 3-1,1-4 2,-5 0-1,0-2 2,-2-1-1,-1-1 1,-2 1-1,-3-1 0,-1-1 2,0 0-1,-1 0-2,-3 0 0,1 1 1,-2 1-1,0-4 1,-2 0-2,0-3 1,-3-4-1,1-1 1,0-1 1,-1-1-2,1-3 2,1-1 0,0-1 0,1 1 1,0 2 0,1 1-1,-1-3 0,2 2 1,-2 0-2,-4 2 1,2-2-3,-4 1 2,1-1 0,-1 0 0,-4 0 0,-1 0 0,-1-1 1,0 1-1,-2 2 4,0 0-4,-2 3 2,-1-2 0,-1 3-2,2 1 1,-2 12 0,0-16-2,1 3 2,-1 13 0,0 0-1,0 0-1,-6-18 1,1 5 0,-2-1 1,1 2-1,6 12 0,-16-20 0,2 4 2,1 1 1,2 3-1,-1 0 2,2 0-3,10 12 3,-14-12-3,2 1 1,1 3-2,11 8 0,-14-12 0,1 2 0,0-1 2,0 3-2,0-1 0,2 1 1,-2 1 3,0-2-3,0 2 1,0 1-2,-1-1-1,1 0 4,0 0-1,0 2 0,1-2-3,0 0 3,-1 0-2,0 0 3,2 1-2,0 0-1,-2 1 0,-2 0 0,-2 2 1,0-1-1,-2 3 1,1 2-3,-2 1 5,0 0-2,0 1 1,-2-1-1,2 0 0,-1-2 1,1 0-1,-1 0 2,1-2-4,-3 0 3,0-1-2,0 1 0,-1 0 1,-1 2-1,0 2 2,-3 0-2,0-1 2,1 3-2,-3-1 2,0 1-1,0-3 0,-2 1 0,1 0 0,1 0 0,0-2 0,1 0 0,2-2 0,1 0 0,2 0 0,-2 2 0,3-1-2,2 1 0,-1 1 2,0 3-1,-3-1 1,1-1-1,-2 1 2,1-3-2,-3 2 2,0 0 1,-2-4-2,-2 2 1,-1 0 0,1 2-1,-1 0-2,0-1 2,1 1 0,0 0 0,-3 1-1,2-1-1,0-2 1,2-2-1,0 0 2,-1 2-1,1-1 1,1-3 0,0 1 1,3-1-1,1 1 1,1 0 0,1-1-1,0 1 1,0-1-1,-2 3 0,0-3-1,0 2 2,-1 2-2,0 2 1,0 0 0,1-2-2,0 2 2,2-2-2,1 0 3,-1-2-2,1-2 1,0-1 0,0 0 1,-1 0 0,0 2-1,1-1 2,0 2-1,0 1-1,0 1 0,-1 1 0,0-1-2,-2 4 2,0-2-1,-2 1 1,-1-1-1,1-1 0,-3-1 1,1-1-1,-1 2 4,-2 1-3,0 0 0,-1 1 2,0 1-2,-2 1 1,-1 0-2,0 4 1,-1-1-1,1-1 2,2 2-3,-1-1 2,2 4 2,1-5-2,0-2 1,3-1-2,0-3 1,0 1 0,3-2 1,-1-2-1,3-1-2,-2 1 2,1 2 1,-1 0 0,1 0-1,0 2 0,0-2-1,1 2 2,0-1-3,3-1 2,-1 0-1,3-1 0,0-1 0,1 0 0,1 0 4,0-1-3,0-2 0,-1 1 0,1-1 2,-1 2-1,-1 1 0,0 2 1,-1-2-3,-2 1 2,0 2-1,-1 1 0,-1 2 0,1-3 0,-2 1-1,2-2-1,0-2 3,-2 2-2,2-1 1,-4-3-1,1 2 2,0-1-1,-3 0 2,-4-1-1,-2 2-1,-3 2 0,-2 0 0,0 4 2,-4-2-4,1-1 3,0 3-2,-2-1 1,2 1 0,-1-1 0,0-1 0,2-2 0,-2 0 0,2 0-1,1-2 2,2 2-1,1-2 2,2 1-4,1 1 3,2 0 0,1-2-1,-1 2-1,1 0 1,0 2 1,0-2-3,-1 0 2,1 0 0,0 1-3,0 1 3,3-2 1,0 2-1,1-2 0,1 0 1,-1 0-2,2 0 3,0-2-1,0 0 0,-2 2-1,1-1 1,-1 1-1,2 0 0,0-2 0,0 2 0,-2 0 0,2-2-2,0 0 2,0 1-1,-1-1 0,-2-1 1,0 1-1,-3 0 2,-1 0-1,-2 2 1,-2 0-1,-1 2 0,-1 0 2,0 0-2,-1-1 0,1-2 0,0 1 0,0-2 0,-2 2-1,2 0 1,0 2 0,0-2 1,0 0-2,2 1 1,0 1-1,4 1 2,1-1-1,0-4 0,2 1 1,-1-1 0,0 0 0,-3 1-1,0-1 2,-3 2-2,0 2 1,-1-1-2,-1 3 2,0-3-2,0 3 1,2-1 0,-1 1-1,0-1 2,2-1-2,0 0 2,-2-1-1,1 3 0,-1-1 0,1-1 0,-1-2 1,0 0-1,1 2 1,-1-1-2,2-1 1,1 2-1,2-2 2,0 0-2,1 2 1,1-2 1,2 0-1,0 0 1,2 0-2,-1 0 1,1 0 1,-1-2 0,1 2-1,-4 0-1,2 0 3,-1 2-2,-1-1 2,1 5-2,-1 0 0,1 3 0,-2-2 0,0 1 0,0-1-1,2 0 2,-1 0-4,4 0 3,1-4 0,2 1 1,5-3 1,3 1-2,3-2 1,2 2-1,2-1 3,10-1-1,0 0-2,-12 12 1,0 0-1,12-12 0,-11 18-2,1-1 2,10-17-2,-12 8 2,2 3-2,10-11 4,0 0-1,0 0 3,-10 13-2,3-1 2,4 0 1,0 2-5,2 0 0,-1 1 0,1 4 0,0-2 0,-1 4 0,1-1 0,-1 1 0,1 1 0,-2-1 0,2-3 0,-1-2 0,1-1 0,1-1 0,-2 0 0,2-1 0,2 1 0,-2-14 0,3 19 0,-1-4 0,1-1 0,2 0 0,-5-14 0,0 0 0,8 13 0,2 3 0,-10-16 0,0 0 0,0 0 0,12-2 0,-1 0 0,-11 2 0,0 0 0,0 0 0,10-5 0,1 0 0,-11 5 0,0 0-28,-11 0-27,1 0-2,10 0-1,-6 19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8" units="in"/>
          <inkml:channel name="Y" type="integer" max="18968" units="in"/>
          <inkml:channel name="F" type="integer" max="255" units="dev"/>
        </inkml:traceFormat>
        <inkml:channelProperties>
          <inkml:channelProperty channel="X" name="resolution" value="3678.54541" units="1/in"/>
          <inkml:channelProperty channel="Y" name="resolution" value="3065.2876" units="1/in"/>
          <inkml:channelProperty channel="F" name="resolution" value="INF" units="1/dev"/>
        </inkml:channelProperties>
      </inkml:inkSource>
      <inkml:timestamp xml:id="ts0" timeString="2007-01-22T18:27:30.453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231 733 1,'0'0'8,"0"0"-1,0 0-2,0 0 0,0 0-2,0 0 2,0 0 0,0 0-1,0 0 0,0 0 0,0 0-1,0 0 0,0 0 0,0 0 1,0 0 2,0 0-1,0 0 2,0 0-1,0 0 0,0 0 2,0 0-4,0 0 0,0 0-3,0 0 1,0 0-2,0 0 2,0 0-2,0 0-1,0 0 2,0 0 0,0 0 1,0 0-1,0 0 0,0 0-1,0 0 1,0 0-1,0 0-1,0 0 2,0 0-2,0 0 1,0 0 1,0 0 0,0 0 0,0 0 0,0 0 2,0 0-4,0 0 2,10 10 0,2 2 1,-12-12-3,0 0 2,0 0-2,13 7 1,0 0 1,-13-7-1,0 0 0,0 0 0,13 15 0,-1 1-1,-12-16 2,10 5-1,2 2 0,-12-7 1,0 0-2,13 8 2,0 3-1,-13-11 1,0 0-3,12 7 3,1 0-2,-13-7 0,0 0 2,12 11-2,1-1 1,-13-10 0,0 0 1,11 11-1,2 1 1,-13-12 0,10 2 0,1-1-1,-11-1 2,13 5-2,-1-1 0,-1 1 1,1 0-1,-2 0 1,1 1-2,1 0 2,0-2-2,1-1 1,2-1 0,-1 0 0,0 0 0,0-1 0,1 1 1,-1 0-1,0 1 2,1 1-2,-2-1 0,1 1 2,-3 1-3,2 2 2,0-4-2,1 2 1,-1 2-1,0 0 1,0-2 0,0-1-2,1-1 3,0 1-3,2-1 3,0 0-1,0-3 0,2 0 1,1-1 0,-1 4 0,1-1-2,0 1 3,-1 1-3,2-1 2,-1 2-2,-1-2 1,2-3-1,0 0 1,2 2 0,-1 0-1,1 1 1,-1-1-1,1-1 3,-1 3-3,-1 1 3,0 0-2,-1-1 1,1-3 0,-2 1-1,1 0 0,1 0 0,0-1 0,1-1-1,2 0 1,2 0-1,-1 2 1,3-2-1,0 0 1,-1 0 0,1 0 0,-1-2 1,0 1-1,1-1 1,0-2-1,-1 4 2,1 0-1,0-1 0,0-1 0,0 0-1,2 1 1,-2-1-2,0 2 1,2-2-1,0 0 1,-1 2-1,1 2-1,-1-2 2,1 2 0,-2 0 2,0-1-2,-2-1 0,-1 0 1,0 0 0,1-1-1,-1 1 1,-1 0 0,2 0-1,1 0 2,1 1-2,1 1 0,2-2-1,0 2 2,1-2 0,1 0-2,-1 0 2,0-2-2,1 2 2,-1 0 1,-2 3 1,-2-1-2,-2 0 0,1 0 1,-3-1-3,0 1 2,-2 0-1,1 1 0,-2-3-1,-2 0 2,1 0-1,0 0 0,-1 2 0,-1 0 0,1-1 0,-1-1-1,0 2 2,0 2-2,-1-3 2,1 1-1,-1 2 2,1-1-2,0 0 1,2 3-1,-1-3 0,-1 0 0,2 3 0,-1-3 0,1-1-3,0 1 3,1-1 0,0 1-3,3-1 3,1 0 0,2-2 0,-1-2 0,1 0 1,3-1-1,1 0 1,0-3 1,0 3-3,0-1 2,-2 3 0,1 1 0,0 1-1,-2 1 0,-1 0-1,-1-2-1,1 0 3,0-2-2,0 0 0,-1-1 1,2-2 0,-1 1 0,1 1 0,1 0 1,-1-1-1,-2 2 2,3-1-1,0 1-2,-1 4-1,1-2 3,-1-4-2,-2 3 1,4-1-1,-2 0 1,0 2-1,1-1 0,-1-3 2,1 1-2,1 1 2,0 0-2,-1-1 1,1-1 0,-2-1 0,0 2 0,0-3 1,0 3 0,-1-2-1,0 0 1,0-1-1,-1-1 0,1-2-3,-2 0 3,2 1 0,-2-3-1,2 3 0,-1-3 0,0 1 1,1-2 0,0 2 2,0-4-1,-2 0-2,2-3 3,-1-2-2,1 0 1,-2-1-3,1 1 2,-2 0-1,-1 0 0,0 2 0,-2-1-2,-3 3 2,-1-2 0,-2-2 0,-2 0 0,-2 0 1,-3 2-2,-2 2 3,0 1-2,-2 0 2,-1 0 0,-2 14 0,-1-14-1,0 2 0,1 12 0,-9-13-1,2 1 1,7 12-2,-13-14 2,2 2-1,-1 0-1,1-1 3,-1-1-1,1 2 2,1-4-2,-2 2 2,-1-1-1,2-2-1,0 1 0,-1 0 0,1 3 0,1-3-1,0 1 1,10 15-2,-13-19 3,1 6-1,2 0-1,10 13 1,-14-13-1,1 2 1,0 1-2,2 1 3,-2 2-3,2 1 4,-4-3-3,1 4 4,0 0-3,-2-2 0,2 0 1,-2 0-1,2 2 1,-2-2-2,2 2 1,1-4-2,0 2 1,0 2 1,-1 0-1,-1 0 2,0-2-1,-1 0 0,-3 0 1,-1-1 0,-3 1-1,0 0 2,-2 0-1,-1 4-1,-4 1 1,0 2 0,0 0 0,0 2-2,0 1-1,-2 1 2,2 1-1,0-3-1,3-1 0,-1 1 2,-1 0-2,0-2 2,1-2 1,-1 0 0,-1-3-1,0 2 1,-1-1 0,-1 3-1,-1-3 1,0 2-2,-1 2 1,0-3-1,1 3 1,-3 2 0,0-1 0,-1 1-1,-1-2 1,-4 0 1,-2-2-3,-2 4 4,-1 0-4,-2-4 2,1 2-1,-1 0 1,2 2 1,0 0-3,2 1 4,4-1-3,2-1 3,2 1-3,1 0 1,2-4-2,0 0 2,1-1 0,0-4-1,0 0 1,-1-1-1,1-1 2,-2-1-1,1 3 3,0 0-4,-1 2 2,1-1-1,1 3 0,-1 1 1,1 2-2,2 2 1,-1-2-2,2 2 3,0-1-2,0 1 0,0 0 2,0-2-2,-1 0 1,-2-2 0,0 0 0,0 2 0,0-1 1,0 1 0,2 0 0,0 0 0,-1 1 1,3-2 0,1 1-2,1-2 1,-2 0-2,-1-1 0,0 1 0,-1 0 0,-4 2 0,-2 4 0,-3-1 0,-4 1 0,-2-1 2,0 2-1,-1-3 0,0 2 0,0-3 0,1 1 1,1 0-1,3-1 2,-1 1-2,1-2 3,2 2-3,0 0 0,2-1 1,0-1-1,1 2 0,0 0-1,0 1 1,0 1-1,-2 1 2,0 0-1,2 0 1,0 2-1,0 0 1,1 0 1,2-2-3,2 2 1,2 1-1,2-1 2,-1-2-3,3 0 2,1-1 0,0-1-1,1 0 1,-2 1-2,2-2 2,0-1 0,1 3 0,0-1 0,0 1 0,0 1 0,2 2 3,1 0-3,1 0 0,2-2 1,1 2-1,0 0 1,2-2-1,1 0 1,2 0-3,1 0 2,10-5 1,-12 5-3,2 2 5,10-7-3,0 0 2,-8 18-1,2-1 0,0 0 1,1 3-2,-1-1 3,-1 0-3,0 2 2,-1-2-1,1 0-1,2-4 1,-3-1-1,3 2 0,5-16-1,0 0 3,-12 13-3,2 1 3,10-14-2,0 0 1,-1 15 2,1-3 0,3 0 0,0 2 0,-3-14-1,5 12-1,1 2 2,-6-14-3,0 0-2,0 0-1,0 0 0,0 0-1,0 0-6,0 0-4,0 0-17,0 0-13,0 0 2</inkml:trace>
  <inkml:trace contextRef="#ctx0" brushRef="#br0" timeOffset="7140">405 815 0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8" units="in"/>
          <inkml:channel name="Y" type="integer" max="18968" units="in"/>
          <inkml:channel name="F" type="integer" max="255" units="dev"/>
        </inkml:traceFormat>
        <inkml:channelProperties>
          <inkml:channelProperty channel="X" name="resolution" value="3678.54541" units="1/in"/>
          <inkml:channelProperty channel="Y" name="resolution" value="3065.2876" units="1/in"/>
          <inkml:channelProperty channel="F" name="resolution" value="INF" units="1/dev"/>
        </inkml:channelProperties>
      </inkml:inkSource>
      <inkml:timestamp xml:id="ts0" timeString="2007-01-22T18:27:37.843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9052 0 0,'-38'14'0,"-2"0"2,-4 1-2,0 4 1,-4-2-1,1 2 0,0 2 0,1-1 1,-1 1-1,3-1-1,-1 1 4,2-2-3,1 0 0,-1-1 0,0-2 1,1 1 0,1 0 1,-2 2 0,0-2-2,-3 2 3,0 2-1,-2-1-1,-1 4 1,-1 2-1,-1 0-1,0-2 0,0 0 1,1 0-2,1 0 1,2 0 1,0-2 0,1-2-1,0 3 0,1-1 1,-1-1-2,0 1 2,-3-1-1,-1 3 1,0 0-2,-3 1 3,-1 1-2,-3 1 0,-1 6 0,0-2-1,-1 3 2,1-1-2,-3 1 1,3 0-1,-1 1 3,1-1-3,-1 0 3,0 2-2,-1-2 1,-3 2 0,0-1-1,-1 2 0,-2-1 0,-1 0 0,-2 0-2,-1 0 1,-1 2 0,-1 2 2,-1 1-2,-1 0 1,-1 0-1,-2 0 1,-2 2 2,1 0-2,-1 1 1,3-1-1,3 0 1,2 0 0,5 2 1,6-4 0,3 0-2,4-2 3,3-1-3,0 0 1,1-2-1,2-2 0,0-1 0,-1 1-1,1-2 1,0 1 0,1-2 1,0 0 0,2-2-1,0 0 0,-1 0 1,4-1-1,-2 1 0,3-2 0,1 1-1,2 1 1,1 0 1,2 0-1,0 0 0,-1 0 0,1-1 0,-2 1-1,-1 2 2,-1 0-1,-5-1 0,-2 3-1,1 1 2,-3 2-1,0 0 0,-2 2 1,-1 0 0,1 0 0,2 1-1,0 0 0,0-3 0,-1 2 0,4 0 1,1-2-1,0 0 1,3 0-1,2-2 1,0-1-1,4 3 2,3-2-1,-1 0-1,1 2 0,1 0 1,-3 2 1,-2 0-2,0 3 2,-3-2-1,0 1 1,-1 1 1,2 0 0,0-3 0,2 1 1,3 2 0,-1 0-2,0 4 2,0 0-2,-3-1 0,-1 2 0,-5 6 0,-2-1-1,-2 1-1,-2-3 1,0 1-1,1 0 2,1-2-2,2 0 3,4-4-1,1 1 1,5-2 0,0-2 1,2-3 0,1-1-2,-1-1 2,1 0-2,-3 2-2,-4-2 0,-2 4 0,0 1 0,-3 0 0,0-2 0,2 4 0,-1-3 0,5 1 0,2 0 0,0-2 1,5-1 1,2 0-1,2-1 0,1-2 0,4 1-1,0-4 1,-1-1 1,2 2-2,-3-2 1,0-2 0,-1 0 0,0 0-1,-1 2 0,1-2 1,1 2 0,-1-5-1,0 3-1,-1 0 1,1-2-1,-3 1 1,-2-2-1,-1 1 0,-1-1 0,-1 1 2,1-1-1,-2 1 1,3 1-1,0 1 1,2 0-1,4-2 0,4 3 1,3-1 0,3 0 0,2-5 0,4 0 1,2-4-2,0-1 1,2 0 1,-2-3-2,0-1 0,-2-3-1,-1 2 1,-2-1-1,-1 3 1,0-1 0,-3-1 1,2 0 0,2-1-1,1 1 1,1-2-1,2 2 1,7-14-1,-4 12 1,1 2-2,3-14 1,-4 12-1,1 1-1,3-13 2,-12 17-1,0-3 0,-1-2 1,1 0 0,-1-2 0,2 1 0,-1-1 0,12-10 0,-11 3 0,1 3 0,10-6 0,0 0 0,0 0 0,0 0 0,0 0 0,0 0 1,0 0-1,0 0 2,0 0-2,0 0 0,-10 13 0,1 3 0,9-16 0,0 0 0,0 0 0,0 0 0,0 0 0,0 0 0,0 0 0,0 0 0,0 0 0,0 0 0,0 0-1,0 0 2,0 0-1,0 0 0,12 1 1,-1-1 0,4-1-1,2-3 1,4 1-1,5-6 0,4 1 3,1-3 0,2 1 0,2 0 0,0 0 0,0 1 0,-2-1 1,-2 3-2,-1 0 0,0 0-2,-4 0 2,-2 2-1,-4 2 0,-2-1 0,-4 1-1,0 1 0,-14 2 0,0 0 0,0 0 0,0 0-2,0 0 1,0 0 1,0 0-3,0 0 3,-11 4-1,-4-1 1,-2 2 0,-4 2 0,-4 2 0,-3 1 0,-2 2 1,-5 0-1,1 2 0,-3-1 0,-2 1 0,1 1 1,-1 1-1,2-1 2,3-1-1,2 0-1,3-2-1,7 0 2,3-2 0,5-3-1,2-4 1,2 1-1,10-4 0,0 0 0,0 0 1,0 0-1,0 0 0,-11 3-1,1 2 1,10-5 0,0 0 0,0 0 0,0 0 0,0 0 0,0 0-1,0 0 0,0 0 0,0 0-1,0 0 2,0 0-1,0 0 2,0 0-2,0 0 1,-7-13 1,-1-1 1,8 0-1,2 0-1,-1-1 2,1-2-2,1-4 0,-1-3 1,1-3 0,0-4 0,0-2-1,0-1 2,0-5-2,0-1 1,1 3 1,0-1 0,1 0 0,-1 4 2,2 3 0,-1 4 0,1 3 0,0 6 1,-2 3 0,0 0 0,-4 15-1,0 0 0,0 0-1,0 0 0,0 0-1,0 0-1,0 0-3,0 0-4,0 0-5,0 0-15,-11-4-25,-1 2 2,12 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0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074"/>
            <a:ext cx="5205710" cy="460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145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22145"/>
            <a:ext cx="3076253" cy="5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BC4235-B6E7-4C01-8A08-21FAD35CF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7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B2506-6ECE-43DC-B87B-86DAA48612B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7834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02A93-B8C7-4457-9C1B-904E65E9C7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745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F36CC-7828-4343-B28E-10C6B405E6E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45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69EAE-D365-4AA7-B9AB-7F12C65B22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562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97C0F-5FFA-455A-A194-E1BADBABAE2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640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2D9BA-FC49-49C4-8703-D176040265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918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06DB7-8645-47F4-8F57-F19041EBA26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6596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43CA4-0053-4940-B808-339C6814A2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01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8A567-1CF8-4C4B-9A6D-D13BE1A558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4073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30C99-F12D-466D-B3FF-8154D1139F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166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629C4-364E-4A16-96CF-7DACECBED85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810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BC8F3-1336-4974-ACC8-46CC949828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4806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73EC5-E650-4812-A82F-3BD4A8ABB6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340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E0FB-E3A9-432E-8D81-3C7723F738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0264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FDE5D-D1BB-46E8-BFC3-4FD0EE3CA7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702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35E5B-CB6B-45D7-A853-925D3F7BCF5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8608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77DA8-0172-4201-A4B1-9CF6054604C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2070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9F515-E170-4AB0-AD51-48CC5E0114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24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90B7-40DD-4721-9C43-33FDABC5F8B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341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56152-B088-4C87-A214-1BDF1C26FEB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0678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FAF5B-A5B9-44E3-8B0E-EDA0EDDD90C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6464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121B1-FE14-474B-AF48-B7398645BBF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580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1DB08-BB8D-4B5D-8D0D-D0BB8E6CB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3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C5783-6436-4C20-98FB-16718999987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042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DE3EC-FA28-47D2-A3E0-65A09D9FA14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0710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9C8B6-E0E8-46A7-99D6-790FFF5713C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0934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1F323-706A-4621-8C49-F21CD1D890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9642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A92CE-AD0A-4BC7-99B5-89F5FE88DC7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4234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945F8-427B-49C3-8C6F-3BBF33BB388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5212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91C15-9C62-4202-9427-2A953ABD7AE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882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495C6-817F-4339-AB23-261A56511D5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9734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B13F0-A7E1-45B5-B81E-63DE4B04476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8608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1815A-EBAD-456E-8EF9-342B183489E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654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231CD-2B5A-4BEC-A68D-C27D3B592C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44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F1087-DA44-4B25-BD9C-CC52FF22BDDD}" type="slidenum">
              <a:rPr lang="nb-NO" smtClean="0"/>
              <a:pPr/>
              <a:t>62</a:t>
            </a:fld>
            <a:endParaRPr lang="nb-NO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18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D1A70-A084-4EA9-AC53-136F09C5F39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645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62B35-75F2-46BA-A5A8-76D00528389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117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6D7DF0-7E9E-4E78-AC72-80FF3D184F8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3855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6FAE3-D225-4149-91AA-D0B513111634}" type="slidenum">
              <a:rPr lang="nb-NO" smtClean="0"/>
              <a:pPr/>
              <a:t>66</a:t>
            </a:fld>
            <a:endParaRPr lang="nb-N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67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8DEEC-F7BF-434B-BCF8-A39D1806072C}" type="slidenum">
              <a:rPr lang="nb-NO" smtClean="0"/>
              <a:pPr/>
              <a:t>67</a:t>
            </a:fld>
            <a:endParaRPr lang="nb-N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25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DD46D-D555-4EA8-A2C1-59255620A5A6}" type="slidenum">
              <a:rPr lang="nb-NO" smtClean="0"/>
              <a:pPr/>
              <a:t>69</a:t>
            </a:fld>
            <a:endParaRPr lang="nb-N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47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97F1C-11F9-4983-94BE-8BB070094322}" type="slidenum">
              <a:rPr lang="nb-NO" smtClean="0"/>
              <a:pPr/>
              <a:t>72</a:t>
            </a:fld>
            <a:endParaRPr lang="nb-N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3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A19DF-0F0C-4B20-AB77-9B96F9DF51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419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8B133-A275-4A30-96DC-4150F1DC93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38A45-5F98-45FB-9F91-4B6A96FAF7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6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52C95-93B6-4205-BA81-72CBF71F2B6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15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7F5BE-BA3F-4AF0-AC9D-989F020CE1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95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EA947-159B-4567-89D9-E26B403C52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A0B91-95D1-401F-AC6E-24FB8D5D8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55850-DDA9-44A0-9AFD-CDCBE87575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2184-E542-4F24-986F-90851E8490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2184-E542-4F24-986F-90851E8490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22.11.2012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Bjørn O. Listog -- blistog@nith.no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F7C8F3B-1414-4382-90B8-9C773A348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07B1F-705C-480E-AFDA-324CE70461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24744"/>
            <a:ext cx="4040188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124744"/>
            <a:ext cx="4041775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F38B3-664D-46FF-B47D-4EA6865E7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5067A-94EC-448A-A808-C8BD8743F0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E5AD8-A7CE-46C3-838C-5E518029B6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80728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82F84-30CD-49F2-84B6-92EC99C631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9DBD1-953F-4D02-857B-5D7A2739A6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611560" y="116632"/>
            <a:ext cx="807524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457200" y="1124744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r>
              <a:rPr lang="nb-NO"/>
              <a:t>22.11.2012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FFFFFF"/>
                </a:solidFill>
              </a:defRPr>
            </a:lvl1pPr>
          </a:lstStyle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5791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DD2184-E542-4F24-986F-90851E8490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21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45" y="23669"/>
            <a:ext cx="581206" cy="813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8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85.xml"/><Relationship Id="rId1" Type="http://schemas.openxmlformats.org/officeDocument/2006/relationships/vmlDrawing" Target="../drawings/vmlDrawing2.vml"/><Relationship Id="rId6" Type="http://schemas.openxmlformats.org/officeDocument/2006/relationships/tags" Target="../tags/tag189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88.xml"/><Relationship Id="rId10" Type="http://schemas.openxmlformats.org/officeDocument/2006/relationships/image" Target="../media/image4.wmf"/><Relationship Id="rId4" Type="http://schemas.openxmlformats.org/officeDocument/2006/relationships/tags" Target="../tags/tag187.xml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9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20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5.xml"/><Relationship Id="rId4" Type="http://schemas.openxmlformats.org/officeDocument/2006/relationships/tags" Target="../tags/tag2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10" Type="http://schemas.openxmlformats.org/officeDocument/2006/relationships/image" Target="../media/image11.png"/><Relationship Id="rId4" Type="http://schemas.openxmlformats.org/officeDocument/2006/relationships/tags" Target="../tags/tag219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audio" Target="../media/audio1.wav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image" Target="../media/image7.png"/><Relationship Id="rId4" Type="http://schemas.openxmlformats.org/officeDocument/2006/relationships/tags" Target="../tags/tag231.xml"/><Relationship Id="rId9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image" Target="../media/image13.png"/><Relationship Id="rId5" Type="http://schemas.openxmlformats.org/officeDocument/2006/relationships/tags" Target="../tags/tag239.xml"/><Relationship Id="rId10" Type="http://schemas.openxmlformats.org/officeDocument/2006/relationships/image" Target="../media/image12.png"/><Relationship Id="rId4" Type="http://schemas.openxmlformats.org/officeDocument/2006/relationships/tags" Target="../tags/tag238.xml"/><Relationship Id="rId9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10" Type="http://schemas.openxmlformats.org/officeDocument/2006/relationships/image" Target="../media/image14.png"/><Relationship Id="rId4" Type="http://schemas.openxmlformats.org/officeDocument/2006/relationships/tags" Target="../tags/tag245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image" Target="../media/image15.png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19.png"/><Relationship Id="rId2" Type="http://schemas.openxmlformats.org/officeDocument/2006/relationships/tags" Target="../tags/tag251.xml"/><Relationship Id="rId16" Type="http://schemas.openxmlformats.org/officeDocument/2006/relationships/image" Target="../media/image18.png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4.xml"/><Relationship Id="rId15" Type="http://schemas.openxmlformats.org/officeDocument/2006/relationships/image" Target="../media/image17.png"/><Relationship Id="rId10" Type="http://schemas.openxmlformats.org/officeDocument/2006/relationships/tags" Target="../tags/tag259.xml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5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1.xml"/><Relationship Id="rId3" Type="http://schemas.openxmlformats.org/officeDocument/2006/relationships/tags" Target="../tags/tag91.xml"/><Relationship Id="rId7" Type="http://schemas.openxmlformats.org/officeDocument/2006/relationships/notesSlide" Target="../notesSlides/notesSlide2.xml"/><Relationship Id="rId12" Type="http://schemas.openxmlformats.org/officeDocument/2006/relationships/slide" Target="slide6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3.xml"/><Relationship Id="rId11" Type="http://schemas.openxmlformats.org/officeDocument/2006/relationships/slide" Target="slide51.xml"/><Relationship Id="rId5" Type="http://schemas.openxmlformats.org/officeDocument/2006/relationships/tags" Target="../tags/tag93.xml"/><Relationship Id="rId10" Type="http://schemas.openxmlformats.org/officeDocument/2006/relationships/slide" Target="slide47.xml"/><Relationship Id="rId4" Type="http://schemas.openxmlformats.org/officeDocument/2006/relationships/tags" Target="../tags/tag92.xml"/><Relationship Id="rId9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26" Type="http://schemas.openxmlformats.org/officeDocument/2006/relationships/tags" Target="../tags/tag290.xml"/><Relationship Id="rId39" Type="http://schemas.openxmlformats.org/officeDocument/2006/relationships/tags" Target="../tags/tag303.xml"/><Relationship Id="rId21" Type="http://schemas.openxmlformats.org/officeDocument/2006/relationships/tags" Target="../tags/tag285.xml"/><Relationship Id="rId34" Type="http://schemas.openxmlformats.org/officeDocument/2006/relationships/tags" Target="../tags/tag298.xml"/><Relationship Id="rId42" Type="http://schemas.openxmlformats.org/officeDocument/2006/relationships/tags" Target="../tags/tag306.xml"/><Relationship Id="rId47" Type="http://schemas.openxmlformats.org/officeDocument/2006/relationships/tags" Target="../tags/tag311.xml"/><Relationship Id="rId50" Type="http://schemas.openxmlformats.org/officeDocument/2006/relationships/oleObject" Target="../embeddings/oleObject5.bin"/><Relationship Id="rId55" Type="http://schemas.openxmlformats.org/officeDocument/2006/relationships/oleObject" Target="../embeddings/oleObject9.bin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33" Type="http://schemas.openxmlformats.org/officeDocument/2006/relationships/tags" Target="../tags/tag297.xml"/><Relationship Id="rId38" Type="http://schemas.openxmlformats.org/officeDocument/2006/relationships/tags" Target="../tags/tag302.xml"/><Relationship Id="rId46" Type="http://schemas.openxmlformats.org/officeDocument/2006/relationships/tags" Target="../tags/tag310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29" Type="http://schemas.openxmlformats.org/officeDocument/2006/relationships/tags" Target="../tags/tag293.xml"/><Relationship Id="rId41" Type="http://schemas.openxmlformats.org/officeDocument/2006/relationships/tags" Target="../tags/tag305.xml"/><Relationship Id="rId54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24" Type="http://schemas.openxmlformats.org/officeDocument/2006/relationships/tags" Target="../tags/tag288.xml"/><Relationship Id="rId32" Type="http://schemas.openxmlformats.org/officeDocument/2006/relationships/tags" Target="../tags/tag296.xml"/><Relationship Id="rId37" Type="http://schemas.openxmlformats.org/officeDocument/2006/relationships/tags" Target="../tags/tag301.xml"/><Relationship Id="rId40" Type="http://schemas.openxmlformats.org/officeDocument/2006/relationships/tags" Target="../tags/tag304.xml"/><Relationship Id="rId45" Type="http://schemas.openxmlformats.org/officeDocument/2006/relationships/tags" Target="../tags/tag309.xml"/><Relationship Id="rId53" Type="http://schemas.openxmlformats.org/officeDocument/2006/relationships/oleObject" Target="../embeddings/oleObject7.bin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36" Type="http://schemas.openxmlformats.org/officeDocument/2006/relationships/tags" Target="../tags/tag300.xml"/><Relationship Id="rId49" Type="http://schemas.openxmlformats.org/officeDocument/2006/relationships/notesSlide" Target="../notesSlides/notesSlide21.xml"/><Relationship Id="rId57" Type="http://schemas.openxmlformats.org/officeDocument/2006/relationships/oleObject" Target="../embeddings/oleObject11.bin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31" Type="http://schemas.openxmlformats.org/officeDocument/2006/relationships/tags" Target="../tags/tag295.xml"/><Relationship Id="rId44" Type="http://schemas.openxmlformats.org/officeDocument/2006/relationships/tags" Target="../tags/tag308.xml"/><Relationship Id="rId52" Type="http://schemas.openxmlformats.org/officeDocument/2006/relationships/oleObject" Target="../embeddings/oleObject6.bin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Relationship Id="rId27" Type="http://schemas.openxmlformats.org/officeDocument/2006/relationships/tags" Target="../tags/tag291.xml"/><Relationship Id="rId30" Type="http://schemas.openxmlformats.org/officeDocument/2006/relationships/tags" Target="../tags/tag294.xml"/><Relationship Id="rId35" Type="http://schemas.openxmlformats.org/officeDocument/2006/relationships/tags" Target="../tags/tag299.xml"/><Relationship Id="rId43" Type="http://schemas.openxmlformats.org/officeDocument/2006/relationships/tags" Target="../tags/tag307.xml"/><Relationship Id="rId48" Type="http://schemas.openxmlformats.org/officeDocument/2006/relationships/slideLayout" Target="../slideLayouts/slideLayout4.xml"/><Relationship Id="rId56" Type="http://schemas.openxmlformats.org/officeDocument/2006/relationships/oleObject" Target="../embeddings/oleObject10.bin"/><Relationship Id="rId8" Type="http://schemas.openxmlformats.org/officeDocument/2006/relationships/tags" Target="../tags/tag272.xml"/><Relationship Id="rId51" Type="http://schemas.openxmlformats.org/officeDocument/2006/relationships/image" Target="../media/image4.wmf"/><Relationship Id="rId3" Type="http://schemas.openxmlformats.org/officeDocument/2006/relationships/tags" Target="../tags/tag26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tags" Target="../tags/tag329.xml"/><Relationship Id="rId26" Type="http://schemas.openxmlformats.org/officeDocument/2006/relationships/tags" Target="../tags/tag337.xml"/><Relationship Id="rId3" Type="http://schemas.openxmlformats.org/officeDocument/2006/relationships/tags" Target="../tags/tag314.xml"/><Relationship Id="rId21" Type="http://schemas.openxmlformats.org/officeDocument/2006/relationships/tags" Target="../tags/tag332.xml"/><Relationship Id="rId34" Type="http://schemas.openxmlformats.org/officeDocument/2006/relationships/tags" Target="../tags/tag345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tags" Target="../tags/tag328.xml"/><Relationship Id="rId25" Type="http://schemas.openxmlformats.org/officeDocument/2006/relationships/tags" Target="../tags/tag336.xml"/><Relationship Id="rId33" Type="http://schemas.openxmlformats.org/officeDocument/2006/relationships/tags" Target="../tags/tag344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20" Type="http://schemas.openxmlformats.org/officeDocument/2006/relationships/tags" Target="../tags/tag331.xml"/><Relationship Id="rId29" Type="http://schemas.openxmlformats.org/officeDocument/2006/relationships/tags" Target="../tags/tag340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24" Type="http://schemas.openxmlformats.org/officeDocument/2006/relationships/tags" Target="../tags/tag335.xml"/><Relationship Id="rId32" Type="http://schemas.openxmlformats.org/officeDocument/2006/relationships/tags" Target="../tags/tag343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23" Type="http://schemas.openxmlformats.org/officeDocument/2006/relationships/tags" Target="../tags/tag334.xml"/><Relationship Id="rId28" Type="http://schemas.openxmlformats.org/officeDocument/2006/relationships/tags" Target="../tags/tag339.xml"/><Relationship Id="rId10" Type="http://schemas.openxmlformats.org/officeDocument/2006/relationships/tags" Target="../tags/tag321.xml"/><Relationship Id="rId19" Type="http://schemas.openxmlformats.org/officeDocument/2006/relationships/tags" Target="../tags/tag330.xml"/><Relationship Id="rId31" Type="http://schemas.openxmlformats.org/officeDocument/2006/relationships/tags" Target="../tags/tag342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Relationship Id="rId22" Type="http://schemas.openxmlformats.org/officeDocument/2006/relationships/tags" Target="../tags/tag333.xml"/><Relationship Id="rId27" Type="http://schemas.openxmlformats.org/officeDocument/2006/relationships/tags" Target="../tags/tag338.xml"/><Relationship Id="rId30" Type="http://schemas.openxmlformats.org/officeDocument/2006/relationships/tags" Target="../tags/tag341.xml"/><Relationship Id="rId35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tags" Target="../tags/tag371.xml"/><Relationship Id="rId3" Type="http://schemas.openxmlformats.org/officeDocument/2006/relationships/tags" Target="../tags/tag348.xml"/><Relationship Id="rId21" Type="http://schemas.openxmlformats.org/officeDocument/2006/relationships/tags" Target="../tags/tag366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tags" Target="../tags/tag370.xml"/><Relationship Id="rId33" Type="http://schemas.openxmlformats.org/officeDocument/2006/relationships/tags" Target="../tags/tag378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tags" Target="../tags/tag365.xml"/><Relationship Id="rId29" Type="http://schemas.openxmlformats.org/officeDocument/2006/relationships/tags" Target="../tags/tag374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24" Type="http://schemas.openxmlformats.org/officeDocument/2006/relationships/tags" Target="../tags/tag369.xml"/><Relationship Id="rId32" Type="http://schemas.openxmlformats.org/officeDocument/2006/relationships/tags" Target="../tags/tag377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tags" Target="../tags/tag373.xml"/><Relationship Id="rId36" Type="http://schemas.openxmlformats.org/officeDocument/2006/relationships/image" Target="../media/image22.png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31" Type="http://schemas.openxmlformats.org/officeDocument/2006/relationships/tags" Target="../tags/tag376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tags" Target="../tags/tag372.xml"/><Relationship Id="rId30" Type="http://schemas.openxmlformats.org/officeDocument/2006/relationships/tags" Target="../tags/tag375.xml"/><Relationship Id="rId35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38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98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00.xml"/><Relationship Id="rId4" Type="http://schemas.openxmlformats.org/officeDocument/2006/relationships/tags" Target="../tags/tag39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10" Type="http://schemas.openxmlformats.org/officeDocument/2006/relationships/hyperlink" Target="http://www.faqs.org/rfcs/rfc1918.html" TargetMode="External"/><Relationship Id="rId4" Type="http://schemas.openxmlformats.org/officeDocument/2006/relationships/tags" Target="../tags/tag404.xml"/><Relationship Id="rId9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10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12.xml"/><Relationship Id="rId4" Type="http://schemas.openxmlformats.org/officeDocument/2006/relationships/tags" Target="../tags/tag4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41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42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9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26" Type="http://schemas.openxmlformats.org/officeDocument/2006/relationships/tags" Target="../tags/tag454.xml"/><Relationship Id="rId39" Type="http://schemas.openxmlformats.org/officeDocument/2006/relationships/tags" Target="../tags/tag467.xml"/><Relationship Id="rId21" Type="http://schemas.openxmlformats.org/officeDocument/2006/relationships/tags" Target="../tags/tag449.xml"/><Relationship Id="rId34" Type="http://schemas.openxmlformats.org/officeDocument/2006/relationships/tags" Target="../tags/tag462.xml"/><Relationship Id="rId42" Type="http://schemas.openxmlformats.org/officeDocument/2006/relationships/tags" Target="../tags/tag470.xml"/><Relationship Id="rId47" Type="http://schemas.openxmlformats.org/officeDocument/2006/relationships/tags" Target="../tags/tag475.xml"/><Relationship Id="rId50" Type="http://schemas.openxmlformats.org/officeDocument/2006/relationships/notesSlide" Target="../notesSlides/notesSlide30.xml"/><Relationship Id="rId55" Type="http://schemas.openxmlformats.org/officeDocument/2006/relationships/oleObject" Target="../embeddings/oleObject15.bin"/><Relationship Id="rId7" Type="http://schemas.openxmlformats.org/officeDocument/2006/relationships/tags" Target="../tags/tag435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5" Type="http://schemas.openxmlformats.org/officeDocument/2006/relationships/tags" Target="../tags/tag453.xml"/><Relationship Id="rId33" Type="http://schemas.openxmlformats.org/officeDocument/2006/relationships/tags" Target="../tags/tag461.xml"/><Relationship Id="rId38" Type="http://schemas.openxmlformats.org/officeDocument/2006/relationships/tags" Target="../tags/tag466.xml"/><Relationship Id="rId46" Type="http://schemas.openxmlformats.org/officeDocument/2006/relationships/tags" Target="../tags/tag474.xml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0" Type="http://schemas.openxmlformats.org/officeDocument/2006/relationships/tags" Target="../tags/tag448.xml"/><Relationship Id="rId29" Type="http://schemas.openxmlformats.org/officeDocument/2006/relationships/tags" Target="../tags/tag457.xml"/><Relationship Id="rId41" Type="http://schemas.openxmlformats.org/officeDocument/2006/relationships/tags" Target="../tags/tag469.xml"/><Relationship Id="rId54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tags" Target="../tags/tag434.xml"/><Relationship Id="rId11" Type="http://schemas.openxmlformats.org/officeDocument/2006/relationships/tags" Target="../tags/tag439.xml"/><Relationship Id="rId24" Type="http://schemas.openxmlformats.org/officeDocument/2006/relationships/tags" Target="../tags/tag452.xml"/><Relationship Id="rId32" Type="http://schemas.openxmlformats.org/officeDocument/2006/relationships/tags" Target="../tags/tag460.xml"/><Relationship Id="rId37" Type="http://schemas.openxmlformats.org/officeDocument/2006/relationships/tags" Target="../tags/tag465.xml"/><Relationship Id="rId40" Type="http://schemas.openxmlformats.org/officeDocument/2006/relationships/tags" Target="../tags/tag468.xml"/><Relationship Id="rId45" Type="http://schemas.openxmlformats.org/officeDocument/2006/relationships/tags" Target="../tags/tag473.xml"/><Relationship Id="rId53" Type="http://schemas.openxmlformats.org/officeDocument/2006/relationships/oleObject" Target="../embeddings/oleObject13.bin"/><Relationship Id="rId58" Type="http://schemas.openxmlformats.org/officeDocument/2006/relationships/oleObject" Target="../embeddings/oleObject18.bin"/><Relationship Id="rId5" Type="http://schemas.openxmlformats.org/officeDocument/2006/relationships/tags" Target="../tags/tag433.xml"/><Relationship Id="rId15" Type="http://schemas.openxmlformats.org/officeDocument/2006/relationships/tags" Target="../tags/tag443.xml"/><Relationship Id="rId23" Type="http://schemas.openxmlformats.org/officeDocument/2006/relationships/tags" Target="../tags/tag451.xml"/><Relationship Id="rId28" Type="http://schemas.openxmlformats.org/officeDocument/2006/relationships/tags" Target="../tags/tag456.xml"/><Relationship Id="rId36" Type="http://schemas.openxmlformats.org/officeDocument/2006/relationships/tags" Target="../tags/tag464.xml"/><Relationship Id="rId49" Type="http://schemas.openxmlformats.org/officeDocument/2006/relationships/slideLayout" Target="../slideLayouts/slideLayout4.xml"/><Relationship Id="rId57" Type="http://schemas.openxmlformats.org/officeDocument/2006/relationships/oleObject" Target="../embeddings/oleObject17.bin"/><Relationship Id="rId10" Type="http://schemas.openxmlformats.org/officeDocument/2006/relationships/tags" Target="../tags/tag438.xml"/><Relationship Id="rId19" Type="http://schemas.openxmlformats.org/officeDocument/2006/relationships/tags" Target="../tags/tag447.xml"/><Relationship Id="rId31" Type="http://schemas.openxmlformats.org/officeDocument/2006/relationships/tags" Target="../tags/tag459.xml"/><Relationship Id="rId44" Type="http://schemas.openxmlformats.org/officeDocument/2006/relationships/tags" Target="../tags/tag472.xml"/><Relationship Id="rId52" Type="http://schemas.openxmlformats.org/officeDocument/2006/relationships/image" Target="../media/image4.wmf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tags" Target="../tags/tag442.xml"/><Relationship Id="rId22" Type="http://schemas.openxmlformats.org/officeDocument/2006/relationships/tags" Target="../tags/tag450.xml"/><Relationship Id="rId27" Type="http://schemas.openxmlformats.org/officeDocument/2006/relationships/tags" Target="../tags/tag455.xml"/><Relationship Id="rId30" Type="http://schemas.openxmlformats.org/officeDocument/2006/relationships/tags" Target="../tags/tag458.xml"/><Relationship Id="rId35" Type="http://schemas.openxmlformats.org/officeDocument/2006/relationships/tags" Target="../tags/tag463.xml"/><Relationship Id="rId43" Type="http://schemas.openxmlformats.org/officeDocument/2006/relationships/tags" Target="../tags/tag471.xml"/><Relationship Id="rId48" Type="http://schemas.openxmlformats.org/officeDocument/2006/relationships/tags" Target="../tags/tag476.xml"/><Relationship Id="rId56" Type="http://schemas.openxmlformats.org/officeDocument/2006/relationships/oleObject" Target="../embeddings/oleObject16.bin"/><Relationship Id="rId8" Type="http://schemas.openxmlformats.org/officeDocument/2006/relationships/tags" Target="../tags/tag436.xml"/><Relationship Id="rId51" Type="http://schemas.openxmlformats.org/officeDocument/2006/relationships/oleObject" Target="../embeddings/oleObject12.bin"/><Relationship Id="rId3" Type="http://schemas.openxmlformats.org/officeDocument/2006/relationships/tags" Target="../tags/tag43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83.xml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5.bin"/><Relationship Id="rId3" Type="http://schemas.openxmlformats.org/officeDocument/2006/relationships/tags" Target="../tags/tag478.xml"/><Relationship Id="rId7" Type="http://schemas.openxmlformats.org/officeDocument/2006/relationships/tags" Target="../tags/tag482.xml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4.bin"/><Relationship Id="rId2" Type="http://schemas.openxmlformats.org/officeDocument/2006/relationships/tags" Target="../tags/tag47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tags" Target="../tags/tag481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480.xml"/><Relationship Id="rId15" Type="http://schemas.openxmlformats.org/officeDocument/2006/relationships/oleObject" Target="../embeddings/oleObject22.bin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479.xml"/><Relationship Id="rId9" Type="http://schemas.openxmlformats.org/officeDocument/2006/relationships/tags" Target="../tags/tag484.xml"/><Relationship Id="rId1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26" Type="http://schemas.openxmlformats.org/officeDocument/2006/relationships/tags" Target="../tags/tag509.xml"/><Relationship Id="rId39" Type="http://schemas.openxmlformats.org/officeDocument/2006/relationships/tags" Target="../tags/tag522.xml"/><Relationship Id="rId21" Type="http://schemas.openxmlformats.org/officeDocument/2006/relationships/tags" Target="../tags/tag504.xml"/><Relationship Id="rId34" Type="http://schemas.openxmlformats.org/officeDocument/2006/relationships/tags" Target="../tags/tag517.xml"/><Relationship Id="rId42" Type="http://schemas.openxmlformats.org/officeDocument/2006/relationships/tags" Target="../tags/tag525.xml"/><Relationship Id="rId47" Type="http://schemas.openxmlformats.org/officeDocument/2006/relationships/tags" Target="../tags/tag530.xml"/><Relationship Id="rId50" Type="http://schemas.openxmlformats.org/officeDocument/2006/relationships/tags" Target="../tags/tag533.xml"/><Relationship Id="rId55" Type="http://schemas.openxmlformats.org/officeDocument/2006/relationships/tags" Target="../tags/tag538.xml"/><Relationship Id="rId63" Type="http://schemas.openxmlformats.org/officeDocument/2006/relationships/notesSlide" Target="../notesSlides/notesSlide31.xml"/><Relationship Id="rId68" Type="http://schemas.openxmlformats.org/officeDocument/2006/relationships/oleObject" Target="../embeddings/oleObject29.bin"/><Relationship Id="rId7" Type="http://schemas.openxmlformats.org/officeDocument/2006/relationships/tags" Target="../tags/tag490.xml"/><Relationship Id="rId71" Type="http://schemas.openxmlformats.org/officeDocument/2006/relationships/oleObject" Target="../embeddings/oleObject32.bin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9" Type="http://schemas.openxmlformats.org/officeDocument/2006/relationships/tags" Target="../tags/tag512.xml"/><Relationship Id="rId1" Type="http://schemas.openxmlformats.org/officeDocument/2006/relationships/vmlDrawing" Target="../drawings/vmlDrawing6.v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24" Type="http://schemas.openxmlformats.org/officeDocument/2006/relationships/tags" Target="../tags/tag507.xml"/><Relationship Id="rId32" Type="http://schemas.openxmlformats.org/officeDocument/2006/relationships/tags" Target="../tags/tag515.xml"/><Relationship Id="rId37" Type="http://schemas.openxmlformats.org/officeDocument/2006/relationships/tags" Target="../tags/tag520.xml"/><Relationship Id="rId40" Type="http://schemas.openxmlformats.org/officeDocument/2006/relationships/tags" Target="../tags/tag523.xml"/><Relationship Id="rId45" Type="http://schemas.openxmlformats.org/officeDocument/2006/relationships/tags" Target="../tags/tag528.xml"/><Relationship Id="rId53" Type="http://schemas.openxmlformats.org/officeDocument/2006/relationships/tags" Target="../tags/tag536.xml"/><Relationship Id="rId58" Type="http://schemas.openxmlformats.org/officeDocument/2006/relationships/tags" Target="../tags/tag541.xml"/><Relationship Id="rId66" Type="http://schemas.openxmlformats.org/officeDocument/2006/relationships/oleObject" Target="../embeddings/oleObject27.bin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23" Type="http://schemas.openxmlformats.org/officeDocument/2006/relationships/tags" Target="../tags/tag506.xml"/><Relationship Id="rId28" Type="http://schemas.openxmlformats.org/officeDocument/2006/relationships/tags" Target="../tags/tag511.xml"/><Relationship Id="rId36" Type="http://schemas.openxmlformats.org/officeDocument/2006/relationships/tags" Target="../tags/tag519.xml"/><Relationship Id="rId49" Type="http://schemas.openxmlformats.org/officeDocument/2006/relationships/tags" Target="../tags/tag532.xml"/><Relationship Id="rId57" Type="http://schemas.openxmlformats.org/officeDocument/2006/relationships/tags" Target="../tags/tag540.xml"/><Relationship Id="rId61" Type="http://schemas.openxmlformats.org/officeDocument/2006/relationships/tags" Target="../tags/tag544.xml"/><Relationship Id="rId10" Type="http://schemas.openxmlformats.org/officeDocument/2006/relationships/tags" Target="../tags/tag493.xml"/><Relationship Id="rId19" Type="http://schemas.openxmlformats.org/officeDocument/2006/relationships/tags" Target="../tags/tag502.xml"/><Relationship Id="rId31" Type="http://schemas.openxmlformats.org/officeDocument/2006/relationships/tags" Target="../tags/tag514.xml"/><Relationship Id="rId44" Type="http://schemas.openxmlformats.org/officeDocument/2006/relationships/tags" Target="../tags/tag527.xml"/><Relationship Id="rId52" Type="http://schemas.openxmlformats.org/officeDocument/2006/relationships/tags" Target="../tags/tag535.xml"/><Relationship Id="rId60" Type="http://schemas.openxmlformats.org/officeDocument/2006/relationships/tags" Target="../tags/tag543.xml"/><Relationship Id="rId65" Type="http://schemas.openxmlformats.org/officeDocument/2006/relationships/image" Target="../media/image4.wmf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Relationship Id="rId22" Type="http://schemas.openxmlformats.org/officeDocument/2006/relationships/tags" Target="../tags/tag505.xml"/><Relationship Id="rId27" Type="http://schemas.openxmlformats.org/officeDocument/2006/relationships/tags" Target="../tags/tag510.xml"/><Relationship Id="rId30" Type="http://schemas.openxmlformats.org/officeDocument/2006/relationships/tags" Target="../tags/tag513.xml"/><Relationship Id="rId35" Type="http://schemas.openxmlformats.org/officeDocument/2006/relationships/tags" Target="../tags/tag518.xml"/><Relationship Id="rId43" Type="http://schemas.openxmlformats.org/officeDocument/2006/relationships/tags" Target="../tags/tag526.xml"/><Relationship Id="rId48" Type="http://schemas.openxmlformats.org/officeDocument/2006/relationships/tags" Target="../tags/tag531.xml"/><Relationship Id="rId56" Type="http://schemas.openxmlformats.org/officeDocument/2006/relationships/tags" Target="../tags/tag539.xml"/><Relationship Id="rId64" Type="http://schemas.openxmlformats.org/officeDocument/2006/relationships/oleObject" Target="../embeddings/oleObject26.bin"/><Relationship Id="rId69" Type="http://schemas.openxmlformats.org/officeDocument/2006/relationships/oleObject" Target="../embeddings/oleObject30.bin"/><Relationship Id="rId8" Type="http://schemas.openxmlformats.org/officeDocument/2006/relationships/tags" Target="../tags/tag491.xml"/><Relationship Id="rId51" Type="http://schemas.openxmlformats.org/officeDocument/2006/relationships/tags" Target="../tags/tag534.xml"/><Relationship Id="rId3" Type="http://schemas.openxmlformats.org/officeDocument/2006/relationships/tags" Target="../tags/tag486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5" Type="http://schemas.openxmlformats.org/officeDocument/2006/relationships/tags" Target="../tags/tag508.xml"/><Relationship Id="rId33" Type="http://schemas.openxmlformats.org/officeDocument/2006/relationships/tags" Target="../tags/tag516.xml"/><Relationship Id="rId38" Type="http://schemas.openxmlformats.org/officeDocument/2006/relationships/tags" Target="../tags/tag521.xml"/><Relationship Id="rId46" Type="http://schemas.openxmlformats.org/officeDocument/2006/relationships/tags" Target="../tags/tag529.xml"/><Relationship Id="rId59" Type="http://schemas.openxmlformats.org/officeDocument/2006/relationships/tags" Target="../tags/tag542.xml"/><Relationship Id="rId67" Type="http://schemas.openxmlformats.org/officeDocument/2006/relationships/oleObject" Target="../embeddings/oleObject28.bin"/><Relationship Id="rId20" Type="http://schemas.openxmlformats.org/officeDocument/2006/relationships/tags" Target="../tags/tag503.xml"/><Relationship Id="rId41" Type="http://schemas.openxmlformats.org/officeDocument/2006/relationships/tags" Target="../tags/tag524.xml"/><Relationship Id="rId54" Type="http://schemas.openxmlformats.org/officeDocument/2006/relationships/tags" Target="../tags/tag537.xml"/><Relationship Id="rId62" Type="http://schemas.openxmlformats.org/officeDocument/2006/relationships/slideLayout" Target="../slideLayouts/slideLayout4.xml"/><Relationship Id="rId70" Type="http://schemas.openxmlformats.org/officeDocument/2006/relationships/oleObject" Target="../embeddings/oleObject3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54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46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5" Type="http://schemas.openxmlformats.org/officeDocument/2006/relationships/tags" Target="../tags/tag549.xml"/><Relationship Id="rId4" Type="http://schemas.openxmlformats.org/officeDocument/2006/relationships/tags" Target="../tags/tag548.xml"/><Relationship Id="rId9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53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55.xml"/><Relationship Id="rId4" Type="http://schemas.openxmlformats.org/officeDocument/2006/relationships/tags" Target="../tags/tag55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558.xml"/><Relationship Id="rId7" Type="http://schemas.openxmlformats.org/officeDocument/2006/relationships/audio" Target="../media/audio2.wav"/><Relationship Id="rId2" Type="http://schemas.openxmlformats.org/officeDocument/2006/relationships/tags" Target="../tags/tag557.xml"/><Relationship Id="rId1" Type="http://schemas.openxmlformats.org/officeDocument/2006/relationships/tags" Target="../tags/tag5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0.xml"/><Relationship Id="rId4" Type="http://schemas.openxmlformats.org/officeDocument/2006/relationships/tags" Target="../tags/tag55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56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5" Type="http://schemas.openxmlformats.org/officeDocument/2006/relationships/tags" Target="../tags/tag565.xml"/><Relationship Id="rId4" Type="http://schemas.openxmlformats.org/officeDocument/2006/relationships/tags" Target="../tags/tag564.xml"/><Relationship Id="rId9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69.xml"/><Relationship Id="rId7" Type="http://schemas.openxmlformats.org/officeDocument/2006/relationships/tags" Target="../tags/tag573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10" Type="http://schemas.openxmlformats.org/officeDocument/2006/relationships/image" Target="../media/image29.png"/><Relationship Id="rId4" Type="http://schemas.openxmlformats.org/officeDocument/2006/relationships/tags" Target="../tags/tag570.xm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7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10" Type="http://schemas.openxmlformats.org/officeDocument/2006/relationships/image" Target="../media/image31.png"/><Relationship Id="rId4" Type="http://schemas.openxmlformats.org/officeDocument/2006/relationships/tags" Target="../tags/tag577.xml"/><Relationship Id="rId9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83.xml"/><Relationship Id="rId7" Type="http://schemas.openxmlformats.org/officeDocument/2006/relationships/audio" Target="../media/audio2.wav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5.xml"/><Relationship Id="rId4" Type="http://schemas.openxmlformats.org/officeDocument/2006/relationships/tags" Target="../tags/tag58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588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587.xml"/><Relationship Id="rId1" Type="http://schemas.openxmlformats.org/officeDocument/2006/relationships/tags" Target="../tags/tag58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90.xml"/><Relationship Id="rId4" Type="http://schemas.openxmlformats.org/officeDocument/2006/relationships/tags" Target="../tags/tag58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597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26" Type="http://schemas.openxmlformats.org/officeDocument/2006/relationships/tags" Target="../tags/tag615.xml"/><Relationship Id="rId39" Type="http://schemas.openxmlformats.org/officeDocument/2006/relationships/image" Target="../media/image4.wmf"/><Relationship Id="rId3" Type="http://schemas.openxmlformats.org/officeDocument/2006/relationships/tags" Target="../tags/tag592.xml"/><Relationship Id="rId21" Type="http://schemas.openxmlformats.org/officeDocument/2006/relationships/tags" Target="../tags/tag610.xml"/><Relationship Id="rId34" Type="http://schemas.openxmlformats.org/officeDocument/2006/relationships/tags" Target="../tags/tag623.xml"/><Relationship Id="rId7" Type="http://schemas.openxmlformats.org/officeDocument/2006/relationships/tags" Target="../tags/tag596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25" Type="http://schemas.openxmlformats.org/officeDocument/2006/relationships/tags" Target="../tags/tag614.xml"/><Relationship Id="rId33" Type="http://schemas.openxmlformats.org/officeDocument/2006/relationships/tags" Target="../tags/tag622.xml"/><Relationship Id="rId38" Type="http://schemas.openxmlformats.org/officeDocument/2006/relationships/oleObject" Target="../embeddings/oleObject33.bin"/><Relationship Id="rId2" Type="http://schemas.openxmlformats.org/officeDocument/2006/relationships/tags" Target="../tags/tag591.xml"/><Relationship Id="rId16" Type="http://schemas.openxmlformats.org/officeDocument/2006/relationships/tags" Target="../tags/tag605.xml"/><Relationship Id="rId20" Type="http://schemas.openxmlformats.org/officeDocument/2006/relationships/tags" Target="../tags/tag609.xml"/><Relationship Id="rId29" Type="http://schemas.openxmlformats.org/officeDocument/2006/relationships/tags" Target="../tags/tag618.xml"/><Relationship Id="rId41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tags" Target="../tags/tag595.xml"/><Relationship Id="rId11" Type="http://schemas.openxmlformats.org/officeDocument/2006/relationships/tags" Target="../tags/tag600.xml"/><Relationship Id="rId24" Type="http://schemas.openxmlformats.org/officeDocument/2006/relationships/tags" Target="../tags/tag613.xml"/><Relationship Id="rId32" Type="http://schemas.openxmlformats.org/officeDocument/2006/relationships/tags" Target="../tags/tag621.xml"/><Relationship Id="rId37" Type="http://schemas.openxmlformats.org/officeDocument/2006/relationships/notesSlide" Target="../notesSlides/notesSlide36.xml"/><Relationship Id="rId40" Type="http://schemas.openxmlformats.org/officeDocument/2006/relationships/oleObject" Target="../embeddings/oleObject34.bin"/><Relationship Id="rId5" Type="http://schemas.openxmlformats.org/officeDocument/2006/relationships/tags" Target="../tags/tag594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599.xml"/><Relationship Id="rId19" Type="http://schemas.openxmlformats.org/officeDocument/2006/relationships/tags" Target="../tags/tag608.xml"/><Relationship Id="rId31" Type="http://schemas.openxmlformats.org/officeDocument/2006/relationships/tags" Target="../tags/tag620.xm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4" Type="http://schemas.openxmlformats.org/officeDocument/2006/relationships/tags" Target="../tags/tag603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30" Type="http://schemas.openxmlformats.org/officeDocument/2006/relationships/tags" Target="../tags/tag619.xml"/><Relationship Id="rId35" Type="http://schemas.openxmlformats.org/officeDocument/2006/relationships/tags" Target="../tags/tag62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631.xml"/><Relationship Id="rId13" Type="http://schemas.openxmlformats.org/officeDocument/2006/relationships/tags" Target="../tags/tag636.xml"/><Relationship Id="rId18" Type="http://schemas.openxmlformats.org/officeDocument/2006/relationships/tags" Target="../tags/tag641.xml"/><Relationship Id="rId26" Type="http://schemas.openxmlformats.org/officeDocument/2006/relationships/tags" Target="../tags/tag649.xml"/><Relationship Id="rId39" Type="http://schemas.openxmlformats.org/officeDocument/2006/relationships/slideLayout" Target="../slideLayouts/slideLayout4.xml"/><Relationship Id="rId3" Type="http://schemas.openxmlformats.org/officeDocument/2006/relationships/tags" Target="../tags/tag626.xml"/><Relationship Id="rId21" Type="http://schemas.openxmlformats.org/officeDocument/2006/relationships/tags" Target="../tags/tag644.xml"/><Relationship Id="rId34" Type="http://schemas.openxmlformats.org/officeDocument/2006/relationships/tags" Target="../tags/tag657.xml"/><Relationship Id="rId42" Type="http://schemas.openxmlformats.org/officeDocument/2006/relationships/image" Target="../media/image4.wmf"/><Relationship Id="rId7" Type="http://schemas.openxmlformats.org/officeDocument/2006/relationships/tags" Target="../tags/tag630.xml"/><Relationship Id="rId12" Type="http://schemas.openxmlformats.org/officeDocument/2006/relationships/tags" Target="../tags/tag635.xml"/><Relationship Id="rId17" Type="http://schemas.openxmlformats.org/officeDocument/2006/relationships/tags" Target="../tags/tag640.xml"/><Relationship Id="rId25" Type="http://schemas.openxmlformats.org/officeDocument/2006/relationships/tags" Target="../tags/tag648.xml"/><Relationship Id="rId33" Type="http://schemas.openxmlformats.org/officeDocument/2006/relationships/tags" Target="../tags/tag656.xml"/><Relationship Id="rId38" Type="http://schemas.openxmlformats.org/officeDocument/2006/relationships/tags" Target="../tags/tag661.xml"/><Relationship Id="rId2" Type="http://schemas.openxmlformats.org/officeDocument/2006/relationships/tags" Target="../tags/tag625.xml"/><Relationship Id="rId16" Type="http://schemas.openxmlformats.org/officeDocument/2006/relationships/tags" Target="../tags/tag639.xml"/><Relationship Id="rId20" Type="http://schemas.openxmlformats.org/officeDocument/2006/relationships/tags" Target="../tags/tag643.xml"/><Relationship Id="rId29" Type="http://schemas.openxmlformats.org/officeDocument/2006/relationships/tags" Target="../tags/tag652.xml"/><Relationship Id="rId41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tags" Target="../tags/tag629.xml"/><Relationship Id="rId11" Type="http://schemas.openxmlformats.org/officeDocument/2006/relationships/tags" Target="../tags/tag634.xml"/><Relationship Id="rId24" Type="http://schemas.openxmlformats.org/officeDocument/2006/relationships/tags" Target="../tags/tag647.xml"/><Relationship Id="rId32" Type="http://schemas.openxmlformats.org/officeDocument/2006/relationships/tags" Target="../tags/tag655.xml"/><Relationship Id="rId37" Type="http://schemas.openxmlformats.org/officeDocument/2006/relationships/tags" Target="../tags/tag660.xml"/><Relationship Id="rId40" Type="http://schemas.openxmlformats.org/officeDocument/2006/relationships/notesSlide" Target="../notesSlides/notesSlide37.xml"/><Relationship Id="rId5" Type="http://schemas.openxmlformats.org/officeDocument/2006/relationships/tags" Target="../tags/tag628.xml"/><Relationship Id="rId15" Type="http://schemas.openxmlformats.org/officeDocument/2006/relationships/tags" Target="../tags/tag638.xml"/><Relationship Id="rId23" Type="http://schemas.openxmlformats.org/officeDocument/2006/relationships/tags" Target="../tags/tag646.xml"/><Relationship Id="rId28" Type="http://schemas.openxmlformats.org/officeDocument/2006/relationships/tags" Target="../tags/tag651.xml"/><Relationship Id="rId36" Type="http://schemas.openxmlformats.org/officeDocument/2006/relationships/tags" Target="../tags/tag659.xml"/><Relationship Id="rId10" Type="http://schemas.openxmlformats.org/officeDocument/2006/relationships/tags" Target="../tags/tag633.xml"/><Relationship Id="rId19" Type="http://schemas.openxmlformats.org/officeDocument/2006/relationships/tags" Target="../tags/tag642.xml"/><Relationship Id="rId31" Type="http://schemas.openxmlformats.org/officeDocument/2006/relationships/tags" Target="../tags/tag654.xml"/><Relationship Id="rId44" Type="http://schemas.openxmlformats.org/officeDocument/2006/relationships/oleObject" Target="../embeddings/oleObject38.bin"/><Relationship Id="rId4" Type="http://schemas.openxmlformats.org/officeDocument/2006/relationships/tags" Target="../tags/tag627.xml"/><Relationship Id="rId9" Type="http://schemas.openxmlformats.org/officeDocument/2006/relationships/tags" Target="../tags/tag632.xml"/><Relationship Id="rId14" Type="http://schemas.openxmlformats.org/officeDocument/2006/relationships/tags" Target="../tags/tag637.xml"/><Relationship Id="rId22" Type="http://schemas.openxmlformats.org/officeDocument/2006/relationships/tags" Target="../tags/tag645.xml"/><Relationship Id="rId27" Type="http://schemas.openxmlformats.org/officeDocument/2006/relationships/tags" Target="../tags/tag650.xml"/><Relationship Id="rId30" Type="http://schemas.openxmlformats.org/officeDocument/2006/relationships/tags" Target="../tags/tag653.xml"/><Relationship Id="rId35" Type="http://schemas.openxmlformats.org/officeDocument/2006/relationships/tags" Target="../tags/tag658.xml"/><Relationship Id="rId43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3" Type="http://schemas.openxmlformats.org/officeDocument/2006/relationships/tags" Target="../tags/tag66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63.xml"/><Relationship Id="rId1" Type="http://schemas.openxmlformats.org/officeDocument/2006/relationships/tags" Target="../tags/tag662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674.xml"/><Relationship Id="rId13" Type="http://schemas.openxmlformats.org/officeDocument/2006/relationships/tags" Target="../tags/tag679.xml"/><Relationship Id="rId18" Type="http://schemas.openxmlformats.org/officeDocument/2006/relationships/tags" Target="../tags/tag684.xml"/><Relationship Id="rId26" Type="http://schemas.openxmlformats.org/officeDocument/2006/relationships/tags" Target="../tags/tag692.xml"/><Relationship Id="rId3" Type="http://schemas.openxmlformats.org/officeDocument/2006/relationships/tags" Target="../tags/tag669.xml"/><Relationship Id="rId21" Type="http://schemas.openxmlformats.org/officeDocument/2006/relationships/tags" Target="../tags/tag687.xml"/><Relationship Id="rId7" Type="http://schemas.openxmlformats.org/officeDocument/2006/relationships/tags" Target="../tags/tag673.xml"/><Relationship Id="rId12" Type="http://schemas.openxmlformats.org/officeDocument/2006/relationships/tags" Target="../tags/tag678.xml"/><Relationship Id="rId17" Type="http://schemas.openxmlformats.org/officeDocument/2006/relationships/tags" Target="../tags/tag683.xml"/><Relationship Id="rId25" Type="http://schemas.openxmlformats.org/officeDocument/2006/relationships/tags" Target="../tags/tag691.xml"/><Relationship Id="rId2" Type="http://schemas.openxmlformats.org/officeDocument/2006/relationships/tags" Target="../tags/tag668.xml"/><Relationship Id="rId16" Type="http://schemas.openxmlformats.org/officeDocument/2006/relationships/tags" Target="../tags/tag682.xml"/><Relationship Id="rId20" Type="http://schemas.openxmlformats.org/officeDocument/2006/relationships/tags" Target="../tags/tag686.xml"/><Relationship Id="rId29" Type="http://schemas.openxmlformats.org/officeDocument/2006/relationships/image" Target="../media/image4.wmf"/><Relationship Id="rId1" Type="http://schemas.openxmlformats.org/officeDocument/2006/relationships/vmlDrawing" Target="../drawings/vmlDrawing9.vml"/><Relationship Id="rId6" Type="http://schemas.openxmlformats.org/officeDocument/2006/relationships/tags" Target="../tags/tag672.xml"/><Relationship Id="rId11" Type="http://schemas.openxmlformats.org/officeDocument/2006/relationships/tags" Target="../tags/tag677.xml"/><Relationship Id="rId24" Type="http://schemas.openxmlformats.org/officeDocument/2006/relationships/tags" Target="../tags/tag690.xml"/><Relationship Id="rId5" Type="http://schemas.openxmlformats.org/officeDocument/2006/relationships/tags" Target="../tags/tag671.xml"/><Relationship Id="rId15" Type="http://schemas.openxmlformats.org/officeDocument/2006/relationships/tags" Target="../tags/tag681.xml"/><Relationship Id="rId23" Type="http://schemas.openxmlformats.org/officeDocument/2006/relationships/tags" Target="../tags/tag689.xml"/><Relationship Id="rId28" Type="http://schemas.openxmlformats.org/officeDocument/2006/relationships/oleObject" Target="../embeddings/oleObject39.bin"/><Relationship Id="rId10" Type="http://schemas.openxmlformats.org/officeDocument/2006/relationships/tags" Target="../tags/tag676.xml"/><Relationship Id="rId19" Type="http://schemas.openxmlformats.org/officeDocument/2006/relationships/tags" Target="../tags/tag685.xml"/><Relationship Id="rId31" Type="http://schemas.openxmlformats.org/officeDocument/2006/relationships/oleObject" Target="../embeddings/oleObject41.bin"/><Relationship Id="rId4" Type="http://schemas.openxmlformats.org/officeDocument/2006/relationships/tags" Target="../tags/tag670.xml"/><Relationship Id="rId9" Type="http://schemas.openxmlformats.org/officeDocument/2006/relationships/tags" Target="../tags/tag675.xml"/><Relationship Id="rId14" Type="http://schemas.openxmlformats.org/officeDocument/2006/relationships/tags" Target="../tags/tag680.xml"/><Relationship Id="rId22" Type="http://schemas.openxmlformats.org/officeDocument/2006/relationships/tags" Target="../tags/tag688.xml"/><Relationship Id="rId27" Type="http://schemas.openxmlformats.org/officeDocument/2006/relationships/slideLayout" Target="../slideLayouts/slideLayout14.xml"/><Relationship Id="rId30" Type="http://schemas.openxmlformats.org/officeDocument/2006/relationships/oleObject" Target="../embeddings/oleObject4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699.xml"/><Relationship Id="rId13" Type="http://schemas.openxmlformats.org/officeDocument/2006/relationships/tags" Target="../tags/tag704.xml"/><Relationship Id="rId18" Type="http://schemas.openxmlformats.org/officeDocument/2006/relationships/tags" Target="../tags/tag709.xml"/><Relationship Id="rId26" Type="http://schemas.openxmlformats.org/officeDocument/2006/relationships/oleObject" Target="../embeddings/oleObject42.bin"/><Relationship Id="rId3" Type="http://schemas.openxmlformats.org/officeDocument/2006/relationships/tags" Target="../tags/tag694.xml"/><Relationship Id="rId21" Type="http://schemas.openxmlformats.org/officeDocument/2006/relationships/tags" Target="../tags/tag712.xml"/><Relationship Id="rId7" Type="http://schemas.openxmlformats.org/officeDocument/2006/relationships/tags" Target="../tags/tag698.xml"/><Relationship Id="rId12" Type="http://schemas.openxmlformats.org/officeDocument/2006/relationships/tags" Target="../tags/tag703.xml"/><Relationship Id="rId17" Type="http://schemas.openxmlformats.org/officeDocument/2006/relationships/tags" Target="../tags/tag708.xml"/><Relationship Id="rId25" Type="http://schemas.openxmlformats.org/officeDocument/2006/relationships/slideLayout" Target="../slideLayouts/slideLayout14.xml"/><Relationship Id="rId2" Type="http://schemas.openxmlformats.org/officeDocument/2006/relationships/tags" Target="../tags/tag693.xml"/><Relationship Id="rId16" Type="http://schemas.openxmlformats.org/officeDocument/2006/relationships/tags" Target="../tags/tag707.xml"/><Relationship Id="rId20" Type="http://schemas.openxmlformats.org/officeDocument/2006/relationships/tags" Target="../tags/tag711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97.xml"/><Relationship Id="rId11" Type="http://schemas.openxmlformats.org/officeDocument/2006/relationships/tags" Target="../tags/tag702.xml"/><Relationship Id="rId24" Type="http://schemas.openxmlformats.org/officeDocument/2006/relationships/tags" Target="../tags/tag715.xml"/><Relationship Id="rId5" Type="http://schemas.openxmlformats.org/officeDocument/2006/relationships/tags" Target="../tags/tag696.xml"/><Relationship Id="rId15" Type="http://schemas.openxmlformats.org/officeDocument/2006/relationships/tags" Target="../tags/tag706.xml"/><Relationship Id="rId23" Type="http://schemas.openxmlformats.org/officeDocument/2006/relationships/tags" Target="../tags/tag714.xml"/><Relationship Id="rId28" Type="http://schemas.openxmlformats.org/officeDocument/2006/relationships/oleObject" Target="../embeddings/oleObject43.bin"/><Relationship Id="rId10" Type="http://schemas.openxmlformats.org/officeDocument/2006/relationships/tags" Target="../tags/tag701.xml"/><Relationship Id="rId19" Type="http://schemas.openxmlformats.org/officeDocument/2006/relationships/tags" Target="../tags/tag710.xml"/><Relationship Id="rId4" Type="http://schemas.openxmlformats.org/officeDocument/2006/relationships/tags" Target="../tags/tag695.xml"/><Relationship Id="rId9" Type="http://schemas.openxmlformats.org/officeDocument/2006/relationships/tags" Target="../tags/tag700.xml"/><Relationship Id="rId14" Type="http://schemas.openxmlformats.org/officeDocument/2006/relationships/tags" Target="../tags/tag705.xml"/><Relationship Id="rId22" Type="http://schemas.openxmlformats.org/officeDocument/2006/relationships/tags" Target="../tags/tag713.xml"/><Relationship Id="rId27" Type="http://schemas.openxmlformats.org/officeDocument/2006/relationships/image" Target="../media/image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722.xml"/><Relationship Id="rId13" Type="http://schemas.openxmlformats.org/officeDocument/2006/relationships/tags" Target="../tags/tag727.xml"/><Relationship Id="rId18" Type="http://schemas.openxmlformats.org/officeDocument/2006/relationships/tags" Target="../tags/tag732.xml"/><Relationship Id="rId26" Type="http://schemas.openxmlformats.org/officeDocument/2006/relationships/image" Target="../media/image32.png"/><Relationship Id="rId3" Type="http://schemas.openxmlformats.org/officeDocument/2006/relationships/tags" Target="../tags/tag717.xml"/><Relationship Id="rId21" Type="http://schemas.openxmlformats.org/officeDocument/2006/relationships/oleObject" Target="../embeddings/oleObject44.bin"/><Relationship Id="rId7" Type="http://schemas.openxmlformats.org/officeDocument/2006/relationships/tags" Target="../tags/tag721.xml"/><Relationship Id="rId12" Type="http://schemas.openxmlformats.org/officeDocument/2006/relationships/tags" Target="../tags/tag726.xml"/><Relationship Id="rId17" Type="http://schemas.openxmlformats.org/officeDocument/2006/relationships/tags" Target="../tags/tag731.xml"/><Relationship Id="rId25" Type="http://schemas.openxmlformats.org/officeDocument/2006/relationships/oleObject" Target="../embeddings/oleObject47.bin"/><Relationship Id="rId2" Type="http://schemas.openxmlformats.org/officeDocument/2006/relationships/tags" Target="../tags/tag716.xml"/><Relationship Id="rId16" Type="http://schemas.openxmlformats.org/officeDocument/2006/relationships/tags" Target="../tags/tag730.xml"/><Relationship Id="rId20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20.xml"/><Relationship Id="rId11" Type="http://schemas.openxmlformats.org/officeDocument/2006/relationships/tags" Target="../tags/tag725.xml"/><Relationship Id="rId24" Type="http://schemas.openxmlformats.org/officeDocument/2006/relationships/oleObject" Target="../embeddings/oleObject46.bin"/><Relationship Id="rId5" Type="http://schemas.openxmlformats.org/officeDocument/2006/relationships/tags" Target="../tags/tag719.xml"/><Relationship Id="rId15" Type="http://schemas.openxmlformats.org/officeDocument/2006/relationships/tags" Target="../tags/tag729.xml"/><Relationship Id="rId23" Type="http://schemas.openxmlformats.org/officeDocument/2006/relationships/oleObject" Target="../embeddings/oleObject45.bin"/><Relationship Id="rId10" Type="http://schemas.openxmlformats.org/officeDocument/2006/relationships/tags" Target="../tags/tag724.xml"/><Relationship Id="rId19" Type="http://schemas.openxmlformats.org/officeDocument/2006/relationships/tags" Target="../tags/tag733.xml"/><Relationship Id="rId4" Type="http://schemas.openxmlformats.org/officeDocument/2006/relationships/tags" Target="../tags/tag718.xml"/><Relationship Id="rId9" Type="http://schemas.openxmlformats.org/officeDocument/2006/relationships/tags" Target="../tags/tag723.xml"/><Relationship Id="rId14" Type="http://schemas.openxmlformats.org/officeDocument/2006/relationships/tags" Target="../tags/tag728.xml"/><Relationship Id="rId22" Type="http://schemas.openxmlformats.org/officeDocument/2006/relationships/image" Target="../media/image4.wmf"/><Relationship Id="rId27" Type="http://schemas.openxmlformats.org/officeDocument/2006/relationships/image" Target="../media/image3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tags" Target="../tags/tag129.xml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34" Type="http://schemas.openxmlformats.org/officeDocument/2006/relationships/oleObject" Target="../embeddings/oleObject2.bin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image" Target="../media/image4.wmf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tags" Target="../tags/tag132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oleObject" Target="../embeddings/oleObject1.bin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736.xml"/><Relationship Id="rId7" Type="http://schemas.openxmlformats.org/officeDocument/2006/relationships/audio" Target="../media/audio1.wav"/><Relationship Id="rId2" Type="http://schemas.openxmlformats.org/officeDocument/2006/relationships/tags" Target="../tags/tag735.xml"/><Relationship Id="rId1" Type="http://schemas.openxmlformats.org/officeDocument/2006/relationships/tags" Target="../tags/tag7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8.xml"/><Relationship Id="rId4" Type="http://schemas.openxmlformats.org/officeDocument/2006/relationships/tags" Target="../tags/tag73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741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740.xml"/><Relationship Id="rId1" Type="http://schemas.openxmlformats.org/officeDocument/2006/relationships/tags" Target="../tags/tag73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43.xml"/><Relationship Id="rId4" Type="http://schemas.openxmlformats.org/officeDocument/2006/relationships/tags" Target="../tags/tag74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3" Type="http://schemas.openxmlformats.org/officeDocument/2006/relationships/tags" Target="../tags/tag74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45.xml"/><Relationship Id="rId1" Type="http://schemas.openxmlformats.org/officeDocument/2006/relationships/tags" Target="../tags/tag744.xml"/><Relationship Id="rId6" Type="http://schemas.openxmlformats.org/officeDocument/2006/relationships/tags" Target="../tags/tag749.xml"/><Relationship Id="rId5" Type="http://schemas.openxmlformats.org/officeDocument/2006/relationships/tags" Target="../tags/tag748.xml"/><Relationship Id="rId4" Type="http://schemas.openxmlformats.org/officeDocument/2006/relationships/tags" Target="../tags/tag747.xml"/><Relationship Id="rId9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752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751.xml"/><Relationship Id="rId1" Type="http://schemas.openxmlformats.org/officeDocument/2006/relationships/tags" Target="../tags/tag75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54.xml"/><Relationship Id="rId4" Type="http://schemas.openxmlformats.org/officeDocument/2006/relationships/tags" Target="../tags/tag75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757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756.xml"/><Relationship Id="rId1" Type="http://schemas.openxmlformats.org/officeDocument/2006/relationships/tags" Target="../tags/tag75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59.xml"/><Relationship Id="rId4" Type="http://schemas.openxmlformats.org/officeDocument/2006/relationships/tags" Target="../tags/tag75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62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761.xml"/><Relationship Id="rId1" Type="http://schemas.openxmlformats.org/officeDocument/2006/relationships/tags" Target="../tags/tag76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64.xml"/><Relationship Id="rId4" Type="http://schemas.openxmlformats.org/officeDocument/2006/relationships/tags" Target="../tags/tag76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772.xml"/><Relationship Id="rId13" Type="http://schemas.openxmlformats.org/officeDocument/2006/relationships/customXml" Target="../ink/ink1.xml"/><Relationship Id="rId18" Type="http://schemas.openxmlformats.org/officeDocument/2006/relationships/customXml" Target="../ink/ink3.xml"/><Relationship Id="rId3" Type="http://schemas.openxmlformats.org/officeDocument/2006/relationships/tags" Target="../tags/tag767.xml"/><Relationship Id="rId21" Type="http://schemas.openxmlformats.org/officeDocument/2006/relationships/image" Target="../media/image34.emf"/><Relationship Id="rId7" Type="http://schemas.openxmlformats.org/officeDocument/2006/relationships/tags" Target="../tags/tag771.xml"/><Relationship Id="rId12" Type="http://schemas.openxmlformats.org/officeDocument/2006/relationships/image" Target="../media/image38.png"/><Relationship Id="rId17" Type="http://schemas.openxmlformats.org/officeDocument/2006/relationships/image" Target="../media/image32.emf"/><Relationship Id="rId2" Type="http://schemas.openxmlformats.org/officeDocument/2006/relationships/tags" Target="../tags/tag766.xml"/><Relationship Id="rId16" Type="http://schemas.openxmlformats.org/officeDocument/2006/relationships/customXml" Target="../ink/ink2.xml"/><Relationship Id="rId20" Type="http://schemas.openxmlformats.org/officeDocument/2006/relationships/customXml" Target="../ink/ink4.xml"/><Relationship Id="rId1" Type="http://schemas.openxmlformats.org/officeDocument/2006/relationships/tags" Target="../tags/tag765.xml"/><Relationship Id="rId6" Type="http://schemas.openxmlformats.org/officeDocument/2006/relationships/tags" Target="../tags/tag770.xml"/><Relationship Id="rId11" Type="http://schemas.openxmlformats.org/officeDocument/2006/relationships/notesSlide" Target="../notesSlides/notesSlide44.xml"/><Relationship Id="rId5" Type="http://schemas.openxmlformats.org/officeDocument/2006/relationships/tags" Target="../tags/tag769.xml"/><Relationship Id="rId15" Type="http://schemas.openxmlformats.org/officeDocument/2006/relationships/image" Target="../media/image31.emf"/><Relationship Id="rId10" Type="http://schemas.openxmlformats.org/officeDocument/2006/relationships/slideLayout" Target="../slideLayouts/slideLayout3.xml"/><Relationship Id="rId19" Type="http://schemas.openxmlformats.org/officeDocument/2006/relationships/image" Target="../media/image33.emf"/><Relationship Id="rId4" Type="http://schemas.openxmlformats.org/officeDocument/2006/relationships/tags" Target="../tags/tag768.xml"/><Relationship Id="rId9" Type="http://schemas.openxmlformats.org/officeDocument/2006/relationships/tags" Target="../tags/tag77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77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775.xml"/><Relationship Id="rId1" Type="http://schemas.openxmlformats.org/officeDocument/2006/relationships/tags" Target="../tags/tag77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78.xml"/><Relationship Id="rId4" Type="http://schemas.openxmlformats.org/officeDocument/2006/relationships/tags" Target="../tags/tag77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781.xml"/><Relationship Id="rId2" Type="http://schemas.openxmlformats.org/officeDocument/2006/relationships/tags" Target="../tags/tag780.xml"/><Relationship Id="rId1" Type="http://schemas.openxmlformats.org/officeDocument/2006/relationships/tags" Target="../tags/tag77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83.xml"/><Relationship Id="rId4" Type="http://schemas.openxmlformats.org/officeDocument/2006/relationships/tags" Target="../tags/tag78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88.xml"/><Relationship Id="rId4" Type="http://schemas.openxmlformats.org/officeDocument/2006/relationships/tags" Target="../tags/tag78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791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790.xml"/><Relationship Id="rId1" Type="http://schemas.openxmlformats.org/officeDocument/2006/relationships/tags" Target="../tags/tag78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93.xml"/><Relationship Id="rId4" Type="http://schemas.openxmlformats.org/officeDocument/2006/relationships/tags" Target="../tags/tag79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98.xml"/><Relationship Id="rId4" Type="http://schemas.openxmlformats.org/officeDocument/2006/relationships/tags" Target="../tags/tag79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801.xml"/><Relationship Id="rId2" Type="http://schemas.openxmlformats.org/officeDocument/2006/relationships/tags" Target="../tags/tag800.xml"/><Relationship Id="rId1" Type="http://schemas.openxmlformats.org/officeDocument/2006/relationships/tags" Target="../tags/tag7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3.xml"/><Relationship Id="rId4" Type="http://schemas.openxmlformats.org/officeDocument/2006/relationships/tags" Target="../tags/tag80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8.xml"/><Relationship Id="rId4" Type="http://schemas.openxmlformats.org/officeDocument/2006/relationships/tags" Target="../tags/tag80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811.xml"/><Relationship Id="rId2" Type="http://schemas.openxmlformats.org/officeDocument/2006/relationships/tags" Target="../tags/tag810.xml"/><Relationship Id="rId1" Type="http://schemas.openxmlformats.org/officeDocument/2006/relationships/tags" Target="../tags/tag80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3.xml"/><Relationship Id="rId4" Type="http://schemas.openxmlformats.org/officeDocument/2006/relationships/tags" Target="../tags/tag8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534400" y="152400"/>
            <a:ext cx="18415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endParaRPr lang="en-US" sz="4000" dirty="0"/>
          </a:p>
          <a:p>
            <a:pPr algn="ctr" eaLnBrk="1" hangingPunct="1">
              <a:buFontTx/>
              <a:buNone/>
            </a:pPr>
            <a:endParaRPr lang="en-US" sz="4000" dirty="0"/>
          </a:p>
          <a:p>
            <a:pPr algn="ctr" eaLnBrk="1" hangingPunct="1">
              <a:buFontTx/>
              <a:buNone/>
            </a:pPr>
            <a:r>
              <a:rPr lang="en-US" sz="11500" dirty="0"/>
              <a:t>TK1100</a:t>
            </a:r>
            <a:br>
              <a:rPr lang="en-US" sz="4000" dirty="0"/>
            </a:br>
            <a:endParaRPr lang="en-US" sz="4000" dirty="0"/>
          </a:p>
          <a:p>
            <a:pPr algn="ctr" eaLnBrk="1" hangingPunct="1">
              <a:buFontTx/>
              <a:buNone/>
            </a:pPr>
            <a:r>
              <a:rPr lang="en-US" sz="2000" dirty="0" err="1"/>
              <a:t>Forelesning</a:t>
            </a:r>
            <a:r>
              <a:rPr lang="en-US" sz="2000" dirty="0"/>
              <a:t> 0x09:</a:t>
            </a:r>
          </a:p>
          <a:p>
            <a:pPr algn="ctr" eaLnBrk="1" hangingPunct="1">
              <a:buFontTx/>
              <a:buNone/>
            </a:pPr>
            <a:r>
              <a:rPr lang="en-US" sz="5400" dirty="0" err="1">
                <a:solidFill>
                  <a:srgbClr val="FF0000"/>
                </a:solidFill>
              </a:rPr>
              <a:t>Nettverk</a:t>
            </a:r>
            <a:r>
              <a:rPr lang="en-US" sz="5400" dirty="0" err="1"/>
              <a:t>slaget</a:t>
            </a: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06546"/>
            <a:ext cx="9142831" cy="12514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Køing på utgående port</a:t>
            </a: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772400" cy="1184275"/>
          </a:xfrm>
        </p:spPr>
        <p:txBody>
          <a:bodyPr/>
          <a:lstStyle/>
          <a:p>
            <a:pPr eaLnBrk="1" hangingPunct="1"/>
            <a:r>
              <a:rPr lang="nb-NO" dirty="0"/>
              <a:t>Data kan gå tapt i køen hvis </a:t>
            </a:r>
            <a:r>
              <a:rPr lang="nb-NO" dirty="0" err="1"/>
              <a:t>bufferet</a:t>
            </a:r>
            <a:r>
              <a:rPr lang="nb-NO" dirty="0"/>
              <a:t> ikke er stort nok</a:t>
            </a:r>
            <a:endParaRPr lang="en-GB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3200400"/>
            <a:ext cx="7234238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Routing i </a:t>
            </a:r>
            <a:r>
              <a:rPr lang="nb-NO" dirty="0" err="1"/>
              <a:t>stamnettET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0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Internett nettverkslaget</a:t>
            </a:r>
            <a:endParaRPr lang="en-GB"/>
          </a:p>
        </p:txBody>
      </p:sp>
      <p:pic>
        <p:nvPicPr>
          <p:cNvPr id="34819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1340768"/>
            <a:ext cx="7620000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6"/>
            </p:custDataLst>
          </p:nvPr>
        </p:nvSpPr>
        <p:spPr>
          <a:xfrm>
            <a:off x="2843808" y="2132856"/>
            <a:ext cx="2952328" cy="2160240"/>
          </a:xfrm>
          <a:prstGeom prst="roundRect">
            <a:avLst/>
          </a:prstGeom>
          <a:noFill/>
          <a:ln w="50800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Routing handler om å sette opp en </a:t>
            </a:r>
            <a:r>
              <a:rPr lang="nb-NO" dirty="0" err="1">
                <a:solidFill>
                  <a:srgbClr val="FF0000"/>
                </a:solidFill>
              </a:rPr>
              <a:t>routingtabell</a:t>
            </a:r>
            <a:r>
              <a:rPr lang="nb-NO" dirty="0"/>
              <a:t> for hver enkelt </a:t>
            </a:r>
            <a:r>
              <a:rPr lang="nb-NO" dirty="0" err="1"/>
              <a:t>router</a:t>
            </a:r>
            <a:endParaRPr lang="nb-NO" dirty="0"/>
          </a:p>
          <a:p>
            <a:r>
              <a:rPr lang="nb-NO" dirty="0"/>
              <a:t>Tabellen angir hvilket </a:t>
            </a:r>
            <a:r>
              <a:rPr lang="nb-NO" dirty="0" err="1">
                <a:solidFill>
                  <a:srgbClr val="FF0000"/>
                </a:solidFill>
              </a:rPr>
              <a:t>interface</a:t>
            </a:r>
            <a:r>
              <a:rPr lang="nb-NO" dirty="0"/>
              <a:t> et datagram skal </a:t>
            </a:r>
            <a:r>
              <a:rPr lang="nb-NO" dirty="0">
                <a:solidFill>
                  <a:srgbClr val="FF0000"/>
                </a:solidFill>
              </a:rPr>
              <a:t>videresendes</a:t>
            </a:r>
            <a:r>
              <a:rPr lang="nb-NO" dirty="0"/>
              <a:t> ut av</a:t>
            </a:r>
          </a:p>
          <a:p>
            <a:r>
              <a:rPr lang="nb-NO" dirty="0"/>
              <a:t>Alle host-maskiner har </a:t>
            </a:r>
            <a:r>
              <a:rPr lang="nb-NO" dirty="0" err="1"/>
              <a:t>routingtabeller</a:t>
            </a:r>
            <a:r>
              <a:rPr lang="nb-NO" dirty="0"/>
              <a:t>, men de er små</a:t>
            </a:r>
          </a:p>
          <a:p>
            <a:r>
              <a:rPr lang="nb-NO" dirty="0" err="1"/>
              <a:t>Routere</a:t>
            </a:r>
            <a:r>
              <a:rPr lang="nb-NO" dirty="0"/>
              <a:t> i stamnettet har tabeller med ~200000 linjer!</a:t>
            </a:r>
          </a:p>
          <a:p>
            <a:pPr lvl="1"/>
            <a:r>
              <a:rPr lang="nb-NO" dirty="0"/>
              <a:t>Hver linje er et IP-nettverk som </a:t>
            </a:r>
            <a:r>
              <a:rPr lang="nb-NO" dirty="0" err="1"/>
              <a:t>routeren</a:t>
            </a:r>
            <a:r>
              <a:rPr lang="nb-NO" dirty="0"/>
              <a:t> har funnet en </a:t>
            </a:r>
            <a:r>
              <a:rPr lang="nb-NO" b="1" dirty="0">
                <a:solidFill>
                  <a:srgbClr val="0070C0"/>
                </a:solidFill>
              </a:rPr>
              <a:t>billigste</a:t>
            </a:r>
            <a:r>
              <a:rPr lang="nb-NO" dirty="0"/>
              <a:t> vei til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1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Hierarkisk ruting</a:t>
            </a: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nb-NO" dirty="0"/>
              <a:t>Internett er stort og komplekst</a:t>
            </a:r>
          </a:p>
          <a:p>
            <a:pPr eaLnBrk="1" hangingPunct="1"/>
            <a:r>
              <a:rPr lang="nb-NO" dirty="0"/>
              <a:t>Internett = nettverk av nettverk</a:t>
            </a:r>
          </a:p>
          <a:p>
            <a:pPr eaLnBrk="1" hangingPunct="1"/>
            <a:r>
              <a:rPr lang="nb-NO" dirty="0"/>
              <a:t>Deler </a:t>
            </a:r>
            <a:r>
              <a:rPr lang="nb-NO" dirty="0" err="1"/>
              <a:t>routerene</a:t>
            </a:r>
            <a:r>
              <a:rPr lang="nb-NO" dirty="0"/>
              <a:t> i </a:t>
            </a:r>
            <a:r>
              <a:rPr lang="nb-NO" dirty="0">
                <a:solidFill>
                  <a:srgbClr val="FF0000"/>
                </a:solidFill>
              </a:rPr>
              <a:t>regioner</a:t>
            </a:r>
          </a:p>
          <a:p>
            <a:pPr lvl="1" eaLnBrk="1" hangingPunct="1"/>
            <a:r>
              <a:rPr lang="nb-NO" b="1" dirty="0">
                <a:solidFill>
                  <a:srgbClr val="FF0000"/>
                </a:solidFill>
              </a:rPr>
              <a:t>Autonome systemer </a:t>
            </a:r>
            <a:r>
              <a:rPr lang="nb-NO" dirty="0"/>
              <a:t>(AS)</a:t>
            </a:r>
          </a:p>
          <a:p>
            <a:pPr eaLnBrk="1" hangingPunct="1"/>
            <a:r>
              <a:rPr lang="nb-NO" dirty="0" err="1"/>
              <a:t>Routere</a:t>
            </a:r>
            <a:r>
              <a:rPr lang="nb-NO" dirty="0"/>
              <a:t> i samme </a:t>
            </a:r>
            <a:r>
              <a:rPr lang="nb-NO" dirty="0">
                <a:solidFill>
                  <a:srgbClr val="FF0000"/>
                </a:solidFill>
              </a:rPr>
              <a:t>AS</a:t>
            </a:r>
            <a:r>
              <a:rPr lang="nb-NO" dirty="0"/>
              <a:t> kjører samme </a:t>
            </a:r>
            <a:r>
              <a:rPr lang="nb-NO" dirty="0" err="1"/>
              <a:t>routing</a:t>
            </a:r>
            <a:r>
              <a:rPr lang="nb-NO" dirty="0"/>
              <a:t>-protokoll (</a:t>
            </a:r>
            <a:r>
              <a:rPr lang="nb-NO" dirty="0" err="1">
                <a:solidFill>
                  <a:srgbClr val="FF0000"/>
                </a:solidFill>
              </a:rPr>
              <a:t>intra</a:t>
            </a:r>
            <a:r>
              <a:rPr lang="nb-NO" dirty="0"/>
              <a:t>-AS protokoll)</a:t>
            </a:r>
          </a:p>
          <a:p>
            <a:pPr eaLnBrk="1" hangingPunct="1"/>
            <a:r>
              <a:rPr lang="nb-NO" dirty="0"/>
              <a:t>Gateway utfører </a:t>
            </a:r>
            <a:r>
              <a:rPr lang="nb-NO" dirty="0" err="1">
                <a:solidFill>
                  <a:srgbClr val="FF0000"/>
                </a:solidFill>
              </a:rPr>
              <a:t>inter</a:t>
            </a:r>
            <a:r>
              <a:rPr lang="nb-NO" dirty="0"/>
              <a:t>-AS </a:t>
            </a:r>
            <a:r>
              <a:rPr lang="nb-NO" dirty="0" err="1"/>
              <a:t>routing</a:t>
            </a:r>
            <a:r>
              <a:rPr lang="nb-NO" dirty="0"/>
              <a:t> mellom ulike AS</a:t>
            </a:r>
          </a:p>
          <a:p>
            <a:pPr lvl="1"/>
            <a:r>
              <a:rPr lang="nb-NO" dirty="0"/>
              <a:t>Bruker </a:t>
            </a:r>
            <a:r>
              <a:rPr lang="nb-NO" dirty="0">
                <a:solidFill>
                  <a:srgbClr val="FF0000"/>
                </a:solidFill>
              </a:rPr>
              <a:t>BGP</a:t>
            </a:r>
            <a:r>
              <a:rPr lang="nb-NO" dirty="0"/>
              <a:t> som </a:t>
            </a:r>
            <a:r>
              <a:rPr lang="nb-NO" dirty="0" err="1"/>
              <a:t>routingprotokoll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61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371600" y="168275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Intra-AS og Inter-AS ruting</a:t>
            </a:r>
          </a:p>
        </p:txBody>
      </p:sp>
      <p:grpSp>
        <p:nvGrpSpPr>
          <p:cNvPr id="1029" name="Group 15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95288" y="1360488"/>
            <a:ext cx="8353425" cy="4648597"/>
            <a:chOff x="662" y="857"/>
            <a:chExt cx="4457" cy="2067"/>
          </a:xfrm>
        </p:grpSpPr>
        <p:sp>
          <p:nvSpPr>
            <p:cNvPr id="1030" name="Text Box 3"/>
            <p:cNvSpPr txBox="1">
              <a:spLocks noChangeArrowheads="1"/>
            </p:cNvSpPr>
            <p:nvPr/>
          </p:nvSpPr>
          <p:spPr bwMode="auto">
            <a:xfrm>
              <a:off x="4522" y="1481"/>
              <a:ext cx="44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>
                  <a:solidFill>
                    <a:schemeClr val="accent2"/>
                  </a:solidFill>
                  <a:latin typeface="Comic Sans MS" pitchFamily="66" charset="0"/>
                </a:rPr>
                <a:t>Host </a:t>
              </a:r>
            </a:p>
            <a:p>
              <a:pPr algn="r" eaLnBrk="0" hangingPunct="0"/>
              <a:r>
                <a:rPr lang="en-US" sz="2000">
                  <a:solidFill>
                    <a:schemeClr val="accent2"/>
                  </a:solidFill>
                  <a:latin typeface="Comic Sans MS" pitchFamily="66" charset="0"/>
                </a:rPr>
                <a:t>H2</a:t>
              </a:r>
              <a:endParaRPr lang="en-US" sz="1800">
                <a:latin typeface="Comic Sans MS" pitchFamily="66" charset="0"/>
              </a:endParaRPr>
            </a:p>
          </p:txBody>
        </p:sp>
        <p:grpSp>
          <p:nvGrpSpPr>
            <p:cNvPr id="1031" name="Group 4"/>
            <p:cNvGrpSpPr>
              <a:grpSpLocks/>
            </p:cNvGrpSpPr>
            <p:nvPr/>
          </p:nvGrpSpPr>
          <p:grpSpPr bwMode="auto">
            <a:xfrm>
              <a:off x="662" y="1105"/>
              <a:ext cx="3946" cy="1567"/>
              <a:chOff x="1124" y="1363"/>
              <a:chExt cx="3946" cy="1567"/>
            </a:xfrm>
          </p:grpSpPr>
          <p:sp>
            <p:nvSpPr>
              <p:cNvPr id="1048" name="Freeform 5"/>
              <p:cNvSpPr>
                <a:spLocks/>
              </p:cNvSpPr>
              <p:nvPr/>
            </p:nvSpPr>
            <p:spPr bwMode="auto">
              <a:xfrm>
                <a:off x="3908" y="1925"/>
                <a:ext cx="1162" cy="543"/>
              </a:xfrm>
              <a:custGeom>
                <a:avLst/>
                <a:gdLst>
                  <a:gd name="T0" fmla="*/ 56 w 1162"/>
                  <a:gd name="T1" fmla="*/ 162 h 543"/>
                  <a:gd name="T2" fmla="*/ 368 w 1162"/>
                  <a:gd name="T3" fmla="*/ 14 h 543"/>
                  <a:gd name="T4" fmla="*/ 940 w 1162"/>
                  <a:gd name="T5" fmla="*/ 79 h 543"/>
                  <a:gd name="T6" fmla="*/ 1144 w 1162"/>
                  <a:gd name="T7" fmla="*/ 239 h 543"/>
                  <a:gd name="T8" fmla="*/ 1048 w 1162"/>
                  <a:gd name="T9" fmla="*/ 451 h 543"/>
                  <a:gd name="T10" fmla="*/ 586 w 1162"/>
                  <a:gd name="T11" fmla="*/ 541 h 543"/>
                  <a:gd name="T12" fmla="*/ 88 w 1162"/>
                  <a:gd name="T13" fmla="*/ 439 h 543"/>
                  <a:gd name="T14" fmla="*/ 56 w 1162"/>
                  <a:gd name="T15" fmla="*/ 162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49" name="Freeform 6"/>
              <p:cNvSpPr>
                <a:spLocks/>
              </p:cNvSpPr>
              <p:nvPr/>
            </p:nvSpPr>
            <p:spPr bwMode="auto">
              <a:xfrm>
                <a:off x="1124" y="1915"/>
                <a:ext cx="1198" cy="451"/>
              </a:xfrm>
              <a:custGeom>
                <a:avLst/>
                <a:gdLst>
                  <a:gd name="T0" fmla="*/ 88 w 1198"/>
                  <a:gd name="T1" fmla="*/ 181 h 451"/>
                  <a:gd name="T2" fmla="*/ 180 w 1198"/>
                  <a:gd name="T3" fmla="*/ 89 h 451"/>
                  <a:gd name="T4" fmla="*/ 448 w 1198"/>
                  <a:gd name="T5" fmla="*/ 49 h 451"/>
                  <a:gd name="T6" fmla="*/ 988 w 1198"/>
                  <a:gd name="T7" fmla="*/ 25 h 451"/>
                  <a:gd name="T8" fmla="*/ 1181 w 1198"/>
                  <a:gd name="T9" fmla="*/ 197 h 451"/>
                  <a:gd name="T10" fmla="*/ 889 w 1198"/>
                  <a:gd name="T11" fmla="*/ 413 h 451"/>
                  <a:gd name="T12" fmla="*/ 307 w 1198"/>
                  <a:gd name="T13" fmla="*/ 425 h 451"/>
                  <a:gd name="T14" fmla="*/ 36 w 1198"/>
                  <a:gd name="T15" fmla="*/ 337 h 451"/>
                  <a:gd name="T16" fmla="*/ 88 w 1198"/>
                  <a:gd name="T17" fmla="*/ 181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0" name="Line 7"/>
              <p:cNvSpPr>
                <a:spLocks noChangeShapeType="1"/>
              </p:cNvSpPr>
              <p:nvPr/>
            </p:nvSpPr>
            <p:spPr bwMode="auto">
              <a:xfrm>
                <a:off x="2188" y="2048"/>
                <a:ext cx="1784" cy="1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1" name="Freeform 8"/>
              <p:cNvSpPr>
                <a:spLocks/>
              </p:cNvSpPr>
              <p:nvPr/>
            </p:nvSpPr>
            <p:spPr bwMode="auto">
              <a:xfrm>
                <a:off x="1953" y="2248"/>
                <a:ext cx="1583" cy="682"/>
              </a:xfrm>
              <a:custGeom>
                <a:avLst/>
                <a:gdLst>
                  <a:gd name="T0" fmla="*/ 155 w 1583"/>
                  <a:gd name="T1" fmla="*/ 224 h 682"/>
                  <a:gd name="T2" fmla="*/ 407 w 1583"/>
                  <a:gd name="T3" fmla="*/ 74 h 682"/>
                  <a:gd name="T4" fmla="*/ 785 w 1583"/>
                  <a:gd name="T5" fmla="*/ 20 h 682"/>
                  <a:gd name="T6" fmla="*/ 1157 w 1583"/>
                  <a:gd name="T7" fmla="*/ 194 h 682"/>
                  <a:gd name="T8" fmla="*/ 1564 w 1583"/>
                  <a:gd name="T9" fmla="*/ 428 h 682"/>
                  <a:gd name="T10" fmla="*/ 1272 w 1583"/>
                  <a:gd name="T11" fmla="*/ 644 h 682"/>
                  <a:gd name="T12" fmla="*/ 690 w 1583"/>
                  <a:gd name="T13" fmla="*/ 656 h 682"/>
                  <a:gd name="T14" fmla="*/ 89 w 1583"/>
                  <a:gd name="T15" fmla="*/ 596 h 682"/>
                  <a:gd name="T16" fmla="*/ 155 w 1583"/>
                  <a:gd name="T17" fmla="*/ 224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2" name="Oval 9"/>
              <p:cNvSpPr>
                <a:spLocks noChangeArrowheads="1"/>
              </p:cNvSpPr>
              <p:nvPr/>
            </p:nvSpPr>
            <p:spPr bwMode="auto">
              <a:xfrm>
                <a:off x="1311" y="216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3" name="Line 10"/>
              <p:cNvSpPr>
                <a:spLocks noChangeShapeType="1"/>
              </p:cNvSpPr>
              <p:nvPr/>
            </p:nvSpPr>
            <p:spPr bwMode="auto">
              <a:xfrm>
                <a:off x="1311" y="21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4" name="Line 11"/>
              <p:cNvSpPr>
                <a:spLocks noChangeShapeType="1"/>
              </p:cNvSpPr>
              <p:nvPr/>
            </p:nvSpPr>
            <p:spPr bwMode="auto">
              <a:xfrm>
                <a:off x="1624" y="21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5" name="Rectangle 12"/>
              <p:cNvSpPr>
                <a:spLocks noChangeArrowheads="1"/>
              </p:cNvSpPr>
              <p:nvPr/>
            </p:nvSpPr>
            <p:spPr bwMode="auto">
              <a:xfrm>
                <a:off x="1311" y="215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056" name="Oval 13"/>
              <p:cNvSpPr>
                <a:spLocks noChangeArrowheads="1"/>
              </p:cNvSpPr>
              <p:nvPr/>
            </p:nvSpPr>
            <p:spPr bwMode="auto">
              <a:xfrm>
                <a:off x="1308" y="209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7" name="Rectangle 14"/>
              <p:cNvSpPr>
                <a:spLocks noChangeArrowheads="1"/>
              </p:cNvSpPr>
              <p:nvPr/>
            </p:nvSpPr>
            <p:spPr bwMode="auto">
              <a:xfrm>
                <a:off x="1395" y="2109"/>
                <a:ext cx="141" cy="124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58" name="Text Box 15"/>
              <p:cNvSpPr txBox="1">
                <a:spLocks noChangeArrowheads="1"/>
              </p:cNvSpPr>
              <p:nvPr/>
            </p:nvSpPr>
            <p:spPr bwMode="auto">
              <a:xfrm>
                <a:off x="1385" y="2048"/>
                <a:ext cx="168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a</a:t>
                </a:r>
                <a:endParaRPr lang="en-US"/>
              </a:p>
            </p:txBody>
          </p:sp>
          <p:sp>
            <p:nvSpPr>
              <p:cNvPr id="1059" name="Oval 16"/>
              <p:cNvSpPr>
                <a:spLocks noChangeArrowheads="1"/>
              </p:cNvSpPr>
              <p:nvPr/>
            </p:nvSpPr>
            <p:spPr bwMode="auto">
              <a:xfrm>
                <a:off x="2529" y="276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0" name="Line 17"/>
              <p:cNvSpPr>
                <a:spLocks noChangeShapeType="1"/>
              </p:cNvSpPr>
              <p:nvPr/>
            </p:nvSpPr>
            <p:spPr bwMode="auto">
              <a:xfrm>
                <a:off x="2529" y="27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1" name="Line 18"/>
              <p:cNvSpPr>
                <a:spLocks noChangeShapeType="1"/>
              </p:cNvSpPr>
              <p:nvPr/>
            </p:nvSpPr>
            <p:spPr bwMode="auto">
              <a:xfrm>
                <a:off x="2842" y="27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2" name="Rectangle 19"/>
              <p:cNvSpPr>
                <a:spLocks noChangeArrowheads="1"/>
              </p:cNvSpPr>
              <p:nvPr/>
            </p:nvSpPr>
            <p:spPr bwMode="auto">
              <a:xfrm>
                <a:off x="2529" y="27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063" name="Oval 20"/>
              <p:cNvSpPr>
                <a:spLocks noChangeArrowheads="1"/>
              </p:cNvSpPr>
              <p:nvPr/>
            </p:nvSpPr>
            <p:spPr bwMode="auto">
              <a:xfrm>
                <a:off x="2526" y="270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1064" name="Group 21"/>
              <p:cNvGrpSpPr>
                <a:grpSpLocks/>
              </p:cNvGrpSpPr>
              <p:nvPr/>
            </p:nvGrpSpPr>
            <p:grpSpPr bwMode="auto">
              <a:xfrm>
                <a:off x="2598" y="2648"/>
                <a:ext cx="178" cy="193"/>
                <a:chOff x="2967" y="2429"/>
                <a:chExt cx="181" cy="193"/>
              </a:xfrm>
            </p:grpSpPr>
            <p:sp>
              <p:nvSpPr>
                <p:cNvPr id="1175" name="Rectangle 2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7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67" y="2429"/>
                  <a:ext cx="181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b</a:t>
                  </a:r>
                  <a:endParaRPr lang="en-US"/>
                </a:p>
              </p:txBody>
            </p:sp>
          </p:grpSp>
          <p:sp>
            <p:nvSpPr>
              <p:cNvPr id="1065" name="Freeform 24"/>
              <p:cNvSpPr>
                <a:spLocks/>
              </p:cNvSpPr>
              <p:nvPr/>
            </p:nvSpPr>
            <p:spPr bwMode="auto">
              <a:xfrm>
                <a:off x="2985" y="2139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2"/>
                  <a:gd name="T16" fmla="*/ 0 h 498"/>
                  <a:gd name="T17" fmla="*/ 492 w 492"/>
                  <a:gd name="T18" fmla="*/ 498 h 4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6" name="Freeform 25"/>
              <p:cNvSpPr>
                <a:spLocks/>
              </p:cNvSpPr>
              <p:nvPr/>
            </p:nvSpPr>
            <p:spPr bwMode="auto">
              <a:xfrm>
                <a:off x="2406" y="1860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2"/>
                  <a:gd name="T16" fmla="*/ 0 h 498"/>
                  <a:gd name="T17" fmla="*/ 492 w 492"/>
                  <a:gd name="T18" fmla="*/ 498 h 4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7" name="Freeform 26"/>
              <p:cNvSpPr>
                <a:spLocks/>
              </p:cNvSpPr>
              <p:nvPr/>
            </p:nvSpPr>
            <p:spPr bwMode="auto">
              <a:xfrm>
                <a:off x="1782" y="1528"/>
                <a:ext cx="492" cy="488"/>
              </a:xfrm>
              <a:custGeom>
                <a:avLst/>
                <a:gdLst>
                  <a:gd name="T0" fmla="*/ 84 w 492"/>
                  <a:gd name="T1" fmla="*/ 486 h 488"/>
                  <a:gd name="T2" fmla="*/ 0 w 492"/>
                  <a:gd name="T3" fmla="*/ 0 h 488"/>
                  <a:gd name="T4" fmla="*/ 492 w 492"/>
                  <a:gd name="T5" fmla="*/ 0 h 488"/>
                  <a:gd name="T6" fmla="*/ 404 w 492"/>
                  <a:gd name="T7" fmla="*/ 488 h 488"/>
                  <a:gd name="T8" fmla="*/ 84 w 492"/>
                  <a:gd name="T9" fmla="*/ 486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2"/>
                  <a:gd name="T16" fmla="*/ 0 h 488"/>
                  <a:gd name="T17" fmla="*/ 492 w 492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2" h="488">
                    <a:moveTo>
                      <a:pt x="84" y="486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404" y="488"/>
                    </a:lnTo>
                    <a:lnTo>
                      <a:pt x="84" y="486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8" name="Oval 27"/>
              <p:cNvSpPr>
                <a:spLocks noChangeArrowheads="1"/>
              </p:cNvSpPr>
              <p:nvPr/>
            </p:nvSpPr>
            <p:spPr bwMode="auto">
              <a:xfrm>
                <a:off x="1872" y="203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69" name="Line 28"/>
              <p:cNvSpPr>
                <a:spLocks noChangeShapeType="1"/>
              </p:cNvSpPr>
              <p:nvPr/>
            </p:nvSpPr>
            <p:spPr bwMode="auto">
              <a:xfrm>
                <a:off x="1872" y="202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0" name="Line 29"/>
              <p:cNvSpPr>
                <a:spLocks noChangeShapeType="1"/>
              </p:cNvSpPr>
              <p:nvPr/>
            </p:nvSpPr>
            <p:spPr bwMode="auto">
              <a:xfrm>
                <a:off x="2185" y="202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1" name="Rectangle 30"/>
              <p:cNvSpPr>
                <a:spLocks noChangeArrowheads="1"/>
              </p:cNvSpPr>
              <p:nvPr/>
            </p:nvSpPr>
            <p:spPr bwMode="auto">
              <a:xfrm>
                <a:off x="1872" y="202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072" name="Oval 31"/>
              <p:cNvSpPr>
                <a:spLocks noChangeArrowheads="1"/>
              </p:cNvSpPr>
              <p:nvPr/>
            </p:nvSpPr>
            <p:spPr bwMode="auto">
              <a:xfrm>
                <a:off x="1869" y="196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3" name="Rectangle 32"/>
              <p:cNvSpPr>
                <a:spLocks noChangeArrowheads="1"/>
              </p:cNvSpPr>
              <p:nvPr/>
            </p:nvSpPr>
            <p:spPr bwMode="auto">
              <a:xfrm>
                <a:off x="1956" y="1977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4" name="Text Box 33"/>
              <p:cNvSpPr txBox="1">
                <a:spLocks noChangeArrowheads="1"/>
              </p:cNvSpPr>
              <p:nvPr/>
            </p:nvSpPr>
            <p:spPr bwMode="auto">
              <a:xfrm>
                <a:off x="1940" y="1916"/>
                <a:ext cx="179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b</a:t>
                </a:r>
                <a:endParaRPr lang="en-US"/>
              </a:p>
            </p:txBody>
          </p:sp>
          <p:sp>
            <p:nvSpPr>
              <p:cNvPr id="1075" name="Oval 34"/>
              <p:cNvSpPr>
                <a:spLocks noChangeArrowheads="1"/>
              </p:cNvSpPr>
              <p:nvPr/>
            </p:nvSpPr>
            <p:spPr bwMode="auto">
              <a:xfrm>
                <a:off x="2493" y="237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6" name="Line 35"/>
              <p:cNvSpPr>
                <a:spLocks noChangeShapeType="1"/>
              </p:cNvSpPr>
              <p:nvPr/>
            </p:nvSpPr>
            <p:spPr bwMode="auto">
              <a:xfrm>
                <a:off x="2493" y="236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7" name="Line 36"/>
              <p:cNvSpPr>
                <a:spLocks noChangeShapeType="1"/>
              </p:cNvSpPr>
              <p:nvPr/>
            </p:nvSpPr>
            <p:spPr bwMode="auto">
              <a:xfrm>
                <a:off x="2806" y="236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78" name="Rectangle 37"/>
              <p:cNvSpPr>
                <a:spLocks noChangeArrowheads="1"/>
              </p:cNvSpPr>
              <p:nvPr/>
            </p:nvSpPr>
            <p:spPr bwMode="auto">
              <a:xfrm>
                <a:off x="2493" y="236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079" name="Oval 38"/>
              <p:cNvSpPr>
                <a:spLocks noChangeArrowheads="1"/>
              </p:cNvSpPr>
              <p:nvPr/>
            </p:nvSpPr>
            <p:spPr bwMode="auto">
              <a:xfrm>
                <a:off x="2490" y="230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1080" name="Group 39"/>
              <p:cNvGrpSpPr>
                <a:grpSpLocks/>
              </p:cNvGrpSpPr>
              <p:nvPr/>
            </p:nvGrpSpPr>
            <p:grpSpPr bwMode="auto">
              <a:xfrm>
                <a:off x="2565" y="2252"/>
                <a:ext cx="167" cy="193"/>
                <a:chOff x="2972" y="2429"/>
                <a:chExt cx="170" cy="193"/>
              </a:xfrm>
            </p:grpSpPr>
            <p:sp>
              <p:nvSpPr>
                <p:cNvPr id="1173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72" y="2429"/>
                  <a:ext cx="170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a</a:t>
                  </a:r>
                  <a:endParaRPr lang="en-US"/>
                </a:p>
              </p:txBody>
            </p:sp>
          </p:grpSp>
          <p:sp>
            <p:nvSpPr>
              <p:cNvPr id="1081" name="Freeform 42"/>
              <p:cNvSpPr>
                <a:spLocks/>
              </p:cNvSpPr>
              <p:nvPr/>
            </p:nvSpPr>
            <p:spPr bwMode="auto">
              <a:xfrm>
                <a:off x="3889" y="1659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2"/>
                  <a:gd name="T16" fmla="*/ 0 h 498"/>
                  <a:gd name="T17" fmla="*/ 492 w 492"/>
                  <a:gd name="T18" fmla="*/ 498 h 4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2" name="Line 43"/>
              <p:cNvSpPr>
                <a:spLocks noChangeShapeType="1"/>
              </p:cNvSpPr>
              <p:nvPr/>
            </p:nvSpPr>
            <p:spPr bwMode="auto">
              <a:xfrm>
                <a:off x="4288" y="2184"/>
                <a:ext cx="30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3" name="Line 44"/>
              <p:cNvSpPr>
                <a:spLocks noChangeShapeType="1"/>
              </p:cNvSpPr>
              <p:nvPr/>
            </p:nvSpPr>
            <p:spPr bwMode="auto">
              <a:xfrm>
                <a:off x="4612" y="2108"/>
                <a:ext cx="92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4" name="Line 45"/>
              <p:cNvSpPr>
                <a:spLocks noChangeShapeType="1"/>
              </p:cNvSpPr>
              <p:nvPr/>
            </p:nvSpPr>
            <p:spPr bwMode="auto">
              <a:xfrm flipV="1">
                <a:off x="4220" y="2064"/>
                <a:ext cx="114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5" name="Freeform 46"/>
              <p:cNvSpPr>
                <a:spLocks/>
              </p:cNvSpPr>
              <p:nvPr/>
            </p:nvSpPr>
            <p:spPr bwMode="auto">
              <a:xfrm>
                <a:off x="2840" y="2698"/>
                <a:ext cx="264" cy="82"/>
              </a:xfrm>
              <a:custGeom>
                <a:avLst/>
                <a:gdLst>
                  <a:gd name="T0" fmla="*/ 0 w 264"/>
                  <a:gd name="T1" fmla="*/ 82 h 82"/>
                  <a:gd name="T2" fmla="*/ 264 w 264"/>
                  <a:gd name="T3" fmla="*/ 0 h 82"/>
                  <a:gd name="T4" fmla="*/ 0 60000 65536"/>
                  <a:gd name="T5" fmla="*/ 0 60000 65536"/>
                  <a:gd name="T6" fmla="*/ 0 w 264"/>
                  <a:gd name="T7" fmla="*/ 0 h 82"/>
                  <a:gd name="T8" fmla="*/ 264 w 264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4" h="82">
                    <a:moveTo>
                      <a:pt x="0" y="82"/>
                    </a:moveTo>
                    <a:lnTo>
                      <a:pt x="26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6" name="Freeform 47"/>
              <p:cNvSpPr>
                <a:spLocks/>
              </p:cNvSpPr>
              <p:nvPr/>
            </p:nvSpPr>
            <p:spPr bwMode="auto">
              <a:xfrm>
                <a:off x="2380" y="2662"/>
                <a:ext cx="152" cy="118"/>
              </a:xfrm>
              <a:custGeom>
                <a:avLst/>
                <a:gdLst>
                  <a:gd name="T0" fmla="*/ 0 w 152"/>
                  <a:gd name="T1" fmla="*/ 0 h 118"/>
                  <a:gd name="T2" fmla="*/ 152 w 152"/>
                  <a:gd name="T3" fmla="*/ 118 h 118"/>
                  <a:gd name="T4" fmla="*/ 0 60000 65536"/>
                  <a:gd name="T5" fmla="*/ 0 60000 65536"/>
                  <a:gd name="T6" fmla="*/ 0 w 152"/>
                  <a:gd name="T7" fmla="*/ 0 h 118"/>
                  <a:gd name="T8" fmla="*/ 152 w 152"/>
                  <a:gd name="T9" fmla="*/ 118 h 1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2" h="118">
                    <a:moveTo>
                      <a:pt x="0" y="0"/>
                    </a:moveTo>
                    <a:lnTo>
                      <a:pt x="152" y="11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7" name="Freeform 48"/>
              <p:cNvSpPr>
                <a:spLocks/>
              </p:cNvSpPr>
              <p:nvPr/>
            </p:nvSpPr>
            <p:spPr bwMode="auto">
              <a:xfrm>
                <a:off x="2504" y="2592"/>
                <a:ext cx="564" cy="82"/>
              </a:xfrm>
              <a:custGeom>
                <a:avLst/>
                <a:gdLst>
                  <a:gd name="T0" fmla="*/ 0 w 564"/>
                  <a:gd name="T1" fmla="*/ 0 h 82"/>
                  <a:gd name="T2" fmla="*/ 564 w 564"/>
                  <a:gd name="T3" fmla="*/ 82 h 82"/>
                  <a:gd name="T4" fmla="*/ 0 60000 65536"/>
                  <a:gd name="T5" fmla="*/ 0 60000 65536"/>
                  <a:gd name="T6" fmla="*/ 0 w 564"/>
                  <a:gd name="T7" fmla="*/ 0 h 82"/>
                  <a:gd name="T8" fmla="*/ 564 w 564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4" h="82">
                    <a:moveTo>
                      <a:pt x="0" y="0"/>
                    </a:moveTo>
                    <a:lnTo>
                      <a:pt x="564" y="8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8" name="Freeform 49"/>
              <p:cNvSpPr>
                <a:spLocks/>
              </p:cNvSpPr>
              <p:nvPr/>
            </p:nvSpPr>
            <p:spPr bwMode="auto">
              <a:xfrm>
                <a:off x="2442" y="2430"/>
                <a:ext cx="76" cy="94"/>
              </a:xfrm>
              <a:custGeom>
                <a:avLst/>
                <a:gdLst>
                  <a:gd name="T0" fmla="*/ 0 w 76"/>
                  <a:gd name="T1" fmla="*/ 94 h 94"/>
                  <a:gd name="T2" fmla="*/ 76 w 76"/>
                  <a:gd name="T3" fmla="*/ 0 h 94"/>
                  <a:gd name="T4" fmla="*/ 0 60000 65536"/>
                  <a:gd name="T5" fmla="*/ 0 60000 65536"/>
                  <a:gd name="T6" fmla="*/ 0 w 76"/>
                  <a:gd name="T7" fmla="*/ 0 h 94"/>
                  <a:gd name="T8" fmla="*/ 76 w 76"/>
                  <a:gd name="T9" fmla="*/ 94 h 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" h="94">
                    <a:moveTo>
                      <a:pt x="0" y="94"/>
                    </a:moveTo>
                    <a:lnTo>
                      <a:pt x="7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89" name="Freeform 50"/>
              <p:cNvSpPr>
                <a:spLocks/>
              </p:cNvSpPr>
              <p:nvPr/>
            </p:nvSpPr>
            <p:spPr bwMode="auto">
              <a:xfrm>
                <a:off x="1616" y="2054"/>
                <a:ext cx="252" cy="114"/>
              </a:xfrm>
              <a:custGeom>
                <a:avLst/>
                <a:gdLst>
                  <a:gd name="T0" fmla="*/ 0 w 252"/>
                  <a:gd name="T1" fmla="*/ 114 h 114"/>
                  <a:gd name="T2" fmla="*/ 252 w 252"/>
                  <a:gd name="T3" fmla="*/ 0 h 114"/>
                  <a:gd name="T4" fmla="*/ 0 60000 65536"/>
                  <a:gd name="T5" fmla="*/ 0 60000 65536"/>
                  <a:gd name="T6" fmla="*/ 0 w 252"/>
                  <a:gd name="T7" fmla="*/ 0 h 114"/>
                  <a:gd name="T8" fmla="*/ 252 w 252"/>
                  <a:gd name="T9" fmla="*/ 114 h 1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2" h="114">
                    <a:moveTo>
                      <a:pt x="0" y="114"/>
                    </a:moveTo>
                    <a:lnTo>
                      <a:pt x="25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0" name="Freeform 51"/>
              <p:cNvSpPr>
                <a:spLocks/>
              </p:cNvSpPr>
              <p:nvPr/>
            </p:nvSpPr>
            <p:spPr bwMode="auto">
              <a:xfrm>
                <a:off x="2052" y="2114"/>
                <a:ext cx="444" cy="258"/>
              </a:xfrm>
              <a:custGeom>
                <a:avLst/>
                <a:gdLst>
                  <a:gd name="T0" fmla="*/ 0 w 444"/>
                  <a:gd name="T1" fmla="*/ 0 h 258"/>
                  <a:gd name="T2" fmla="*/ 444 w 444"/>
                  <a:gd name="T3" fmla="*/ 258 h 258"/>
                  <a:gd name="T4" fmla="*/ 0 60000 65536"/>
                  <a:gd name="T5" fmla="*/ 0 60000 65536"/>
                  <a:gd name="T6" fmla="*/ 0 w 444"/>
                  <a:gd name="T7" fmla="*/ 0 h 258"/>
                  <a:gd name="T8" fmla="*/ 444 w 444"/>
                  <a:gd name="T9" fmla="*/ 258 h 25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4" h="258">
                    <a:moveTo>
                      <a:pt x="0" y="0"/>
                    </a:moveTo>
                    <a:lnTo>
                      <a:pt x="444" y="25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1" name="Freeform 52"/>
              <p:cNvSpPr>
                <a:spLocks/>
              </p:cNvSpPr>
              <p:nvPr/>
            </p:nvSpPr>
            <p:spPr bwMode="auto">
              <a:xfrm>
                <a:off x="3376" y="2232"/>
                <a:ext cx="654" cy="420"/>
              </a:xfrm>
              <a:custGeom>
                <a:avLst/>
                <a:gdLst>
                  <a:gd name="T0" fmla="*/ 0 w 654"/>
                  <a:gd name="T1" fmla="*/ 420 h 420"/>
                  <a:gd name="T2" fmla="*/ 654 w 654"/>
                  <a:gd name="T3" fmla="*/ 0 h 420"/>
                  <a:gd name="T4" fmla="*/ 0 60000 65536"/>
                  <a:gd name="T5" fmla="*/ 0 60000 65536"/>
                  <a:gd name="T6" fmla="*/ 0 w 654"/>
                  <a:gd name="T7" fmla="*/ 0 h 420"/>
                  <a:gd name="T8" fmla="*/ 654 w 654"/>
                  <a:gd name="T9" fmla="*/ 420 h 4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54" h="420">
                    <a:moveTo>
                      <a:pt x="0" y="420"/>
                    </a:moveTo>
                    <a:lnTo>
                      <a:pt x="65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2" name="Freeform 53"/>
              <p:cNvSpPr>
                <a:spLocks/>
              </p:cNvSpPr>
              <p:nvPr/>
            </p:nvSpPr>
            <p:spPr bwMode="auto">
              <a:xfrm>
                <a:off x="1934" y="1548"/>
                <a:ext cx="488" cy="336"/>
              </a:xfrm>
              <a:custGeom>
                <a:avLst/>
                <a:gdLst>
                  <a:gd name="T0" fmla="*/ 0 w 272"/>
                  <a:gd name="T1" fmla="*/ 0 h 318"/>
                  <a:gd name="T2" fmla="*/ 876 w 272"/>
                  <a:gd name="T3" fmla="*/ 355 h 318"/>
                  <a:gd name="T4" fmla="*/ 0 60000 65536"/>
                  <a:gd name="T5" fmla="*/ 0 60000 65536"/>
                  <a:gd name="T6" fmla="*/ 0 w 272"/>
                  <a:gd name="T7" fmla="*/ 0 h 318"/>
                  <a:gd name="T8" fmla="*/ 272 w 272"/>
                  <a:gd name="T9" fmla="*/ 318 h 3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318">
                    <a:moveTo>
                      <a:pt x="0" y="0"/>
                    </a:moveTo>
                    <a:lnTo>
                      <a:pt x="272" y="318"/>
                    </a:lnTo>
                  </a:path>
                </a:pathLst>
              </a:cu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3" name="Freeform 54"/>
              <p:cNvSpPr>
                <a:spLocks/>
              </p:cNvSpPr>
              <p:nvPr/>
            </p:nvSpPr>
            <p:spPr bwMode="auto">
              <a:xfrm>
                <a:off x="2272" y="1492"/>
                <a:ext cx="1640" cy="140"/>
              </a:xfrm>
              <a:custGeom>
                <a:avLst/>
                <a:gdLst>
                  <a:gd name="T0" fmla="*/ 0 w 1640"/>
                  <a:gd name="T1" fmla="*/ 0 h 140"/>
                  <a:gd name="T2" fmla="*/ 1640 w 1640"/>
                  <a:gd name="T3" fmla="*/ 140 h 140"/>
                  <a:gd name="T4" fmla="*/ 0 60000 65536"/>
                  <a:gd name="T5" fmla="*/ 0 60000 65536"/>
                  <a:gd name="T6" fmla="*/ 0 w 1640"/>
                  <a:gd name="T7" fmla="*/ 0 h 140"/>
                  <a:gd name="T8" fmla="*/ 1640 w 1640"/>
                  <a:gd name="T9" fmla="*/ 140 h 1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40" h="140">
                    <a:moveTo>
                      <a:pt x="0" y="0"/>
                    </a:moveTo>
                    <a:lnTo>
                      <a:pt x="1640" y="140"/>
                    </a:lnTo>
                  </a:path>
                </a:pathLst>
              </a:cu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4" name="Freeform 55"/>
              <p:cNvSpPr>
                <a:spLocks/>
              </p:cNvSpPr>
              <p:nvPr/>
            </p:nvSpPr>
            <p:spPr bwMode="auto">
              <a:xfrm>
                <a:off x="3446" y="1712"/>
                <a:ext cx="704" cy="414"/>
              </a:xfrm>
              <a:custGeom>
                <a:avLst/>
                <a:gdLst>
                  <a:gd name="T0" fmla="*/ 0 w 568"/>
                  <a:gd name="T1" fmla="*/ 498 h 344"/>
                  <a:gd name="T2" fmla="*/ 873 w 568"/>
                  <a:gd name="T3" fmla="*/ 0 h 344"/>
                  <a:gd name="T4" fmla="*/ 0 60000 65536"/>
                  <a:gd name="T5" fmla="*/ 0 60000 65536"/>
                  <a:gd name="T6" fmla="*/ 0 w 568"/>
                  <a:gd name="T7" fmla="*/ 0 h 344"/>
                  <a:gd name="T8" fmla="*/ 568 w 568"/>
                  <a:gd name="T9" fmla="*/ 344 h 3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8" h="344">
                    <a:moveTo>
                      <a:pt x="0" y="344"/>
                    </a:moveTo>
                    <a:lnTo>
                      <a:pt x="568" y="0"/>
                    </a:lnTo>
                  </a:path>
                </a:pathLst>
              </a:cu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5" name="Freeform 56"/>
              <p:cNvSpPr>
                <a:spLocks/>
              </p:cNvSpPr>
              <p:nvPr/>
            </p:nvSpPr>
            <p:spPr bwMode="auto">
              <a:xfrm>
                <a:off x="2754" y="1908"/>
                <a:ext cx="298" cy="242"/>
              </a:xfrm>
              <a:custGeom>
                <a:avLst/>
                <a:gdLst>
                  <a:gd name="T0" fmla="*/ 0 w 272"/>
                  <a:gd name="T1" fmla="*/ 0 h 212"/>
                  <a:gd name="T2" fmla="*/ 326 w 272"/>
                  <a:gd name="T3" fmla="*/ 276 h 212"/>
                  <a:gd name="T4" fmla="*/ 0 60000 65536"/>
                  <a:gd name="T5" fmla="*/ 0 60000 65536"/>
                  <a:gd name="T6" fmla="*/ 0 w 272"/>
                  <a:gd name="T7" fmla="*/ 0 h 212"/>
                  <a:gd name="T8" fmla="*/ 272 w 272"/>
                  <a:gd name="T9" fmla="*/ 212 h 2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212">
                    <a:moveTo>
                      <a:pt x="0" y="0"/>
                    </a:moveTo>
                    <a:lnTo>
                      <a:pt x="272" y="212"/>
                    </a:lnTo>
                  </a:path>
                </a:pathLst>
              </a:cu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6" name="Oval 57"/>
              <p:cNvSpPr>
                <a:spLocks noChangeArrowheads="1"/>
              </p:cNvSpPr>
              <p:nvPr/>
            </p:nvSpPr>
            <p:spPr bwMode="auto">
              <a:xfrm>
                <a:off x="3975" y="216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7" name="Line 58"/>
              <p:cNvSpPr>
                <a:spLocks noChangeShapeType="1"/>
              </p:cNvSpPr>
              <p:nvPr/>
            </p:nvSpPr>
            <p:spPr bwMode="auto">
              <a:xfrm>
                <a:off x="3975" y="21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8" name="Line 59"/>
              <p:cNvSpPr>
                <a:spLocks noChangeShapeType="1"/>
              </p:cNvSpPr>
              <p:nvPr/>
            </p:nvSpPr>
            <p:spPr bwMode="auto">
              <a:xfrm>
                <a:off x="4288" y="21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99" name="Rectangle 60"/>
              <p:cNvSpPr>
                <a:spLocks noChangeArrowheads="1"/>
              </p:cNvSpPr>
              <p:nvPr/>
            </p:nvSpPr>
            <p:spPr bwMode="auto">
              <a:xfrm>
                <a:off x="3975" y="21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100" name="Oval 61"/>
              <p:cNvSpPr>
                <a:spLocks noChangeArrowheads="1"/>
              </p:cNvSpPr>
              <p:nvPr/>
            </p:nvSpPr>
            <p:spPr bwMode="auto">
              <a:xfrm>
                <a:off x="3972" y="210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01" name="Rectangle 62"/>
              <p:cNvSpPr>
                <a:spLocks noChangeArrowheads="1"/>
              </p:cNvSpPr>
              <p:nvPr/>
            </p:nvSpPr>
            <p:spPr bwMode="auto">
              <a:xfrm>
                <a:off x="4059" y="2115"/>
                <a:ext cx="141" cy="12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02" name="Text Box 63"/>
              <p:cNvSpPr txBox="1">
                <a:spLocks noChangeArrowheads="1"/>
              </p:cNvSpPr>
              <p:nvPr/>
            </p:nvSpPr>
            <p:spPr bwMode="auto">
              <a:xfrm>
                <a:off x="4049" y="2054"/>
                <a:ext cx="16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a</a:t>
                </a:r>
                <a:endParaRPr lang="en-US"/>
              </a:p>
            </p:txBody>
          </p:sp>
          <p:sp>
            <p:nvSpPr>
              <p:cNvPr id="1103" name="Text Box 64"/>
              <p:cNvSpPr txBox="1">
                <a:spLocks noChangeArrowheads="1"/>
              </p:cNvSpPr>
              <p:nvPr/>
            </p:nvSpPr>
            <p:spPr bwMode="auto">
              <a:xfrm>
                <a:off x="1706" y="2117"/>
                <a:ext cx="179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latin typeface="Comic Sans MS" pitchFamily="66" charset="0"/>
                  </a:rPr>
                  <a:t>C</a:t>
                </a:r>
                <a:endParaRPr lang="en-US" sz="1800">
                  <a:latin typeface="Comic Sans MS" pitchFamily="66" charset="0"/>
                </a:endParaRPr>
              </a:p>
            </p:txBody>
          </p:sp>
          <p:sp>
            <p:nvSpPr>
              <p:cNvPr id="1104" name="Text Box 65"/>
              <p:cNvSpPr txBox="1">
                <a:spLocks noChangeArrowheads="1"/>
              </p:cNvSpPr>
              <p:nvPr/>
            </p:nvSpPr>
            <p:spPr bwMode="auto">
              <a:xfrm>
                <a:off x="2126" y="2675"/>
                <a:ext cx="1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latin typeface="Comic Sans MS" pitchFamily="66" charset="0"/>
                  </a:rPr>
                  <a:t>A</a:t>
                </a:r>
                <a:endParaRPr lang="en-US" sz="1800">
                  <a:latin typeface="Comic Sans MS" pitchFamily="66" charset="0"/>
                </a:endParaRPr>
              </a:p>
            </p:txBody>
          </p:sp>
          <p:sp>
            <p:nvSpPr>
              <p:cNvPr id="1105" name="Text Box 66"/>
              <p:cNvSpPr txBox="1">
                <a:spLocks noChangeArrowheads="1"/>
              </p:cNvSpPr>
              <p:nvPr/>
            </p:nvSpPr>
            <p:spPr bwMode="auto">
              <a:xfrm>
                <a:off x="4274" y="2251"/>
                <a:ext cx="184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latin typeface="Comic Sans MS" pitchFamily="66" charset="0"/>
                  </a:rPr>
                  <a:t>B</a:t>
                </a:r>
                <a:endParaRPr lang="en-US" sz="1800">
                  <a:latin typeface="Comic Sans MS" pitchFamily="66" charset="0"/>
                </a:endParaRPr>
              </a:p>
            </p:txBody>
          </p:sp>
          <p:sp>
            <p:nvSpPr>
              <p:cNvPr id="1106" name="Oval 67"/>
              <p:cNvSpPr>
                <a:spLocks noChangeArrowheads="1"/>
              </p:cNvSpPr>
              <p:nvPr/>
            </p:nvSpPr>
            <p:spPr bwMode="auto">
              <a:xfrm>
                <a:off x="2187" y="258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07" name="Line 68"/>
              <p:cNvSpPr>
                <a:spLocks noChangeShapeType="1"/>
              </p:cNvSpPr>
              <p:nvPr/>
            </p:nvSpPr>
            <p:spPr bwMode="auto">
              <a:xfrm>
                <a:off x="2187" y="257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08" name="Line 69"/>
              <p:cNvSpPr>
                <a:spLocks noChangeShapeType="1"/>
              </p:cNvSpPr>
              <p:nvPr/>
            </p:nvSpPr>
            <p:spPr bwMode="auto">
              <a:xfrm>
                <a:off x="2500" y="257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09" name="Rectangle 70"/>
              <p:cNvSpPr>
                <a:spLocks noChangeArrowheads="1"/>
              </p:cNvSpPr>
              <p:nvPr/>
            </p:nvSpPr>
            <p:spPr bwMode="auto">
              <a:xfrm>
                <a:off x="2187" y="257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110" name="Oval 71"/>
              <p:cNvSpPr>
                <a:spLocks noChangeArrowheads="1"/>
              </p:cNvSpPr>
              <p:nvPr/>
            </p:nvSpPr>
            <p:spPr bwMode="auto">
              <a:xfrm>
                <a:off x="2184" y="252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11" name="Rectangle 72"/>
              <p:cNvSpPr>
                <a:spLocks noChangeArrowheads="1"/>
              </p:cNvSpPr>
              <p:nvPr/>
            </p:nvSpPr>
            <p:spPr bwMode="auto">
              <a:xfrm>
                <a:off x="2269" y="2547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12" name="Text Box 73"/>
              <p:cNvSpPr txBox="1">
                <a:spLocks noChangeArrowheads="1"/>
              </p:cNvSpPr>
              <p:nvPr/>
            </p:nvSpPr>
            <p:spPr bwMode="auto">
              <a:xfrm>
                <a:off x="2258" y="2466"/>
                <a:ext cx="178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d</a:t>
                </a:r>
                <a:endParaRPr lang="en-US"/>
              </a:p>
            </p:txBody>
          </p:sp>
          <p:sp>
            <p:nvSpPr>
              <p:cNvPr id="1113" name="Oval 74"/>
              <p:cNvSpPr>
                <a:spLocks noChangeArrowheads="1"/>
              </p:cNvSpPr>
              <p:nvPr/>
            </p:nvSpPr>
            <p:spPr bwMode="auto">
              <a:xfrm>
                <a:off x="3069" y="26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14" name="Line 75"/>
              <p:cNvSpPr>
                <a:spLocks noChangeShapeType="1"/>
              </p:cNvSpPr>
              <p:nvPr/>
            </p:nvSpPr>
            <p:spPr bwMode="auto">
              <a:xfrm>
                <a:off x="3069" y="26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15" name="Line 76"/>
              <p:cNvSpPr>
                <a:spLocks noChangeShapeType="1"/>
              </p:cNvSpPr>
              <p:nvPr/>
            </p:nvSpPr>
            <p:spPr bwMode="auto">
              <a:xfrm>
                <a:off x="3382" y="26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16" name="Rectangle 77"/>
              <p:cNvSpPr>
                <a:spLocks noChangeArrowheads="1"/>
              </p:cNvSpPr>
              <p:nvPr/>
            </p:nvSpPr>
            <p:spPr bwMode="auto">
              <a:xfrm>
                <a:off x="3069" y="26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/>
              </a:p>
            </p:txBody>
          </p:sp>
          <p:sp>
            <p:nvSpPr>
              <p:cNvPr id="1117" name="Oval 78"/>
              <p:cNvSpPr>
                <a:spLocks noChangeArrowheads="1"/>
              </p:cNvSpPr>
              <p:nvPr/>
            </p:nvSpPr>
            <p:spPr bwMode="auto">
              <a:xfrm>
                <a:off x="3066" y="25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1118" name="Group 79"/>
              <p:cNvGrpSpPr>
                <a:grpSpLocks/>
              </p:cNvGrpSpPr>
              <p:nvPr/>
            </p:nvGrpSpPr>
            <p:grpSpPr bwMode="auto">
              <a:xfrm>
                <a:off x="3141" y="2532"/>
                <a:ext cx="167" cy="193"/>
                <a:chOff x="2972" y="2429"/>
                <a:chExt cx="170" cy="193"/>
              </a:xfrm>
            </p:grpSpPr>
            <p:sp>
              <p:nvSpPr>
                <p:cNvPr id="1171" name="Rectangle 8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7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972" y="2429"/>
                  <a:ext cx="170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c</a:t>
                  </a:r>
                  <a:endParaRPr lang="en-US"/>
                </a:p>
              </p:txBody>
            </p:sp>
          </p:grpSp>
          <p:grpSp>
            <p:nvGrpSpPr>
              <p:cNvPr id="1119" name="Group 82"/>
              <p:cNvGrpSpPr>
                <a:grpSpLocks/>
              </p:cNvGrpSpPr>
              <p:nvPr/>
            </p:nvGrpSpPr>
            <p:grpSpPr bwMode="auto">
              <a:xfrm>
                <a:off x="2400" y="1728"/>
                <a:ext cx="491" cy="226"/>
                <a:chOff x="2509" y="3533"/>
                <a:chExt cx="491" cy="226"/>
              </a:xfrm>
            </p:grpSpPr>
            <p:sp>
              <p:nvSpPr>
                <p:cNvPr id="1163" name="Oval 83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64" name="Line 84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6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/>
                </a:p>
              </p:txBody>
            </p:sp>
            <p:sp>
              <p:nvSpPr>
                <p:cNvPr id="1166" name="Oval 86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67" name="Line 87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grpSp>
              <p:nvGrpSpPr>
                <p:cNvPr id="1168" name="Group 88"/>
                <p:cNvGrpSpPr>
                  <a:grpSpLocks/>
                </p:cNvGrpSpPr>
                <p:nvPr/>
              </p:nvGrpSpPr>
              <p:grpSpPr bwMode="auto">
                <a:xfrm>
                  <a:off x="2585" y="3533"/>
                  <a:ext cx="300" cy="199"/>
                  <a:chOff x="2039" y="3629"/>
                  <a:chExt cx="300" cy="199"/>
                </a:xfrm>
              </p:grpSpPr>
              <p:sp>
                <p:nvSpPr>
                  <p:cNvPr id="116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11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9" y="3629"/>
                    <a:ext cx="300" cy="1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>
                        <a:latin typeface="Comic Sans MS" pitchFamily="66" charset="0"/>
                      </a:rPr>
                      <a:t>A.a</a:t>
                    </a:r>
                    <a:endParaRPr lang="en-US"/>
                  </a:p>
                </p:txBody>
              </p:sp>
            </p:grpSp>
          </p:grpSp>
          <p:grpSp>
            <p:nvGrpSpPr>
              <p:cNvPr id="1120" name="Group 91"/>
              <p:cNvGrpSpPr>
                <a:grpSpLocks/>
              </p:cNvGrpSpPr>
              <p:nvPr/>
            </p:nvGrpSpPr>
            <p:grpSpPr bwMode="auto">
              <a:xfrm>
                <a:off x="2983" y="1970"/>
                <a:ext cx="491" cy="226"/>
                <a:chOff x="2509" y="3533"/>
                <a:chExt cx="491" cy="226"/>
              </a:xfrm>
            </p:grpSpPr>
            <p:sp>
              <p:nvSpPr>
                <p:cNvPr id="1155" name="Oval 92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56" name="Line 93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57" name="Rectangle 94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/>
                </a:p>
              </p:txBody>
            </p:sp>
            <p:sp>
              <p:nvSpPr>
                <p:cNvPr id="1158" name="Oval 95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59" name="Line 96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grpSp>
              <p:nvGrpSpPr>
                <p:cNvPr id="1160" name="Group 97"/>
                <p:cNvGrpSpPr>
                  <a:grpSpLocks/>
                </p:cNvGrpSpPr>
                <p:nvPr/>
              </p:nvGrpSpPr>
              <p:grpSpPr bwMode="auto">
                <a:xfrm>
                  <a:off x="2584" y="3533"/>
                  <a:ext cx="301" cy="199"/>
                  <a:chOff x="2038" y="3629"/>
                  <a:chExt cx="301" cy="199"/>
                </a:xfrm>
              </p:grpSpPr>
              <p:sp>
                <p:nvSpPr>
                  <p:cNvPr id="116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1162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8" y="3629"/>
                    <a:ext cx="301" cy="1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>
                        <a:latin typeface="Comic Sans MS" pitchFamily="66" charset="0"/>
                      </a:rPr>
                      <a:t>A.c</a:t>
                    </a:r>
                    <a:endParaRPr lang="en-US"/>
                  </a:p>
                </p:txBody>
              </p:sp>
            </p:grpSp>
          </p:grpSp>
          <p:grpSp>
            <p:nvGrpSpPr>
              <p:cNvPr id="1121" name="Group 100"/>
              <p:cNvGrpSpPr>
                <a:grpSpLocks/>
              </p:cNvGrpSpPr>
              <p:nvPr/>
            </p:nvGrpSpPr>
            <p:grpSpPr bwMode="auto">
              <a:xfrm>
                <a:off x="1785" y="1363"/>
                <a:ext cx="491" cy="226"/>
                <a:chOff x="2509" y="3533"/>
                <a:chExt cx="491" cy="226"/>
              </a:xfrm>
            </p:grpSpPr>
            <p:sp>
              <p:nvSpPr>
                <p:cNvPr id="1147" name="Oval 101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48" name="Line 102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4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/>
                </a:p>
              </p:txBody>
            </p:sp>
            <p:sp>
              <p:nvSpPr>
                <p:cNvPr id="1150" name="Oval 104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51" name="Line 105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grpSp>
              <p:nvGrpSpPr>
                <p:cNvPr id="1152" name="Group 106"/>
                <p:cNvGrpSpPr>
                  <a:grpSpLocks/>
                </p:cNvGrpSpPr>
                <p:nvPr/>
              </p:nvGrpSpPr>
              <p:grpSpPr bwMode="auto">
                <a:xfrm>
                  <a:off x="2589" y="3533"/>
                  <a:ext cx="293" cy="199"/>
                  <a:chOff x="2043" y="3629"/>
                  <a:chExt cx="293" cy="199"/>
                </a:xfrm>
              </p:grpSpPr>
              <p:sp>
                <p:nvSpPr>
                  <p:cNvPr id="115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115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3" y="3629"/>
                    <a:ext cx="293" cy="1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>
                        <a:latin typeface="Comic Sans MS" pitchFamily="66" charset="0"/>
                      </a:rPr>
                      <a:t>C.b</a:t>
                    </a:r>
                    <a:endParaRPr lang="en-US"/>
                  </a:p>
                </p:txBody>
              </p:sp>
            </p:grpSp>
          </p:grpSp>
          <p:grpSp>
            <p:nvGrpSpPr>
              <p:cNvPr id="1122" name="Group 109"/>
              <p:cNvGrpSpPr>
                <a:grpSpLocks/>
              </p:cNvGrpSpPr>
              <p:nvPr/>
            </p:nvGrpSpPr>
            <p:grpSpPr bwMode="auto">
              <a:xfrm>
                <a:off x="3883" y="1499"/>
                <a:ext cx="491" cy="226"/>
                <a:chOff x="2509" y="3533"/>
                <a:chExt cx="491" cy="226"/>
              </a:xfrm>
            </p:grpSpPr>
            <p:sp>
              <p:nvSpPr>
                <p:cNvPr id="1139" name="Oval 110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40" name="Line 111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/>
                </a:p>
              </p:txBody>
            </p:sp>
            <p:sp>
              <p:nvSpPr>
                <p:cNvPr id="1142" name="Oval 113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43" name="Line 114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grpSp>
              <p:nvGrpSpPr>
                <p:cNvPr id="1144" name="Group 115"/>
                <p:cNvGrpSpPr>
                  <a:grpSpLocks/>
                </p:cNvGrpSpPr>
                <p:nvPr/>
              </p:nvGrpSpPr>
              <p:grpSpPr bwMode="auto">
                <a:xfrm>
                  <a:off x="2591" y="3533"/>
                  <a:ext cx="288" cy="199"/>
                  <a:chOff x="2045" y="3629"/>
                  <a:chExt cx="288" cy="199"/>
                </a:xfrm>
              </p:grpSpPr>
              <p:sp>
                <p:nvSpPr>
                  <p:cNvPr id="1145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nb-NO"/>
                  </a:p>
                </p:txBody>
              </p:sp>
              <p:sp>
                <p:nvSpPr>
                  <p:cNvPr id="1146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5" y="3629"/>
                    <a:ext cx="288" cy="1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>
                        <a:latin typeface="Comic Sans MS" pitchFamily="66" charset="0"/>
                      </a:rPr>
                      <a:t>B.a</a:t>
                    </a:r>
                    <a:endParaRPr lang="en-US"/>
                  </a:p>
                </p:txBody>
              </p:sp>
            </p:grpSp>
          </p:grpSp>
          <p:grpSp>
            <p:nvGrpSpPr>
              <p:cNvPr id="1123" name="Group 118"/>
              <p:cNvGrpSpPr>
                <a:grpSpLocks/>
              </p:cNvGrpSpPr>
              <p:nvPr/>
            </p:nvGrpSpPr>
            <p:grpSpPr bwMode="auto">
              <a:xfrm>
                <a:off x="4320" y="1940"/>
                <a:ext cx="316" cy="195"/>
                <a:chOff x="4320" y="1940"/>
                <a:chExt cx="316" cy="195"/>
              </a:xfrm>
            </p:grpSpPr>
            <p:sp>
              <p:nvSpPr>
                <p:cNvPr id="1132" name="Oval 119"/>
                <p:cNvSpPr>
                  <a:spLocks noChangeArrowheads="1"/>
                </p:cNvSpPr>
                <p:nvPr/>
              </p:nvSpPr>
              <p:spPr bwMode="auto">
                <a:xfrm>
                  <a:off x="4323" y="2054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3" name="Line 120"/>
                <p:cNvSpPr>
                  <a:spLocks noChangeShapeType="1"/>
                </p:cNvSpPr>
                <p:nvPr/>
              </p:nvSpPr>
              <p:spPr bwMode="auto">
                <a:xfrm>
                  <a:off x="4323" y="2047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4" name="Line 121"/>
                <p:cNvSpPr>
                  <a:spLocks noChangeShapeType="1"/>
                </p:cNvSpPr>
                <p:nvPr/>
              </p:nvSpPr>
              <p:spPr bwMode="auto">
                <a:xfrm>
                  <a:off x="4636" y="2047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23" y="2047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/>
                </a:p>
              </p:txBody>
            </p:sp>
            <p:sp>
              <p:nvSpPr>
                <p:cNvPr id="1136" name="Oval 123"/>
                <p:cNvSpPr>
                  <a:spLocks noChangeArrowheads="1"/>
                </p:cNvSpPr>
                <p:nvPr/>
              </p:nvSpPr>
              <p:spPr bwMode="auto">
                <a:xfrm>
                  <a:off x="4320" y="1988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7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07" y="2001"/>
                  <a:ext cx="141" cy="11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8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397" y="1940"/>
                  <a:ext cx="167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c</a:t>
                  </a:r>
                  <a:endParaRPr lang="en-US"/>
                </a:p>
              </p:txBody>
            </p:sp>
          </p:grpSp>
          <p:grpSp>
            <p:nvGrpSpPr>
              <p:cNvPr id="1124" name="Group 126"/>
              <p:cNvGrpSpPr>
                <a:grpSpLocks/>
              </p:cNvGrpSpPr>
              <p:nvPr/>
            </p:nvGrpSpPr>
            <p:grpSpPr bwMode="auto">
              <a:xfrm>
                <a:off x="4596" y="2162"/>
                <a:ext cx="316" cy="195"/>
                <a:chOff x="4596" y="2162"/>
                <a:chExt cx="316" cy="195"/>
              </a:xfrm>
            </p:grpSpPr>
            <p:sp>
              <p:nvSpPr>
                <p:cNvPr id="1125" name="Oval 127"/>
                <p:cNvSpPr>
                  <a:spLocks noChangeArrowheads="1"/>
                </p:cNvSpPr>
                <p:nvPr/>
              </p:nvSpPr>
              <p:spPr bwMode="auto">
                <a:xfrm>
                  <a:off x="4599" y="2276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26" name="Line 128"/>
                <p:cNvSpPr>
                  <a:spLocks noChangeShapeType="1"/>
                </p:cNvSpPr>
                <p:nvPr/>
              </p:nvSpPr>
              <p:spPr bwMode="auto">
                <a:xfrm>
                  <a:off x="4599" y="226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27" name="Line 129"/>
                <p:cNvSpPr>
                  <a:spLocks noChangeShapeType="1"/>
                </p:cNvSpPr>
                <p:nvPr/>
              </p:nvSpPr>
              <p:spPr bwMode="auto">
                <a:xfrm>
                  <a:off x="4912" y="226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28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99" y="2269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/>
                </a:p>
              </p:txBody>
            </p:sp>
            <p:sp>
              <p:nvSpPr>
                <p:cNvPr id="1129" name="Oval 131"/>
                <p:cNvSpPr>
                  <a:spLocks noChangeArrowheads="1"/>
                </p:cNvSpPr>
                <p:nvPr/>
              </p:nvSpPr>
              <p:spPr bwMode="auto">
                <a:xfrm>
                  <a:off x="4596" y="2210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0" name="Rectangle 132"/>
                <p:cNvSpPr>
                  <a:spLocks noChangeArrowheads="1"/>
                </p:cNvSpPr>
                <p:nvPr/>
              </p:nvSpPr>
              <p:spPr bwMode="auto">
                <a:xfrm>
                  <a:off x="4683" y="2223"/>
                  <a:ext cx="142" cy="11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13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668" y="2162"/>
                  <a:ext cx="179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b</a:t>
                  </a:r>
                  <a:endParaRPr lang="en-US"/>
                </a:p>
              </p:txBody>
            </p:sp>
          </p:grpSp>
        </p:grpSp>
        <p:graphicFrame>
          <p:nvGraphicFramePr>
            <p:cNvPr id="1026" name="Object 134"/>
            <p:cNvGraphicFramePr>
              <a:graphicFrameLocks noChangeAspect="1"/>
            </p:cNvGraphicFramePr>
            <p:nvPr/>
          </p:nvGraphicFramePr>
          <p:xfrm>
            <a:off x="4542" y="1883"/>
            <a:ext cx="42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1883"/>
                          <a:ext cx="42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2" name="Group 135"/>
            <p:cNvGrpSpPr>
              <a:grpSpLocks/>
            </p:cNvGrpSpPr>
            <p:nvPr/>
          </p:nvGrpSpPr>
          <p:grpSpPr bwMode="auto">
            <a:xfrm>
              <a:off x="836" y="2135"/>
              <a:ext cx="701" cy="526"/>
              <a:chOff x="1226" y="2531"/>
              <a:chExt cx="701" cy="526"/>
            </a:xfrm>
          </p:grpSpPr>
          <p:graphicFrame>
            <p:nvGraphicFramePr>
              <p:cNvPr id="1027" name="Object 136"/>
              <p:cNvGraphicFramePr>
                <a:graphicFrameLocks noChangeAspect="1"/>
              </p:cNvGraphicFramePr>
              <p:nvPr/>
            </p:nvGraphicFramePr>
            <p:xfrm>
              <a:off x="1506" y="2723"/>
              <a:ext cx="421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5" name="Clip" r:id="rId11" imgW="1305000" imgH="1085760" progId="">
                      <p:embed/>
                    </p:oleObj>
                  </mc:Choice>
                  <mc:Fallback>
                    <p:oleObj name="Clip" r:id="rId11" imgW="1305000" imgH="1085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6" y="2723"/>
                            <a:ext cx="421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7" name="Text Box 137"/>
              <p:cNvSpPr txBox="1">
                <a:spLocks noChangeArrowheads="1"/>
              </p:cNvSpPr>
              <p:nvPr/>
            </p:nvSpPr>
            <p:spPr bwMode="auto">
              <a:xfrm>
                <a:off x="1226" y="2531"/>
                <a:ext cx="403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accent2"/>
                    </a:solidFill>
                    <a:latin typeface="Comic Sans MS" pitchFamily="66" charset="0"/>
                  </a:rPr>
                  <a:t>Host</a:t>
                </a:r>
              </a:p>
              <a:p>
                <a:pPr eaLnBrk="0" hangingPunct="0"/>
                <a:r>
                  <a:rPr lang="en-US" sz="2000">
                    <a:solidFill>
                      <a:schemeClr val="accent2"/>
                    </a:solidFill>
                    <a:latin typeface="Comic Sans MS" pitchFamily="66" charset="0"/>
                  </a:rPr>
                  <a:t>H1</a:t>
                </a:r>
                <a:endParaRPr lang="en-US" sz="1800">
                  <a:latin typeface="Comic Sans MS" pitchFamily="66" charset="0"/>
                </a:endParaRPr>
              </a:p>
            </p:txBody>
          </p:sp>
        </p:grpSp>
        <p:sp>
          <p:nvSpPr>
            <p:cNvPr id="1033" name="Line 138"/>
            <p:cNvSpPr>
              <a:spLocks noChangeShapeType="1"/>
            </p:cNvSpPr>
            <p:nvPr/>
          </p:nvSpPr>
          <p:spPr bwMode="auto">
            <a:xfrm flipV="1">
              <a:off x="1518" y="2340"/>
              <a:ext cx="21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34" name="Line 139"/>
            <p:cNvSpPr>
              <a:spLocks noChangeShapeType="1"/>
            </p:cNvSpPr>
            <p:nvPr/>
          </p:nvSpPr>
          <p:spPr bwMode="auto">
            <a:xfrm>
              <a:off x="4452" y="2034"/>
              <a:ext cx="132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35" name="Freeform 140"/>
            <p:cNvSpPr>
              <a:spLocks/>
            </p:cNvSpPr>
            <p:nvPr/>
          </p:nvSpPr>
          <p:spPr bwMode="auto">
            <a:xfrm>
              <a:off x="1518" y="2106"/>
              <a:ext cx="1242" cy="456"/>
            </a:xfrm>
            <a:custGeom>
              <a:avLst/>
              <a:gdLst>
                <a:gd name="T0" fmla="*/ 0 w 1242"/>
                <a:gd name="T1" fmla="*/ 372 h 456"/>
                <a:gd name="T2" fmla="*/ 270 w 1242"/>
                <a:gd name="T3" fmla="*/ 192 h 456"/>
                <a:gd name="T4" fmla="*/ 630 w 1242"/>
                <a:gd name="T5" fmla="*/ 456 h 456"/>
                <a:gd name="T6" fmla="*/ 1242 w 1242"/>
                <a:gd name="T7" fmla="*/ 294 h 456"/>
                <a:gd name="T8" fmla="*/ 1242 w 1242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2"/>
                <a:gd name="T16" fmla="*/ 0 h 456"/>
                <a:gd name="T17" fmla="*/ 1242 w 1242"/>
                <a:gd name="T18" fmla="*/ 456 h 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2" h="456">
                  <a:moveTo>
                    <a:pt x="0" y="372"/>
                  </a:moveTo>
                  <a:lnTo>
                    <a:pt x="270" y="192"/>
                  </a:lnTo>
                  <a:lnTo>
                    <a:pt x="630" y="456"/>
                  </a:lnTo>
                  <a:lnTo>
                    <a:pt x="1242" y="294"/>
                  </a:lnTo>
                  <a:lnTo>
                    <a:pt x="1242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36" name="Text Box 141"/>
            <p:cNvSpPr txBox="1">
              <a:spLocks noChangeArrowheads="1"/>
            </p:cNvSpPr>
            <p:nvPr/>
          </p:nvSpPr>
          <p:spPr bwMode="auto">
            <a:xfrm>
              <a:off x="1682" y="2609"/>
              <a:ext cx="1128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FF9933"/>
                  </a:solidFill>
                  <a:latin typeface="Comic Sans MS" pitchFamily="66" charset="0"/>
                </a:rPr>
                <a:t>Intra</a:t>
              </a:r>
              <a:r>
                <a:rPr lang="en-US" sz="2000" dirty="0">
                  <a:solidFill>
                    <a:srgbClr val="FF9933"/>
                  </a:solidFill>
                  <a:latin typeface="Comic Sans MS" pitchFamily="66" charset="0"/>
                </a:rPr>
                <a:t>-AS </a:t>
              </a:r>
              <a:r>
                <a:rPr lang="en-US" sz="2000" dirty="0" err="1">
                  <a:solidFill>
                    <a:srgbClr val="FF9933"/>
                  </a:solidFill>
                  <a:latin typeface="Comic Sans MS" pitchFamily="66" charset="0"/>
                </a:rPr>
                <a:t>ruting</a:t>
              </a:r>
              <a:endParaRPr lang="en-US" sz="2000" dirty="0">
                <a:solidFill>
                  <a:srgbClr val="FF9933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sz="2000" dirty="0" err="1">
                  <a:solidFill>
                    <a:srgbClr val="FF9933"/>
                  </a:solidFill>
                  <a:latin typeface="Comic Sans MS" pitchFamily="66" charset="0"/>
                </a:rPr>
                <a:t>innen</a:t>
              </a:r>
              <a:r>
                <a:rPr lang="en-US" sz="2000" dirty="0">
                  <a:solidFill>
                    <a:srgbClr val="FF9933"/>
                  </a:solidFill>
                  <a:latin typeface="Comic Sans MS" pitchFamily="66" charset="0"/>
                </a:rPr>
                <a:t> AS A</a:t>
              </a:r>
              <a:endParaRPr lang="en-US" sz="1800" dirty="0">
                <a:solidFill>
                  <a:srgbClr val="FF9933"/>
                </a:solidFill>
                <a:latin typeface="Comic Sans MS" pitchFamily="66" charset="0"/>
              </a:endParaRPr>
            </a:p>
          </p:txBody>
        </p:sp>
        <p:sp>
          <p:nvSpPr>
            <p:cNvPr id="1037" name="Freeform 142"/>
            <p:cNvSpPr>
              <a:spLocks/>
            </p:cNvSpPr>
            <p:nvPr/>
          </p:nvSpPr>
          <p:spPr bwMode="auto">
            <a:xfrm>
              <a:off x="2760" y="1965"/>
              <a:ext cx="1" cy="144"/>
            </a:xfrm>
            <a:custGeom>
              <a:avLst/>
              <a:gdLst>
                <a:gd name="T0" fmla="*/ 0 w 1"/>
                <a:gd name="T1" fmla="*/ 144 h 144"/>
                <a:gd name="T2" fmla="*/ 0 w 1"/>
                <a:gd name="T3" fmla="*/ 0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144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00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38" name="Freeform 143"/>
            <p:cNvSpPr>
              <a:spLocks/>
            </p:cNvSpPr>
            <p:nvPr/>
          </p:nvSpPr>
          <p:spPr bwMode="auto">
            <a:xfrm>
              <a:off x="3722" y="1395"/>
              <a:ext cx="1" cy="271"/>
            </a:xfrm>
            <a:custGeom>
              <a:avLst/>
              <a:gdLst>
                <a:gd name="T0" fmla="*/ 0 w 1"/>
                <a:gd name="T1" fmla="*/ 271 h 271"/>
                <a:gd name="T2" fmla="*/ 1 w 1"/>
                <a:gd name="T3" fmla="*/ 0 h 271"/>
                <a:gd name="T4" fmla="*/ 0 60000 65536"/>
                <a:gd name="T5" fmla="*/ 0 60000 65536"/>
                <a:gd name="T6" fmla="*/ 0 w 1"/>
                <a:gd name="T7" fmla="*/ 0 h 271"/>
                <a:gd name="T8" fmla="*/ 1 w 1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1">
                  <a:moveTo>
                    <a:pt x="0" y="271"/>
                  </a:moveTo>
                  <a:lnTo>
                    <a:pt x="1" y="0"/>
                  </a:lnTo>
                </a:path>
              </a:pathLst>
            </a:custGeom>
            <a:noFill/>
            <a:ln w="76200">
              <a:solidFill>
                <a:srgbClr val="00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2582" y="857"/>
              <a:ext cx="796" cy="793"/>
              <a:chOff x="3008" y="905"/>
              <a:chExt cx="796" cy="793"/>
            </a:xfrm>
          </p:grpSpPr>
          <p:sp>
            <p:nvSpPr>
              <p:cNvPr id="1045" name="Rectangle 145"/>
              <p:cNvSpPr>
                <a:spLocks noChangeArrowheads="1"/>
              </p:cNvSpPr>
              <p:nvPr/>
            </p:nvSpPr>
            <p:spPr bwMode="auto">
              <a:xfrm>
                <a:off x="3048" y="948"/>
                <a:ext cx="756" cy="7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46" name="Text Box 146"/>
              <p:cNvSpPr txBox="1">
                <a:spLocks noChangeArrowheads="1"/>
              </p:cNvSpPr>
              <p:nvPr/>
            </p:nvSpPr>
            <p:spPr bwMode="auto">
              <a:xfrm>
                <a:off x="3008" y="905"/>
                <a:ext cx="703" cy="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rgbClr val="00CC66"/>
                    </a:solidFill>
                    <a:latin typeface="Comic Sans MS" pitchFamily="66" charset="0"/>
                  </a:rPr>
                  <a:t>Inter</a:t>
                </a:r>
                <a:r>
                  <a:rPr lang="en-US" sz="2000" dirty="0">
                    <a:solidFill>
                      <a:srgbClr val="00CC66"/>
                    </a:solidFill>
                    <a:latin typeface="Comic Sans MS" pitchFamily="66" charset="0"/>
                  </a:rPr>
                  <a:t>-AS</a:t>
                </a:r>
              </a:p>
              <a:p>
                <a:pPr eaLnBrk="0" hangingPunct="0"/>
                <a:r>
                  <a:rPr lang="en-US" sz="2000" dirty="0">
                    <a:solidFill>
                      <a:srgbClr val="00CC66"/>
                    </a:solidFill>
                    <a:latin typeface="Comic Sans MS" pitchFamily="66" charset="0"/>
                  </a:rPr>
                  <a:t> </a:t>
                </a:r>
                <a:r>
                  <a:rPr lang="en-US" sz="2000" dirty="0" err="1">
                    <a:solidFill>
                      <a:srgbClr val="00CC66"/>
                    </a:solidFill>
                    <a:latin typeface="Comic Sans MS" pitchFamily="66" charset="0"/>
                  </a:rPr>
                  <a:t>ruting</a:t>
                </a:r>
                <a:endParaRPr lang="en-US" sz="2000" dirty="0">
                  <a:solidFill>
                    <a:srgbClr val="00CC66"/>
                  </a:solidFill>
                  <a:latin typeface="Comic Sans MS" pitchFamily="66" charset="0"/>
                </a:endParaRPr>
              </a:p>
              <a:p>
                <a:pPr eaLnBrk="0" hangingPunct="0"/>
                <a:r>
                  <a:rPr lang="en-US" sz="2000" dirty="0" err="1">
                    <a:solidFill>
                      <a:srgbClr val="00CC66"/>
                    </a:solidFill>
                    <a:latin typeface="Comic Sans MS" pitchFamily="66" charset="0"/>
                  </a:rPr>
                  <a:t>mellom</a:t>
                </a:r>
                <a:endParaRPr lang="en-US" sz="2000" dirty="0">
                  <a:solidFill>
                    <a:srgbClr val="00CC66"/>
                  </a:solidFill>
                  <a:latin typeface="Comic Sans MS" pitchFamily="66" charset="0"/>
                </a:endParaRPr>
              </a:p>
              <a:p>
                <a:pPr eaLnBrk="0" hangingPunct="0"/>
                <a:r>
                  <a:rPr lang="en-US" sz="2000" dirty="0">
                    <a:solidFill>
                      <a:srgbClr val="00CC66"/>
                    </a:solidFill>
                    <a:latin typeface="Comic Sans MS" pitchFamily="66" charset="0"/>
                  </a:rPr>
                  <a:t>A </a:t>
                </a:r>
                <a:r>
                  <a:rPr lang="en-US" sz="2000" dirty="0" err="1">
                    <a:solidFill>
                      <a:srgbClr val="00CC66"/>
                    </a:solidFill>
                    <a:latin typeface="Comic Sans MS" pitchFamily="66" charset="0"/>
                  </a:rPr>
                  <a:t>og</a:t>
                </a:r>
                <a:r>
                  <a:rPr lang="en-US" sz="2000" dirty="0">
                    <a:solidFill>
                      <a:srgbClr val="00CC66"/>
                    </a:solidFill>
                    <a:latin typeface="Comic Sans MS" pitchFamily="66" charset="0"/>
                  </a:rPr>
                  <a:t> B</a:t>
                </a:r>
                <a:endParaRPr lang="en-US" sz="1800" dirty="0">
                  <a:solidFill>
                    <a:srgbClr val="00CC66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040" name="Freeform 147"/>
            <p:cNvSpPr>
              <a:spLocks/>
            </p:cNvSpPr>
            <p:nvPr/>
          </p:nvSpPr>
          <p:spPr bwMode="auto">
            <a:xfrm>
              <a:off x="2748" y="1407"/>
              <a:ext cx="984" cy="573"/>
            </a:xfrm>
            <a:custGeom>
              <a:avLst/>
              <a:gdLst>
                <a:gd name="T0" fmla="*/ 0 w 984"/>
                <a:gd name="T1" fmla="*/ 573 h 573"/>
                <a:gd name="T2" fmla="*/ 984 w 984"/>
                <a:gd name="T3" fmla="*/ 0 h 573"/>
                <a:gd name="T4" fmla="*/ 0 60000 65536"/>
                <a:gd name="T5" fmla="*/ 0 60000 65536"/>
                <a:gd name="T6" fmla="*/ 0 w 984"/>
                <a:gd name="T7" fmla="*/ 0 h 573"/>
                <a:gd name="T8" fmla="*/ 984 w 984"/>
                <a:gd name="T9" fmla="*/ 573 h 5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84" h="573">
                  <a:moveTo>
                    <a:pt x="0" y="573"/>
                  </a:moveTo>
                  <a:lnTo>
                    <a:pt x="984" y="0"/>
                  </a:lnTo>
                </a:path>
              </a:pathLst>
            </a:custGeom>
            <a:noFill/>
            <a:ln w="76200">
              <a:solidFill>
                <a:srgbClr val="00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41" name="Line 148"/>
            <p:cNvSpPr>
              <a:spLocks noChangeShapeType="1"/>
            </p:cNvSpPr>
            <p:nvPr/>
          </p:nvSpPr>
          <p:spPr bwMode="auto">
            <a:xfrm>
              <a:off x="3722" y="1666"/>
              <a:ext cx="0" cy="22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42" name="Line 149"/>
            <p:cNvSpPr>
              <a:spLocks noChangeShapeType="1"/>
            </p:cNvSpPr>
            <p:nvPr/>
          </p:nvSpPr>
          <p:spPr bwMode="auto">
            <a:xfrm>
              <a:off x="3708" y="1866"/>
              <a:ext cx="576" cy="18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43" name="Line 150"/>
            <p:cNvSpPr>
              <a:spLocks noChangeShapeType="1"/>
            </p:cNvSpPr>
            <p:nvPr/>
          </p:nvSpPr>
          <p:spPr bwMode="auto">
            <a:xfrm>
              <a:off x="4276" y="2050"/>
              <a:ext cx="308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44" name="Text Box 151"/>
            <p:cNvSpPr txBox="1">
              <a:spLocks noChangeArrowheads="1"/>
            </p:cNvSpPr>
            <p:nvPr/>
          </p:nvSpPr>
          <p:spPr bwMode="auto">
            <a:xfrm>
              <a:off x="3572" y="2243"/>
              <a:ext cx="154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accent2"/>
                  </a:solidFill>
                  <a:latin typeface="Comic Sans MS" pitchFamily="66" charset="0"/>
                </a:rPr>
                <a:t>Intra</a:t>
              </a:r>
              <a:r>
                <a:rPr lang="en-US" sz="2000" dirty="0">
                  <a:solidFill>
                    <a:schemeClr val="accent2"/>
                  </a:solidFill>
                  <a:latin typeface="Comic Sans MS" pitchFamily="66" charset="0"/>
                </a:rPr>
                <a:t>-AS </a:t>
              </a:r>
              <a:r>
                <a:rPr lang="en-US" sz="2000" dirty="0" err="1">
                  <a:solidFill>
                    <a:schemeClr val="accent2"/>
                  </a:solidFill>
                  <a:latin typeface="Comic Sans MS" pitchFamily="66" charset="0"/>
                </a:rPr>
                <a:t>ruting</a:t>
              </a:r>
              <a:endParaRPr lang="en-US" sz="2000" dirty="0">
                <a:solidFill>
                  <a:schemeClr val="accent2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sz="2000" dirty="0" err="1">
                  <a:solidFill>
                    <a:schemeClr val="accent2"/>
                  </a:solidFill>
                  <a:latin typeface="Comic Sans MS" pitchFamily="66" charset="0"/>
                </a:rPr>
                <a:t>innen</a:t>
              </a:r>
              <a:r>
                <a:rPr lang="en-US" sz="2000" dirty="0">
                  <a:solidFill>
                    <a:schemeClr val="accent2"/>
                  </a:solidFill>
                  <a:latin typeface="Comic Sans MS" pitchFamily="66" charset="0"/>
                </a:rPr>
                <a:t> AS B</a:t>
              </a:r>
              <a:endParaRPr lang="en-US" sz="1800" dirty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69D5067A-94EC-448A-A808-C8BD8743F0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77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Internett AS hierarki</a:t>
            </a:r>
            <a:endParaRPr lang="en-GB"/>
          </a:p>
        </p:txBody>
      </p:sp>
      <p:pic>
        <p:nvPicPr>
          <p:cNvPr id="35843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1295400"/>
            <a:ext cx="716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3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 err="1">
                <a:solidFill>
                  <a:srgbClr val="FF0000"/>
                </a:solidFill>
              </a:rPr>
              <a:t>Intra</a:t>
            </a:r>
            <a:r>
              <a:rPr lang="nb-NO" dirty="0"/>
              <a:t>-AS ruting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nb-NO" dirty="0"/>
              <a:t>Også kalt </a:t>
            </a:r>
            <a:r>
              <a:rPr lang="nb-NO" dirty="0" err="1"/>
              <a:t>Interior</a:t>
            </a:r>
            <a:r>
              <a:rPr lang="nb-NO" dirty="0"/>
              <a:t> Gateway </a:t>
            </a:r>
            <a:r>
              <a:rPr lang="nb-NO" dirty="0" err="1"/>
              <a:t>Protocols</a:t>
            </a:r>
            <a:r>
              <a:rPr lang="nb-NO" dirty="0"/>
              <a:t> (IGP)</a:t>
            </a:r>
          </a:p>
          <a:p>
            <a:pPr eaLnBrk="1" hangingPunct="1"/>
            <a:r>
              <a:rPr lang="nb-NO" dirty="0"/>
              <a:t>Vanligst forekommende er</a:t>
            </a:r>
          </a:p>
          <a:p>
            <a:pPr lvl="1" eaLnBrk="1" hangingPunct="1"/>
            <a:r>
              <a:rPr lang="nb-NO" dirty="0"/>
              <a:t>Routing Information </a:t>
            </a:r>
            <a:r>
              <a:rPr lang="nb-NO" dirty="0" err="1"/>
              <a:t>Protocol</a:t>
            </a:r>
            <a:r>
              <a:rPr lang="nb-NO" dirty="0"/>
              <a:t> (</a:t>
            </a:r>
            <a:r>
              <a:rPr lang="nb-NO" dirty="0">
                <a:solidFill>
                  <a:srgbClr val="0070C0"/>
                </a:solidFill>
              </a:rPr>
              <a:t>RIP</a:t>
            </a:r>
            <a:r>
              <a:rPr lang="nb-NO" dirty="0"/>
              <a:t>)</a:t>
            </a:r>
          </a:p>
          <a:p>
            <a:pPr lvl="1" eaLnBrk="1" hangingPunct="1"/>
            <a:r>
              <a:rPr lang="nb-NO" dirty="0"/>
              <a:t>Open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 First (</a:t>
            </a:r>
            <a:r>
              <a:rPr lang="nb-NO" dirty="0">
                <a:solidFill>
                  <a:srgbClr val="0070C0"/>
                </a:solidFill>
              </a:rPr>
              <a:t>OSPF</a:t>
            </a:r>
            <a:r>
              <a:rPr lang="nb-NO" dirty="0"/>
              <a:t>)</a:t>
            </a:r>
          </a:p>
          <a:p>
            <a:pPr lvl="1" eaLnBrk="1" hangingPunct="1"/>
            <a:r>
              <a:rPr lang="nb-NO" dirty="0" err="1"/>
              <a:t>Interior</a:t>
            </a:r>
            <a:r>
              <a:rPr lang="nb-NO" dirty="0"/>
              <a:t> Gateway Routing </a:t>
            </a:r>
            <a:r>
              <a:rPr lang="nb-NO" dirty="0" err="1"/>
              <a:t>Protocol</a:t>
            </a:r>
            <a:r>
              <a:rPr lang="nb-NO" dirty="0"/>
              <a:t> (</a:t>
            </a:r>
            <a:r>
              <a:rPr lang="nb-NO" dirty="0">
                <a:solidFill>
                  <a:srgbClr val="0070C0"/>
                </a:solidFill>
              </a:rPr>
              <a:t>IGRP</a:t>
            </a:r>
            <a:r>
              <a:rPr lang="nb-NO" dirty="0"/>
              <a:t>)</a:t>
            </a:r>
          </a:p>
          <a:p>
            <a:pPr lvl="2" eaLnBrk="1" hangingPunct="1"/>
            <a:r>
              <a:rPr lang="nb-NO" dirty="0"/>
              <a:t>Cisco proprietær</a:t>
            </a:r>
          </a:p>
          <a:p>
            <a:pPr lvl="2" eaLnBrk="1" hangingPunct="1"/>
            <a:r>
              <a:rPr lang="nb-NO" dirty="0"/>
              <a:t>EIGRP videreutvikling av IGRP</a:t>
            </a:r>
          </a:p>
          <a:p>
            <a:r>
              <a:rPr lang="nb-NO" dirty="0" err="1"/>
              <a:t>Implemenetert</a:t>
            </a:r>
            <a:r>
              <a:rPr lang="nb-NO" dirty="0"/>
              <a:t> i programmer på </a:t>
            </a:r>
            <a:r>
              <a:rPr lang="nb-NO" dirty="0" err="1"/>
              <a:t>routerene</a:t>
            </a:r>
            <a:endParaRPr lang="nb-NO" dirty="0"/>
          </a:p>
          <a:p>
            <a:pPr lvl="1"/>
            <a:r>
              <a:rPr lang="nb-NO" dirty="0"/>
              <a:t>Utveksler </a:t>
            </a:r>
            <a:r>
              <a:rPr lang="nb-NO" dirty="0" err="1"/>
              <a:t>routing</a:t>
            </a:r>
            <a:r>
              <a:rPr lang="nb-NO" dirty="0"/>
              <a:t>-informasjon med andre </a:t>
            </a:r>
            <a:r>
              <a:rPr lang="nb-NO" dirty="0" err="1"/>
              <a:t>routere</a:t>
            </a:r>
            <a:r>
              <a:rPr lang="nb-NO" dirty="0"/>
              <a:t> innenfor AS/WAN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6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Internett </a:t>
            </a:r>
            <a:r>
              <a:rPr lang="nb-NO" b="1" dirty="0" err="1">
                <a:solidFill>
                  <a:srgbClr val="0070C0"/>
                </a:solidFill>
              </a:rPr>
              <a:t>inter</a:t>
            </a:r>
            <a:r>
              <a:rPr lang="nb-NO" dirty="0"/>
              <a:t>-AS ruting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066800"/>
            <a:ext cx="7772400" cy="27892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b-NO" dirty="0"/>
              <a:t>Border </a:t>
            </a:r>
            <a:r>
              <a:rPr lang="nb-NO" dirty="0" err="1"/>
              <a:t>Gateway</a:t>
            </a:r>
            <a:r>
              <a:rPr lang="nb-NO" dirty="0"/>
              <a:t> </a:t>
            </a:r>
            <a:r>
              <a:rPr lang="nb-NO" dirty="0" err="1"/>
              <a:t>Protocol</a:t>
            </a:r>
            <a:r>
              <a:rPr lang="nb-NO" dirty="0"/>
              <a:t> (</a:t>
            </a:r>
            <a:r>
              <a:rPr lang="nb-NO" b="1" dirty="0">
                <a:solidFill>
                  <a:srgbClr val="FF0000"/>
                </a:solidFill>
              </a:rPr>
              <a:t>BGPv4</a:t>
            </a:r>
            <a:r>
              <a:rPr lang="nb-NO" dirty="0"/>
              <a:t>) er standarden på Internett</a:t>
            </a:r>
          </a:p>
          <a:p>
            <a:pPr eaLnBrk="1" hangingPunct="1"/>
            <a:r>
              <a:rPr lang="nb-NO" dirty="0"/>
              <a:t>Ruter </a:t>
            </a:r>
            <a:r>
              <a:rPr lang="nb-NO" b="1" dirty="0"/>
              <a:t>også</a:t>
            </a:r>
            <a:r>
              <a:rPr lang="nb-NO" dirty="0"/>
              <a:t> ut fra </a:t>
            </a:r>
            <a:r>
              <a:rPr lang="nb-NO" dirty="0">
                <a:solidFill>
                  <a:srgbClr val="FF0000"/>
                </a:solidFill>
              </a:rPr>
              <a:t>AS-Nummer</a:t>
            </a:r>
          </a:p>
          <a:p>
            <a:pPr eaLnBrk="1" hangingPunct="1"/>
            <a:r>
              <a:rPr lang="nb-NO" dirty="0"/>
              <a:t>Bruker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protokoll</a:t>
            </a:r>
          </a:p>
          <a:p>
            <a:pPr lvl="1" eaLnBrk="1" hangingPunct="1"/>
            <a:r>
              <a:rPr lang="nb-NO" dirty="0"/>
              <a:t>Finner billigste vei ut fra «nabosladder»</a:t>
            </a:r>
          </a:p>
          <a:p>
            <a:pPr lvl="1" eaLnBrk="1" hangingPunct="1"/>
            <a:r>
              <a:rPr lang="nb-NO" dirty="0"/>
              <a:t>Lagrer «AS-ruten» (</a:t>
            </a:r>
            <a:r>
              <a:rPr lang="nb-NO" dirty="0" err="1"/>
              <a:t>path</a:t>
            </a:r>
            <a:r>
              <a:rPr lang="nb-NO" dirty="0"/>
              <a:t>) til mottaker</a:t>
            </a:r>
          </a:p>
          <a:p>
            <a:pPr lvl="1" eaLnBrk="1" hangingPunct="1"/>
            <a:endParaRPr lang="nb-NO" dirty="0"/>
          </a:p>
          <a:p>
            <a:pPr eaLnBrk="1" hangingPunct="1"/>
            <a:endParaRPr lang="en-GB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3042" y="3643314"/>
            <a:ext cx="5334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7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BGP - </a:t>
            </a:r>
            <a:r>
              <a:rPr lang="nb-NO" sz="3600"/>
              <a:t>Border Gateway Protokoll</a:t>
            </a:r>
            <a:endParaRPr lang="en-GB" sz="36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196975"/>
            <a:ext cx="8458200" cy="4876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nb-NO" sz="2800" dirty="0"/>
              <a:t>Når </a:t>
            </a:r>
            <a:r>
              <a:rPr lang="nb-NO" sz="2800" dirty="0" err="1"/>
              <a:t>gateway</a:t>
            </a:r>
            <a:r>
              <a:rPr lang="nb-NO" sz="2800" dirty="0"/>
              <a:t> </a:t>
            </a:r>
            <a:r>
              <a:rPr lang="nb-NO" sz="2800" dirty="0" err="1"/>
              <a:t>X</a:t>
            </a:r>
            <a:r>
              <a:rPr lang="nb-NO" sz="2800" dirty="0"/>
              <a:t> sender sitt rute-forslag til node Z over til </a:t>
            </a:r>
            <a:r>
              <a:rPr lang="nb-NO" sz="2800" dirty="0" err="1"/>
              <a:t>gateway</a:t>
            </a:r>
            <a:r>
              <a:rPr lang="nb-NO" sz="2800" dirty="0"/>
              <a:t> Y, kan følgende skje:</a:t>
            </a:r>
          </a:p>
          <a:p>
            <a:pPr lvl="1" eaLnBrk="1" hangingPunct="1"/>
            <a:r>
              <a:rPr lang="nb-NO" sz="2400" dirty="0"/>
              <a:t>Ruten godtas ikke (kostnad, politikk, pålitelighet...)</a:t>
            </a:r>
          </a:p>
          <a:p>
            <a:pPr lvl="1" eaLnBrk="1" hangingPunct="1"/>
            <a:r>
              <a:rPr lang="nb-NO" sz="2400" dirty="0"/>
              <a:t>Ruten godtas og brukes deretter fra Y til Z</a:t>
            </a:r>
          </a:p>
          <a:p>
            <a:pPr lvl="1" eaLnBrk="1" hangingPunct="1"/>
            <a:r>
              <a:rPr lang="nb-NO" sz="2400" dirty="0"/>
              <a:t>Y sender sin oppdaterte rute-kostnad til sine «andre naboer»</a:t>
            </a:r>
          </a:p>
          <a:p>
            <a:pPr eaLnBrk="1" hangingPunct="1"/>
            <a:r>
              <a:rPr lang="nb-NO" sz="2800" dirty="0"/>
              <a:t>Bruker TCP mellom </a:t>
            </a:r>
            <a:r>
              <a:rPr lang="nb-NO" sz="2800" dirty="0" err="1"/>
              <a:t>routerne</a:t>
            </a:r>
            <a:r>
              <a:rPr lang="nb-NO" sz="2800" dirty="0"/>
              <a:t>.</a:t>
            </a:r>
          </a:p>
          <a:p>
            <a:pPr eaLnBrk="1" hangingPunct="1"/>
            <a:r>
              <a:rPr lang="nb-NO" sz="2800" dirty="0"/>
              <a:t>4 typer meldinger</a:t>
            </a:r>
          </a:p>
          <a:p>
            <a:pPr lvl="1" eaLnBrk="1" hangingPunct="1"/>
            <a:r>
              <a:rPr lang="nb-NO" sz="2400" dirty="0"/>
              <a:t>OPEN: Åpner TCP forbindelse og bekrefter avsender</a:t>
            </a:r>
          </a:p>
          <a:p>
            <a:pPr lvl="1" eaLnBrk="1" hangingPunct="1"/>
            <a:r>
              <a:rPr lang="nb-NO" sz="2400" dirty="0"/>
              <a:t>UPDATE: Åpner ny rute eller lukker en gammel</a:t>
            </a:r>
          </a:p>
          <a:p>
            <a:pPr lvl="1" eaLnBrk="1" hangingPunct="1"/>
            <a:r>
              <a:rPr lang="nb-NO" sz="2400" dirty="0"/>
              <a:t>KEEPALIVE: Holder liv i forbindelsen uten UPDATE</a:t>
            </a:r>
          </a:p>
          <a:p>
            <a:pPr lvl="1" eaLnBrk="1" hangingPunct="1"/>
            <a:r>
              <a:rPr lang="nb-NO" sz="2400" dirty="0"/>
              <a:t>NOTIFICATION: Sender feilmelding. Lukker forbindelse  </a:t>
            </a:r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Er det noe galt her?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626325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Wireless LAN adapter WLANUSB:</a:t>
            </a:r>
          </a:p>
          <a:p>
            <a:endParaRPr lang="nb-NO" sz="1400" dirty="0"/>
          </a:p>
          <a:p>
            <a:r>
              <a:rPr lang="nb-NO" sz="1400" dirty="0"/>
              <a:t>   Connection-</a:t>
            </a:r>
            <a:r>
              <a:rPr lang="nb-NO" sz="1400" dirty="0" err="1"/>
              <a:t>specific</a:t>
            </a:r>
            <a:r>
              <a:rPr lang="nb-NO" sz="1400" dirty="0"/>
              <a:t> DNS </a:t>
            </a:r>
            <a:r>
              <a:rPr lang="nb-NO" sz="1400" dirty="0" err="1"/>
              <a:t>Suffix</a:t>
            </a:r>
            <a:r>
              <a:rPr lang="nb-NO" sz="1400" dirty="0"/>
              <a:t>  . : ad.nith.no</a:t>
            </a:r>
          </a:p>
          <a:p>
            <a:r>
              <a:rPr lang="nb-NO" sz="1400" dirty="0"/>
              <a:t>   </a:t>
            </a:r>
            <a:r>
              <a:rPr lang="nb-NO" sz="1400" dirty="0" err="1"/>
              <a:t>Description</a:t>
            </a:r>
            <a:r>
              <a:rPr lang="nb-NO" sz="1400" dirty="0"/>
              <a:t> . . . . . . . . . . . : D-Link DWA-140 Wireless N USB Adapter(rev.B3)</a:t>
            </a:r>
          </a:p>
          <a:p>
            <a:r>
              <a:rPr lang="nb-NO" sz="1400" dirty="0"/>
              <a:t>   </a:t>
            </a:r>
            <a:r>
              <a:rPr lang="nb-NO" sz="1400" dirty="0" err="1"/>
              <a:t>Physical</a:t>
            </a:r>
            <a:r>
              <a:rPr lang="nb-NO" sz="1400" dirty="0"/>
              <a:t> </a:t>
            </a:r>
            <a:r>
              <a:rPr lang="nb-NO" sz="1400" dirty="0" err="1"/>
              <a:t>Address</a:t>
            </a:r>
            <a:r>
              <a:rPr lang="nb-NO" sz="1400" dirty="0"/>
              <a:t>. . . . . . . . . : B8-A3-86-90-50-E8</a:t>
            </a:r>
          </a:p>
          <a:p>
            <a:r>
              <a:rPr lang="nb-NO" sz="1400" dirty="0"/>
              <a:t>   DHCP </a:t>
            </a:r>
            <a:r>
              <a:rPr lang="nb-NO" sz="1400" dirty="0" err="1"/>
              <a:t>Enabled</a:t>
            </a:r>
            <a:r>
              <a:rPr lang="nb-NO" sz="1400" dirty="0"/>
              <a:t>. . . . . . . . . . . : </a:t>
            </a:r>
            <a:r>
              <a:rPr lang="nb-NO" sz="1400" dirty="0" err="1"/>
              <a:t>Yes</a:t>
            </a:r>
            <a:endParaRPr lang="nb-NO" sz="1400" dirty="0"/>
          </a:p>
          <a:p>
            <a:r>
              <a:rPr lang="nb-NO" sz="1400" dirty="0"/>
              <a:t>   </a:t>
            </a:r>
            <a:r>
              <a:rPr lang="nb-NO" sz="1400" dirty="0" err="1"/>
              <a:t>Autoconfiguration</a:t>
            </a:r>
            <a:r>
              <a:rPr lang="nb-NO" sz="1400" dirty="0"/>
              <a:t> </a:t>
            </a:r>
            <a:r>
              <a:rPr lang="nb-NO" sz="1400" dirty="0" err="1"/>
              <a:t>Enabled</a:t>
            </a:r>
            <a:r>
              <a:rPr lang="nb-NO" sz="1400" dirty="0"/>
              <a:t> . . . . : </a:t>
            </a:r>
            <a:r>
              <a:rPr lang="nb-NO" sz="1400" dirty="0" err="1"/>
              <a:t>Yes</a:t>
            </a:r>
            <a:endParaRPr lang="nb-NO" sz="1400" dirty="0"/>
          </a:p>
          <a:p>
            <a:r>
              <a:rPr lang="nb-NO" sz="1400" dirty="0"/>
              <a:t>   Link-</a:t>
            </a:r>
            <a:r>
              <a:rPr lang="nb-NO" sz="1400" dirty="0" err="1"/>
              <a:t>local</a:t>
            </a:r>
            <a:r>
              <a:rPr lang="nb-NO" sz="1400" dirty="0"/>
              <a:t> IPv6 </a:t>
            </a:r>
            <a:r>
              <a:rPr lang="nb-NO" sz="1400" dirty="0" err="1"/>
              <a:t>Address</a:t>
            </a:r>
            <a:r>
              <a:rPr lang="nb-NO" sz="1400" dirty="0"/>
              <a:t> . . . . . : fe80::50e5:40ff:6794:1d5a%16 (</a:t>
            </a:r>
            <a:r>
              <a:rPr lang="nb-NO" sz="1400" dirty="0" err="1"/>
              <a:t>Preferred</a:t>
            </a:r>
            <a:r>
              <a:rPr lang="nb-NO" sz="1400" dirty="0"/>
              <a:t>)</a:t>
            </a:r>
          </a:p>
          <a:p>
            <a:r>
              <a:rPr lang="nb-NO" sz="1400" dirty="0"/>
              <a:t>   IPv4 </a:t>
            </a:r>
            <a:r>
              <a:rPr lang="nb-NO" sz="1400" dirty="0" err="1"/>
              <a:t>Address</a:t>
            </a:r>
            <a:r>
              <a:rPr lang="nb-NO" sz="1400" dirty="0"/>
              <a:t>. . . . . . . . . . . : 10.21.</a:t>
            </a:r>
            <a:r>
              <a:rPr lang="nb-NO" sz="1400" b="1" dirty="0">
                <a:solidFill>
                  <a:srgbClr val="FF0000"/>
                </a:solidFill>
              </a:rPr>
              <a:t>28</a:t>
            </a:r>
            <a:r>
              <a:rPr lang="nb-NO" sz="1400" dirty="0"/>
              <a:t>.228 (</a:t>
            </a:r>
            <a:r>
              <a:rPr lang="nb-NO" sz="1400" dirty="0" err="1"/>
              <a:t>Preferred</a:t>
            </a:r>
            <a:r>
              <a:rPr lang="nb-NO" sz="1400" dirty="0"/>
              <a:t>)</a:t>
            </a:r>
          </a:p>
          <a:p>
            <a:r>
              <a:rPr lang="nb-NO" sz="1400" dirty="0"/>
              <a:t>   </a:t>
            </a:r>
            <a:r>
              <a:rPr lang="nb-NO" sz="1400" dirty="0" err="1"/>
              <a:t>Subnet</a:t>
            </a:r>
            <a:r>
              <a:rPr lang="nb-NO" sz="1400" dirty="0"/>
              <a:t> Mask . . . . . . . . . . . : 255.255.252.0</a:t>
            </a:r>
          </a:p>
          <a:p>
            <a:r>
              <a:rPr lang="nb-NO" sz="1400" dirty="0"/>
              <a:t>   Lease </a:t>
            </a:r>
            <a:r>
              <a:rPr lang="nb-NO" sz="1400" dirty="0" err="1"/>
              <a:t>Obtained</a:t>
            </a:r>
            <a:r>
              <a:rPr lang="nb-NO" sz="1400" dirty="0"/>
              <a:t>. . . . . . . . . . : 6. november 2013 15:25:30</a:t>
            </a:r>
          </a:p>
          <a:p>
            <a:r>
              <a:rPr lang="nb-NO" sz="1400" dirty="0"/>
              <a:t>   Lease </a:t>
            </a:r>
            <a:r>
              <a:rPr lang="nb-NO" sz="1400" dirty="0" err="1"/>
              <a:t>Expires</a:t>
            </a:r>
            <a:r>
              <a:rPr lang="nb-NO" sz="1400" dirty="0"/>
              <a:t> . . . . . . . . . . : 6. november 2013 23:25:30</a:t>
            </a:r>
          </a:p>
          <a:p>
            <a:r>
              <a:rPr lang="nb-NO" sz="1400" dirty="0"/>
              <a:t>   </a:t>
            </a:r>
            <a:r>
              <a:rPr lang="nb-NO" sz="1400" dirty="0" err="1"/>
              <a:t>Default</a:t>
            </a:r>
            <a:r>
              <a:rPr lang="nb-NO" sz="1400" dirty="0"/>
              <a:t> Gateway . . . . . . . . . : 10.21.</a:t>
            </a:r>
            <a:r>
              <a:rPr lang="nb-NO" sz="1400" dirty="0">
                <a:solidFill>
                  <a:srgbClr val="FF0000"/>
                </a:solidFill>
              </a:rPr>
              <a:t>24</a:t>
            </a:r>
            <a:r>
              <a:rPr lang="nb-NO" sz="1400" dirty="0"/>
              <a:t>.1</a:t>
            </a:r>
          </a:p>
          <a:p>
            <a:r>
              <a:rPr lang="nb-NO" sz="1400" dirty="0"/>
              <a:t>   DHCP Server . . . . . . . . . . . : 1.1.1.1</a:t>
            </a:r>
          </a:p>
          <a:p>
            <a:r>
              <a:rPr lang="nb-NO" sz="1400" dirty="0"/>
              <a:t>   DHCPv6 IAID . . . . . . . . . . . : 548971398</a:t>
            </a:r>
          </a:p>
          <a:p>
            <a:r>
              <a:rPr lang="nb-NO" sz="1400" dirty="0"/>
              <a:t>   DHCPv6 Client DUID. . . . . . . . : 00-01-00-01-14-6A-F2-0B-D8-D3-85-77-A0-3F</a:t>
            </a:r>
          </a:p>
          <a:p>
            <a:r>
              <a:rPr lang="nb-NO" sz="1400" dirty="0"/>
              <a:t>   DNS Servers . . . . . . . . . . . : 158.36.131.10</a:t>
            </a:r>
          </a:p>
          <a:p>
            <a:r>
              <a:rPr lang="nb-NO" sz="1400" dirty="0"/>
              <a:t>   </a:t>
            </a:r>
            <a:r>
              <a:rPr lang="nb-NO" sz="1400" dirty="0" err="1"/>
              <a:t>Primary</a:t>
            </a:r>
            <a:r>
              <a:rPr lang="nb-NO" sz="1400" dirty="0"/>
              <a:t> WINS Server . . . . . . . : 158.36.131.10</a:t>
            </a:r>
          </a:p>
          <a:p>
            <a:r>
              <a:rPr lang="nb-NO" sz="1400" dirty="0"/>
              <a:t>   NetBIOS over </a:t>
            </a:r>
            <a:r>
              <a:rPr lang="nb-NO" sz="1400" dirty="0" err="1"/>
              <a:t>Tcpip</a:t>
            </a:r>
            <a:r>
              <a:rPr lang="nb-NO" sz="1400" dirty="0"/>
              <a:t>. . . . . . . . : </a:t>
            </a:r>
            <a:r>
              <a:rPr lang="nb-NO" sz="1400" dirty="0" err="1"/>
              <a:t>Enabled</a:t>
            </a:r>
            <a:endParaRPr lang="nb-NO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496" y="0"/>
            <a:ext cx="9108504" cy="1066800"/>
          </a:xfrm>
        </p:spPr>
        <p:txBody>
          <a:bodyPr/>
          <a:lstStyle/>
          <a:p>
            <a:pPr eaLnBrk="1" hangingPunct="1"/>
            <a:r>
              <a:rPr lang="nb-NO" sz="3200" dirty="0"/>
              <a:t>Hvorfor</a:t>
            </a:r>
            <a:r>
              <a:rPr lang="nb-NO" sz="2800" dirty="0"/>
              <a:t> benyttes </a:t>
            </a:r>
            <a:r>
              <a:rPr lang="nb-NO" sz="3200" dirty="0"/>
              <a:t>forskjellig</a:t>
            </a:r>
            <a:r>
              <a:rPr lang="nb-NO" sz="2800" dirty="0"/>
              <a:t> </a:t>
            </a:r>
            <a:r>
              <a:rPr lang="nb-NO" sz="2800" dirty="0" err="1"/>
              <a:t>Intra</a:t>
            </a:r>
            <a:r>
              <a:rPr lang="nb-NO" sz="2800" dirty="0"/>
              <a:t>- og Inter-AS ruting?</a:t>
            </a:r>
            <a:endParaRPr lang="en-GB" sz="28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544" y="1219200"/>
            <a:ext cx="8676456" cy="4876800"/>
          </a:xfrm>
        </p:spPr>
        <p:txBody>
          <a:bodyPr/>
          <a:lstStyle/>
          <a:p>
            <a:pPr eaLnBrk="1" hangingPunct="1"/>
            <a:r>
              <a:rPr lang="nb-NO" sz="2800" dirty="0">
                <a:solidFill>
                  <a:srgbClr val="0070C0"/>
                </a:solidFill>
              </a:rPr>
              <a:t>Policy</a:t>
            </a:r>
          </a:p>
          <a:p>
            <a:pPr lvl="1" eaLnBrk="1" hangingPunct="1"/>
            <a:r>
              <a:rPr lang="nb-NO" sz="2400" dirty="0"/>
              <a:t>Inter-AS: Ønsker kontroll over </a:t>
            </a:r>
            <a:r>
              <a:rPr lang="nb-NO" sz="2400" dirty="0" err="1"/>
              <a:t>routingen</a:t>
            </a:r>
            <a:r>
              <a:rPr lang="nb-NO" sz="2400" dirty="0"/>
              <a:t> mellom   		områdene; må ta hensyn til </a:t>
            </a:r>
            <a:r>
              <a:rPr lang="nb-NO" sz="2400" dirty="0" err="1"/>
              <a:t>peering</a:t>
            </a:r>
            <a:r>
              <a:rPr lang="nb-NO" sz="2400" dirty="0"/>
              <a:t>-avtaler og priser</a:t>
            </a:r>
          </a:p>
          <a:p>
            <a:pPr lvl="1" eaLnBrk="1" hangingPunct="1"/>
            <a:r>
              <a:rPr lang="nb-NO" sz="2400" dirty="0" err="1"/>
              <a:t>Intra</a:t>
            </a:r>
            <a:r>
              <a:rPr lang="nb-NO" sz="2400" dirty="0"/>
              <a:t>-AS: Enhetlig kontroll av rutingen innen 			området; primært ute etter effektivitet og lastbalansering</a:t>
            </a:r>
          </a:p>
          <a:p>
            <a:pPr eaLnBrk="1" hangingPunct="1"/>
            <a:r>
              <a:rPr lang="nb-NO" sz="2800" dirty="0">
                <a:solidFill>
                  <a:srgbClr val="0070C0"/>
                </a:solidFill>
              </a:rPr>
              <a:t>Skala</a:t>
            </a:r>
          </a:p>
          <a:p>
            <a:pPr lvl="1" eaLnBrk="1" hangingPunct="1"/>
            <a:r>
              <a:rPr lang="nb-NO" sz="2400" dirty="0"/>
              <a:t>Hierarkisk ruting sparer tabell-plass og reduserer oppdaterings-mengden</a:t>
            </a:r>
          </a:p>
          <a:p>
            <a:pPr eaLnBrk="1" hangingPunct="1"/>
            <a:r>
              <a:rPr lang="nb-NO" sz="2800" dirty="0">
                <a:solidFill>
                  <a:srgbClr val="0070C0"/>
                </a:solidFill>
              </a:rPr>
              <a:t>Ytelse</a:t>
            </a:r>
          </a:p>
          <a:p>
            <a:pPr lvl="1" eaLnBrk="1" hangingPunct="1"/>
            <a:r>
              <a:rPr lang="nb-NO" sz="2400" dirty="0"/>
              <a:t>Inter-AS: Policy kan være viktigere enn ytelse</a:t>
            </a:r>
          </a:p>
          <a:p>
            <a:pPr lvl="1" eaLnBrk="1" hangingPunct="1"/>
            <a:r>
              <a:rPr lang="nb-NO" sz="2400" dirty="0" err="1"/>
              <a:t>Intra</a:t>
            </a:r>
            <a:r>
              <a:rPr lang="nb-NO" sz="2400" dirty="0"/>
              <a:t>-AS: Fokuserer (oftest) på ytelse </a:t>
            </a:r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Looking</a:t>
            </a:r>
            <a:r>
              <a:rPr lang="nb-NO" dirty="0">
                <a:solidFill>
                  <a:srgbClr val="FF0000"/>
                </a:solidFill>
              </a:rPr>
              <a:t> glass</a:t>
            </a:r>
            <a:r>
              <a:rPr lang="nb-NO" dirty="0"/>
              <a:t> </a:t>
            </a:r>
            <a:r>
              <a:rPr lang="nb-NO" dirty="0" err="1"/>
              <a:t>routere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507288" cy="5256584"/>
          </a:xfrm>
        </p:spPr>
        <p:txBody>
          <a:bodyPr/>
          <a:lstStyle/>
          <a:p>
            <a:r>
              <a:rPr lang="nb-NO" dirty="0"/>
              <a:t>Noen «snille» firma lar deg se stamnett-</a:t>
            </a:r>
            <a:r>
              <a:rPr lang="nb-NO" dirty="0" err="1"/>
              <a:t>routere</a:t>
            </a:r>
            <a:r>
              <a:rPr lang="nb-NO" dirty="0"/>
              <a:t> fra «innsiden» f.eks. http://lg.he.net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4714324" cy="38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76872"/>
            <a:ext cx="5510780" cy="266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8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2852936"/>
            <a:ext cx="8424936" cy="1362075"/>
          </a:xfrm>
        </p:spPr>
        <p:txBody>
          <a:bodyPr>
            <a:normAutofit fontScale="90000"/>
          </a:bodyPr>
          <a:lstStyle/>
          <a:p>
            <a:r>
              <a:rPr lang="nb-NO" sz="15300" dirty="0" err="1">
                <a:solidFill>
                  <a:srgbClr val="FF0000"/>
                </a:solidFill>
              </a:rPr>
              <a:t>I</a:t>
            </a:r>
            <a:r>
              <a:rPr lang="nb-NO" dirty="0" err="1"/>
              <a:t>nternet</a:t>
            </a:r>
            <a:r>
              <a:rPr lang="nb-NO" dirty="0"/>
              <a:t> </a:t>
            </a:r>
            <a:r>
              <a:rPr lang="nb-NO" sz="15300" dirty="0" err="1">
                <a:solidFill>
                  <a:srgbClr val="FF0000"/>
                </a:solidFill>
              </a:rPr>
              <a:t>p</a:t>
            </a:r>
            <a:r>
              <a:rPr lang="nb-NO" dirty="0" err="1"/>
              <a:t>rotocol</a:t>
            </a:r>
            <a:r>
              <a:rPr lang="nb-NO" dirty="0"/>
              <a:t> v</a:t>
            </a:r>
            <a:r>
              <a:rPr lang="nb-NO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3568" y="1052736"/>
            <a:ext cx="7772400" cy="1500187"/>
          </a:xfrm>
        </p:spPr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7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Internett nettverkslaget</a:t>
            </a:r>
            <a:endParaRPr lang="en-GB"/>
          </a:p>
        </p:txBody>
      </p:sp>
      <p:pic>
        <p:nvPicPr>
          <p:cNvPr id="41987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84" y="1268760"/>
            <a:ext cx="7620000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ounded Rectangle 6"/>
          <p:cNvSpPr/>
          <p:nvPr>
            <p:custDataLst>
              <p:tags r:id="rId6"/>
            </p:custDataLst>
          </p:nvPr>
        </p:nvSpPr>
        <p:spPr>
          <a:xfrm>
            <a:off x="5292080" y="2143614"/>
            <a:ext cx="2880320" cy="1194452"/>
          </a:xfrm>
          <a:prstGeom prst="roundRect">
            <a:avLst/>
          </a:prstGeom>
          <a:noFill/>
          <a:ln w="50800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ounded Rectangle 7"/>
          <p:cNvSpPr/>
          <p:nvPr>
            <p:custDataLst>
              <p:tags r:id="rId7"/>
            </p:custDataLst>
          </p:nvPr>
        </p:nvSpPr>
        <p:spPr>
          <a:xfrm>
            <a:off x="4067944" y="2893240"/>
            <a:ext cx="1152128" cy="1255840"/>
          </a:xfrm>
          <a:prstGeom prst="roundRect">
            <a:avLst/>
          </a:prstGeom>
          <a:noFill/>
          <a:ln w="50800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IPv4 adressering</a:t>
            </a:r>
            <a:endParaRPr lang="en-GB" dirty="0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5288" y="1052513"/>
            <a:ext cx="4225925" cy="5410200"/>
          </a:xfrm>
        </p:spPr>
        <p:txBody>
          <a:bodyPr/>
          <a:lstStyle/>
          <a:p>
            <a:pPr eaLnBrk="1" hangingPunct="1">
              <a:defRPr/>
            </a:pPr>
            <a:r>
              <a:rPr lang="nb-NO" sz="2800" dirty="0"/>
              <a:t>IPv4 adresse: </a:t>
            </a:r>
            <a:r>
              <a:rPr lang="nb-NO" sz="2800" dirty="0">
                <a:solidFill>
                  <a:srgbClr val="FF0000"/>
                </a:solidFill>
              </a:rPr>
              <a:t>32-bit </a:t>
            </a:r>
            <a:r>
              <a:rPr lang="nb-NO" sz="2800" dirty="0"/>
              <a:t>«</a:t>
            </a:r>
            <a:r>
              <a:rPr lang="nb-NO" sz="2800" dirty="0">
                <a:solidFill>
                  <a:schemeClr val="accent4"/>
                </a:solidFill>
              </a:rPr>
              <a:t>id» </a:t>
            </a:r>
            <a:r>
              <a:rPr lang="nb-NO" sz="2800" dirty="0"/>
              <a:t>for hver vertsmaskin og </a:t>
            </a:r>
            <a:r>
              <a:rPr lang="nb-NO" sz="2800" dirty="0" err="1"/>
              <a:t>router</a:t>
            </a:r>
            <a:r>
              <a:rPr lang="nb-NO" sz="2800" dirty="0"/>
              <a:t> </a:t>
            </a:r>
            <a:r>
              <a:rPr lang="nb-NO" sz="2800" dirty="0" err="1">
                <a:solidFill>
                  <a:srgbClr val="FF0000"/>
                </a:solidFill>
              </a:rPr>
              <a:t>interface</a:t>
            </a:r>
            <a:r>
              <a:rPr lang="nb-NO" sz="2800" dirty="0">
                <a:solidFill>
                  <a:srgbClr val="FF0000"/>
                </a:solidFill>
              </a:rPr>
              <a:t> </a:t>
            </a:r>
            <a:r>
              <a:rPr lang="nb-NO" sz="2800" dirty="0"/>
              <a:t>(</a:t>
            </a:r>
            <a:r>
              <a:rPr lang="nb-NO" sz="2800" dirty="0">
                <a:solidFill>
                  <a:srgbClr val="0070C0"/>
                </a:solidFill>
              </a:rPr>
              <a:t>adapter</a:t>
            </a:r>
            <a:r>
              <a:rPr lang="nb-NO" sz="2800" dirty="0"/>
              <a:t>)</a:t>
            </a:r>
          </a:p>
          <a:p>
            <a:pPr eaLnBrk="1" hangingPunct="1">
              <a:defRPr/>
            </a:pPr>
            <a:r>
              <a:rPr lang="nb-NO" sz="2800" dirty="0"/>
              <a:t>En vertsmaskin kan ha flere </a:t>
            </a:r>
            <a:r>
              <a:rPr lang="nb-NO" sz="2800" dirty="0" err="1"/>
              <a:t>interface</a:t>
            </a:r>
            <a:endParaRPr lang="nb-NO" sz="2800" dirty="0"/>
          </a:p>
          <a:p>
            <a:pPr eaLnBrk="1" hangingPunct="1">
              <a:defRPr/>
            </a:pPr>
            <a:r>
              <a:rPr lang="nb-NO" sz="2800" dirty="0"/>
              <a:t>En </a:t>
            </a:r>
            <a:r>
              <a:rPr lang="nb-NO" sz="2800" dirty="0" err="1"/>
              <a:t>router</a:t>
            </a:r>
            <a:r>
              <a:rPr lang="nb-NO" sz="2800" dirty="0"/>
              <a:t> har vanligvis flere forbindelser, med hver sin </a:t>
            </a:r>
            <a:r>
              <a:rPr lang="nb-NO" sz="2800" dirty="0" err="1"/>
              <a:t>interface</a:t>
            </a:r>
            <a:endParaRPr lang="nb-NO" sz="2800" dirty="0"/>
          </a:p>
          <a:p>
            <a:pPr eaLnBrk="1" hangingPunct="1">
              <a:defRPr/>
            </a:pPr>
            <a:r>
              <a:rPr lang="nb-NO" sz="2800" dirty="0" err="1">
                <a:solidFill>
                  <a:srgbClr val="0070C0"/>
                </a:solidFill>
              </a:rPr>
              <a:t>IP-adresse</a:t>
            </a:r>
            <a:r>
              <a:rPr lang="nb-NO" sz="2800" dirty="0">
                <a:solidFill>
                  <a:srgbClr val="0070C0"/>
                </a:solidFill>
              </a:rPr>
              <a:t> hører til hvert </a:t>
            </a:r>
            <a:r>
              <a:rPr lang="nb-NO" sz="2800" u="sng" dirty="0" err="1">
                <a:solidFill>
                  <a:srgbClr val="0070C0"/>
                </a:solidFill>
              </a:rPr>
              <a:t>interface</a:t>
            </a:r>
            <a:endParaRPr lang="nb-NO" sz="2800" u="sng" dirty="0">
              <a:solidFill>
                <a:srgbClr val="0070C0"/>
              </a:solidFill>
            </a:endParaRPr>
          </a:p>
        </p:txBody>
      </p:sp>
      <p:pic>
        <p:nvPicPr>
          <p:cNvPr id="43012" name="Picture 102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1066800"/>
            <a:ext cx="36576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102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86400" y="4876800"/>
            <a:ext cx="3657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 err="1">
                <a:latin typeface="Courier New" pitchFamily="49" charset="0"/>
                <a:cs typeface="Courier New" pitchFamily="49" charset="0"/>
              </a:rPr>
              <a:t>ipconfig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ifconfig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1520" y="980728"/>
            <a:ext cx="8435280" cy="1368152"/>
          </a:xfrm>
        </p:spPr>
        <p:txBody>
          <a:bodyPr/>
          <a:lstStyle/>
          <a:p>
            <a:r>
              <a:rPr lang="nb-NO" dirty="0" err="1">
                <a:latin typeface="Courier New" pitchFamily="49" charset="0"/>
                <a:cs typeface="Courier New" pitchFamily="49" charset="0"/>
              </a:rPr>
              <a:t>ipconfig</a:t>
            </a:r>
            <a:r>
              <a:rPr lang="nb-NO" dirty="0"/>
              <a:t> viser </a:t>
            </a:r>
            <a:r>
              <a:rPr lang="nb-NO" dirty="0" err="1"/>
              <a:t>nettverksparametrene</a:t>
            </a:r>
            <a:r>
              <a:rPr lang="nb-NO" dirty="0"/>
              <a:t> for </a:t>
            </a:r>
            <a:r>
              <a:rPr lang="nb-NO" dirty="0" err="1"/>
              <a:t>interfacene</a:t>
            </a:r>
            <a:r>
              <a:rPr lang="nb-NO" dirty="0"/>
              <a:t>/</a:t>
            </a:r>
            <a:r>
              <a:rPr lang="nb-NO" dirty="0" err="1"/>
              <a:t>adapterene</a:t>
            </a: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6195815" cy="40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>
            <p:custDataLst>
              <p:tags r:id="rId6"/>
            </p:custDataLst>
          </p:nvPr>
        </p:nvGrpSpPr>
        <p:grpSpPr>
          <a:xfrm>
            <a:off x="179512" y="4339940"/>
            <a:ext cx="8826301" cy="2019139"/>
            <a:chOff x="179512" y="4339940"/>
            <a:chExt cx="8826301" cy="2019139"/>
          </a:xfrm>
        </p:grpSpPr>
        <p:grpSp>
          <p:nvGrpSpPr>
            <p:cNvPr id="9" name="Group 8"/>
            <p:cNvGrpSpPr/>
            <p:nvPr/>
          </p:nvGrpSpPr>
          <p:grpSpPr>
            <a:xfrm>
              <a:off x="179512" y="4509120"/>
              <a:ext cx="6912768" cy="1849959"/>
              <a:chOff x="179512" y="4509120"/>
              <a:chExt cx="6912768" cy="184995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79512" y="4509120"/>
                <a:ext cx="6408712" cy="1849959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Straight Connector 7"/>
              <p:cNvCxnSpPr>
                <a:stCxn id="6" idx="3"/>
              </p:cNvCxnSpPr>
              <p:nvPr/>
            </p:nvCxnSpPr>
            <p:spPr>
              <a:xfrm flipV="1">
                <a:off x="6588224" y="4581128"/>
                <a:ext cx="504056" cy="8529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086698" y="4339940"/>
              <a:ext cx="1919115" cy="15696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/>
                <a:t>Teknikker for</a:t>
              </a:r>
              <a:br>
                <a:rPr lang="nb-NO" dirty="0"/>
              </a:br>
              <a:r>
                <a:rPr lang="nb-NO" dirty="0"/>
                <a:t>å sende IPv6</a:t>
              </a:r>
              <a:br>
                <a:rPr lang="nb-NO" dirty="0"/>
              </a:br>
              <a:r>
                <a:rPr lang="nb-NO" dirty="0"/>
                <a:t>gjennom IPv4</a:t>
              </a:r>
              <a:br>
                <a:rPr lang="nb-NO" dirty="0"/>
              </a:br>
              <a:r>
                <a:rPr lang="nb-NO" dirty="0"/>
                <a:t>nettverk</a:t>
              </a:r>
            </a:p>
          </p:txBody>
        </p:sp>
      </p:grpSp>
      <p:grpSp>
        <p:nvGrpSpPr>
          <p:cNvPr id="16" name="Group 15"/>
          <p:cNvGrpSpPr/>
          <p:nvPr>
            <p:custDataLst>
              <p:tags r:id="rId7"/>
            </p:custDataLst>
          </p:nvPr>
        </p:nvGrpSpPr>
        <p:grpSpPr>
          <a:xfrm>
            <a:off x="3472092" y="1831464"/>
            <a:ext cx="5611311" cy="2308324"/>
            <a:chOff x="3472092" y="1831464"/>
            <a:chExt cx="5611311" cy="2308324"/>
          </a:xfrm>
        </p:grpSpPr>
        <p:sp>
          <p:nvSpPr>
            <p:cNvPr id="11" name="Rounded Rectangle 10"/>
            <p:cNvSpPr/>
            <p:nvPr/>
          </p:nvSpPr>
          <p:spPr>
            <a:xfrm>
              <a:off x="3491880" y="3429000"/>
              <a:ext cx="1368152" cy="28803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72092" y="3717032"/>
              <a:ext cx="1387940" cy="21602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860032" y="3068960"/>
              <a:ext cx="1152128" cy="6480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12160" y="1831464"/>
              <a:ext cx="3071243" cy="2308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/>
                <a:t>   IPv4-adressen</a:t>
              </a:r>
              <a:br>
                <a:rPr lang="nb-NO" dirty="0"/>
              </a:br>
              <a:r>
                <a:rPr lang="nb-NO" dirty="0"/>
                <a:t>&amp;Nettmaske</a:t>
              </a:r>
              <a:br>
                <a:rPr lang="nb-NO" dirty="0"/>
              </a:br>
              <a:r>
                <a:rPr lang="nb-NO" dirty="0"/>
                <a:t>= </a:t>
              </a:r>
              <a:r>
                <a:rPr lang="nb-NO" dirty="0" err="1"/>
                <a:t>Nettverksprefix</a:t>
              </a:r>
              <a:br>
                <a:rPr lang="nb-NO" dirty="0"/>
              </a:br>
              <a:r>
                <a:rPr lang="nb-NO" dirty="0"/>
                <a:t>som det </a:t>
              </a:r>
              <a:r>
                <a:rPr lang="nb-NO" dirty="0" err="1"/>
                <a:t>routes</a:t>
              </a:r>
              <a:r>
                <a:rPr lang="nb-NO" dirty="0"/>
                <a:t> ut fra;</a:t>
              </a:r>
              <a:br>
                <a:rPr lang="nb-NO" dirty="0"/>
              </a:br>
              <a:r>
                <a:rPr lang="nb-NO" dirty="0" err="1"/>
                <a:t>Std</a:t>
              </a:r>
              <a:r>
                <a:rPr lang="nb-NO" dirty="0"/>
                <a:t> Gateway = veien ut</a:t>
              </a:r>
              <a:br>
                <a:rPr lang="nb-NO" dirty="0"/>
              </a:br>
              <a:r>
                <a:rPr lang="nb-NO" dirty="0"/>
                <a:t>i Internett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7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IP adresser: klasser og CIDR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23850" y="981075"/>
            <a:ext cx="4149725" cy="5410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Opprinnelig delt opp i 6 forskjellige klasser med hver sin forhåndsdefinerte </a:t>
            </a:r>
            <a:r>
              <a:rPr lang="nb-NO" dirty="0" err="1">
                <a:solidFill>
                  <a:srgbClr val="FF0000"/>
                </a:solidFill>
              </a:rPr>
              <a:t>prefix</a:t>
            </a:r>
            <a:r>
              <a:rPr lang="nb-NO" dirty="0"/>
              <a:t>-lengde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Klasseinndeling av adresser ble for ”stivt” 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En klasse kan risikere å inneholde (mange) ubrukte adresser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Klasse A, B, C er vanlige addresser, D er multicast, E er reservert for research, og 127.* er en reservert «klasse» for loopback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Classless Inter-Domain Routing (CIDR)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Nettverks-delen har vilkårlig lengde, x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Format </a:t>
            </a:r>
            <a:r>
              <a:rPr lang="nb-NO" dirty="0" err="1"/>
              <a:t>a.b.c.d</a:t>
            </a:r>
            <a:r>
              <a:rPr lang="nb-NO" dirty="0"/>
              <a:t>/x</a:t>
            </a:r>
            <a:endParaRPr lang="en-GB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6100" y="981075"/>
            <a:ext cx="47879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7"/>
            </p:custDataLst>
          </p:nvPr>
        </p:nvSpPr>
        <p:spPr>
          <a:xfrm>
            <a:off x="4716016" y="1340768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>
            <p:custDataLst>
              <p:tags r:id="rId8"/>
            </p:custDataLst>
          </p:nvPr>
        </p:nvSpPr>
        <p:spPr>
          <a:xfrm>
            <a:off x="4735260" y="1781200"/>
            <a:ext cx="156493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ounded Rectangle 10"/>
          <p:cNvSpPr/>
          <p:nvPr>
            <p:custDataLst>
              <p:tags r:id="rId9"/>
            </p:custDataLst>
          </p:nvPr>
        </p:nvSpPr>
        <p:spPr>
          <a:xfrm>
            <a:off x="4737002" y="2251075"/>
            <a:ext cx="2283270" cy="3138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ounded Rectangle 11"/>
          <p:cNvSpPr/>
          <p:nvPr>
            <p:custDataLst>
              <p:tags r:id="rId10"/>
            </p:custDataLst>
          </p:nvPr>
        </p:nvSpPr>
        <p:spPr>
          <a:xfrm>
            <a:off x="4757988" y="2780928"/>
            <a:ext cx="37505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1" y="4398768"/>
            <a:ext cx="3261496" cy="75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65104"/>
            <a:ext cx="1339388" cy="75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97" y="5589240"/>
            <a:ext cx="447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39" y="5589240"/>
            <a:ext cx="1409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  <p:bldP spid="5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IPv4 adresser: tildeling</a:t>
            </a:r>
            <a:endParaRPr lang="en-GB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1520" y="1219200"/>
            <a:ext cx="856863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nb-NO" sz="2800" dirty="0"/>
              <a:t>For vertsmaskiner i LAN</a:t>
            </a:r>
          </a:p>
          <a:p>
            <a:pPr lvl="1">
              <a:lnSpc>
                <a:spcPct val="80000"/>
              </a:lnSpc>
            </a:pPr>
            <a:r>
              <a:rPr lang="nb-NO" sz="2400" dirty="0"/>
              <a:t>Kan settes manuelt/statisk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dirty="0" err="1">
                <a:solidFill>
                  <a:srgbClr val="FF0000"/>
                </a:solidFill>
              </a:rPr>
              <a:t>Dynamic</a:t>
            </a:r>
            <a:r>
              <a:rPr lang="nb-NO" sz="2400" dirty="0">
                <a:solidFill>
                  <a:srgbClr val="FF0000"/>
                </a:solidFill>
              </a:rPr>
              <a:t> Host </a:t>
            </a:r>
            <a:r>
              <a:rPr lang="nb-NO" sz="2400" dirty="0" err="1">
                <a:solidFill>
                  <a:srgbClr val="FF0000"/>
                </a:solidFill>
              </a:rPr>
              <a:t>Configuration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>
                <a:solidFill>
                  <a:srgbClr val="FF0000"/>
                </a:solidFill>
              </a:rPr>
              <a:t>Protocol</a:t>
            </a:r>
            <a:r>
              <a:rPr lang="nb-NO" sz="2400" dirty="0"/>
              <a:t>(DHCP)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For nettverk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dirty="0"/>
              <a:t>Får tildelt sin del av ISP sitt tildelte adresserom</a:t>
            </a:r>
            <a:br>
              <a:rPr lang="nb-NO" sz="2400" dirty="0"/>
            </a:br>
            <a:endParaRPr lang="nb-NO" sz="2400" dirty="0"/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For Internet Service Provider (ISP)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dirty="0"/>
              <a:t>Internasjonalt organ (</a:t>
            </a:r>
            <a:r>
              <a:rPr lang="nb-NO" sz="2400" dirty="0">
                <a:solidFill>
                  <a:srgbClr val="0070C0"/>
                </a:solidFill>
              </a:rPr>
              <a:t>ICANN</a:t>
            </a:r>
            <a:r>
              <a:rPr lang="nb-NO" sz="2400" dirty="0"/>
              <a:t>) tildeler adresser, styrer DNS, tildeler domenenavn og løser tvister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“</a:t>
            </a:r>
            <a:r>
              <a:rPr lang="en-GB" sz="2400" dirty="0" err="1"/>
              <a:t>Kontinent-registraren</a:t>
            </a:r>
            <a:r>
              <a:rPr lang="en-GB" sz="2400" dirty="0"/>
              <a:t>”: </a:t>
            </a:r>
            <a:r>
              <a:rPr lang="en-GB" sz="2400" dirty="0">
                <a:solidFill>
                  <a:srgbClr val="0070C0"/>
                </a:solidFill>
              </a:rPr>
              <a:t>RIPE</a:t>
            </a:r>
            <a:r>
              <a:rPr lang="en-GB" sz="2400" dirty="0"/>
              <a:t> </a:t>
            </a:r>
            <a:r>
              <a:rPr lang="en-GB" sz="2400" dirty="0" err="1"/>
              <a:t>deler</a:t>
            </a:r>
            <a:r>
              <a:rPr lang="en-GB" sz="2400" dirty="0"/>
              <a:t> </a:t>
            </a:r>
            <a:r>
              <a:rPr lang="en-GB" sz="2400" dirty="0" err="1"/>
              <a:t>ut</a:t>
            </a:r>
            <a:r>
              <a:rPr lang="en-GB" sz="2400" dirty="0"/>
              <a:t> IP-</a:t>
            </a:r>
            <a:r>
              <a:rPr lang="en-GB" sz="2400" dirty="0" err="1"/>
              <a:t>adresser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AS-</a:t>
            </a:r>
            <a:r>
              <a:rPr lang="en-GB" sz="2400" dirty="0" err="1"/>
              <a:t>nummer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Europa </a:t>
            </a:r>
            <a:r>
              <a:rPr lang="en-GB" sz="2400" dirty="0" err="1"/>
              <a:t>m.fl</a:t>
            </a:r>
            <a:r>
              <a:rPr lang="en-GB" sz="24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D</a:t>
            </a:r>
            <a:r>
              <a:rPr lang="nb-NO" sz="3600" dirty="0" err="1"/>
              <a:t>ynamic</a:t>
            </a:r>
            <a:r>
              <a:rPr lang="nb-NO" dirty="0"/>
              <a:t> H</a:t>
            </a:r>
            <a:r>
              <a:rPr lang="nb-NO" sz="3600" dirty="0"/>
              <a:t>ost</a:t>
            </a:r>
            <a:r>
              <a:rPr lang="nb-NO" dirty="0"/>
              <a:t> </a:t>
            </a:r>
            <a:r>
              <a:rPr lang="nb-NO" dirty="0" err="1"/>
              <a:t>C</a:t>
            </a:r>
            <a:r>
              <a:rPr lang="nb-NO" sz="3600" dirty="0" err="1"/>
              <a:t>onfiguration</a:t>
            </a:r>
            <a:r>
              <a:rPr lang="nb-NO" dirty="0"/>
              <a:t> </a:t>
            </a:r>
            <a:r>
              <a:rPr lang="nb-NO" dirty="0" err="1"/>
              <a:t>P</a:t>
            </a:r>
            <a:r>
              <a:rPr lang="nb-NO" sz="3600" dirty="0" err="1"/>
              <a:t>rotocol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4248472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Hver DHCP-tjener har et sett med mulige adresser (</a:t>
            </a:r>
            <a:r>
              <a:rPr lang="nb-NO" dirty="0">
                <a:solidFill>
                  <a:srgbClr val="FF0000"/>
                </a:solidFill>
              </a:rPr>
              <a:t>pool</a:t>
            </a:r>
            <a:r>
              <a:rPr lang="nb-NO" dirty="0"/>
              <a:t>)</a:t>
            </a:r>
          </a:p>
          <a:p>
            <a:r>
              <a:rPr lang="nb-NO" dirty="0"/>
              <a:t>Setter adressen dynamisk med ”</a:t>
            </a:r>
            <a:r>
              <a:rPr lang="nb-NO" dirty="0" err="1"/>
              <a:t>plug</a:t>
            </a:r>
            <a:r>
              <a:rPr lang="nb-NO" dirty="0"/>
              <a:t>-and-play”</a:t>
            </a:r>
          </a:p>
          <a:p>
            <a:r>
              <a:rPr lang="nb-NO" dirty="0">
                <a:solidFill>
                  <a:srgbClr val="7030A0"/>
                </a:solidFill>
              </a:rPr>
              <a:t>Vertsmaskin sender</a:t>
            </a:r>
            <a:r>
              <a:rPr lang="nb-NO" dirty="0"/>
              <a:t>: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DHCP 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discover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r>
              <a:rPr lang="nb-NO" dirty="0">
                <a:solidFill>
                  <a:srgbClr val="00B0F0"/>
                </a:solidFill>
              </a:rPr>
              <a:t>DHCP tjener svarer</a:t>
            </a:r>
            <a:r>
              <a:rPr lang="nb-NO" dirty="0"/>
              <a:t>: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DHCP offer</a:t>
            </a:r>
          </a:p>
          <a:p>
            <a:r>
              <a:rPr lang="nb-NO" dirty="0">
                <a:solidFill>
                  <a:srgbClr val="7030A0"/>
                </a:solidFill>
              </a:rPr>
              <a:t>Vertsmaskin sender</a:t>
            </a:r>
            <a:r>
              <a:rPr lang="nb-NO" dirty="0"/>
              <a:t>: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DHCP 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request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r>
              <a:rPr lang="nb-NO" dirty="0">
                <a:solidFill>
                  <a:srgbClr val="00B0F0"/>
                </a:solidFill>
              </a:rPr>
              <a:t>DHCP tjener sender</a:t>
            </a:r>
            <a:r>
              <a:rPr lang="nb-NO" dirty="0"/>
              <a:t>: IP-adresse og andre nettverks-</a:t>
            </a:r>
            <a:r>
              <a:rPr lang="nb-NO" dirty="0" err="1"/>
              <a:t>paramerte</a:t>
            </a:r>
            <a:r>
              <a:rPr lang="nb-NO" dirty="0"/>
              <a:t> (f.eks. DNS-tjener) +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DHCP 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ack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r>
              <a:rPr lang="nb-NO" dirty="0">
                <a:solidFill>
                  <a:srgbClr val="7030A0"/>
                </a:solidFill>
              </a:rPr>
              <a:t>Vertsmaskin settes opp med disse verdiene</a:t>
            </a:r>
            <a:br>
              <a:rPr lang="nb-NO" dirty="0">
                <a:latin typeface="Courier New" pitchFamily="49" charset="0"/>
                <a:cs typeface="Courier New" pitchFamily="49" charset="0"/>
              </a:rPr>
            </a:b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4"/>
            <a:ext cx="5400600" cy="131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23" y="5013176"/>
            <a:ext cx="5055577" cy="145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51520" y="5085184"/>
            <a:ext cx="3744416" cy="1318790"/>
            <a:chOff x="251520" y="5085184"/>
            <a:chExt cx="3744416" cy="1318790"/>
          </a:xfrm>
        </p:grpSpPr>
        <p:sp>
          <p:nvSpPr>
            <p:cNvPr id="7" name="Rounded Rectangle 6"/>
            <p:cNvSpPr/>
            <p:nvPr/>
          </p:nvSpPr>
          <p:spPr>
            <a:xfrm>
              <a:off x="1331640" y="5085184"/>
              <a:ext cx="1512168" cy="14401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6021288"/>
              <a:ext cx="3744416" cy="38268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>
              <a:off x="2087724" y="5229200"/>
              <a:ext cx="0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211960" y="5013176"/>
            <a:ext cx="4032448" cy="1458158"/>
            <a:chOff x="4211960" y="5013176"/>
            <a:chExt cx="4032448" cy="1458158"/>
          </a:xfrm>
        </p:grpSpPr>
        <p:sp>
          <p:nvSpPr>
            <p:cNvPr id="10" name="Rounded Rectangle 9"/>
            <p:cNvSpPr/>
            <p:nvPr/>
          </p:nvSpPr>
          <p:spPr>
            <a:xfrm>
              <a:off x="4211960" y="5877272"/>
              <a:ext cx="4032448" cy="5940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5013176"/>
              <a:ext cx="1324131" cy="13961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54144" y="5152789"/>
              <a:ext cx="0" cy="7244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74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DHCP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Hvordan vet DHCP-serveren hvor den skal sende dine nettverksparametere (IP, nettmaske, </a:t>
            </a:r>
            <a:r>
              <a:rPr lang="nb-NO" dirty="0" err="1"/>
              <a:t>std</a:t>
            </a:r>
            <a:r>
              <a:rPr lang="nb-NO" dirty="0"/>
              <a:t> </a:t>
            </a:r>
            <a:r>
              <a:rPr lang="nb-NO" dirty="0" err="1"/>
              <a:t>gw</a:t>
            </a:r>
            <a:r>
              <a:rPr lang="nb-NO" dirty="0"/>
              <a:t>, DNS m.m.)?</a:t>
            </a:r>
          </a:p>
          <a:p>
            <a:pPr lvl="1"/>
            <a:r>
              <a:rPr lang="nb-NO" dirty="0"/>
              <a:t>Din maskin kringkaster (MAC-adresse:</a:t>
            </a:r>
            <a:br>
              <a:rPr lang="nb-NO" dirty="0"/>
            </a:br>
            <a:r>
              <a:rPr lang="nb-NO" dirty="0"/>
              <a:t>FF-FF-FF-FF-FF-FF) den første forespørselen i </a:t>
            </a:r>
            <a:r>
              <a:rPr lang="nb-NO" dirty="0" err="1"/>
              <a:t>LANet</a:t>
            </a:r>
            <a:endParaRPr lang="nb-NO" dirty="0"/>
          </a:p>
          <a:p>
            <a:pPr lvl="1"/>
            <a:r>
              <a:rPr lang="nb-NO" dirty="0"/>
              <a:t>Dersom det finnes en DHCP-server der, så svarer den med et tilbud om IP m.m.</a:t>
            </a:r>
          </a:p>
          <a:p>
            <a:pPr lvl="2"/>
            <a:r>
              <a:rPr lang="nb-NO" dirty="0"/>
              <a:t>Resten kan da foregå på Nettverkslaget</a:t>
            </a:r>
          </a:p>
          <a:p>
            <a:pPr lvl="1"/>
            <a:r>
              <a:rPr lang="nb-NO" dirty="0"/>
              <a:t>Setter en periode du «leaser» </a:t>
            </a:r>
            <a:r>
              <a:rPr lang="nb-NO" dirty="0" err="1"/>
              <a:t>parameterene</a:t>
            </a:r>
            <a:r>
              <a:rPr lang="nb-NO" dirty="0"/>
              <a:t> for</a:t>
            </a:r>
          </a:p>
          <a:p>
            <a:pPr lvl="2"/>
            <a:r>
              <a:rPr lang="nb-NO" dirty="0"/>
              <a:t>Må fornyes når </a:t>
            </a:r>
            <a:r>
              <a:rPr lang="nb-NO" dirty="0" err="1"/>
              <a:t>leasen</a:t>
            </a:r>
            <a:r>
              <a:rPr lang="nb-NO" dirty="0"/>
              <a:t> går ut.</a:t>
            </a:r>
          </a:p>
          <a:p>
            <a:pPr lvl="1"/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/>
              <a:t>Dagsorden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nb-NO" dirty="0"/>
              <a:t>Nettlagets oppgaver</a:t>
            </a:r>
          </a:p>
          <a:p>
            <a:pPr lvl="1">
              <a:defRPr/>
            </a:pPr>
            <a:r>
              <a:rPr lang="nb-NO" dirty="0" err="1"/>
              <a:t>Prefix</a:t>
            </a:r>
            <a:r>
              <a:rPr lang="nb-NO" dirty="0"/>
              <a:t>-/datagram-svitsjing på nettlagsnivå</a:t>
            </a:r>
          </a:p>
          <a:p>
            <a:pPr eaLnBrk="1" hangingPunct="1">
              <a:defRPr/>
            </a:pPr>
            <a:r>
              <a:rPr lang="nb-NO" dirty="0">
                <a:hlinkClick r:id="rId8" action="ppaction://hlinksldjump"/>
              </a:rPr>
              <a:t>IPv4</a:t>
            </a:r>
            <a:r>
              <a:rPr lang="nb-NO" dirty="0"/>
              <a:t> </a:t>
            </a:r>
          </a:p>
          <a:p>
            <a:pPr lvl="1">
              <a:defRPr/>
            </a:pPr>
            <a:r>
              <a:rPr lang="nb-NO" dirty="0" err="1"/>
              <a:t>headeren</a:t>
            </a:r>
            <a:endParaRPr lang="nb-NO" dirty="0"/>
          </a:p>
          <a:p>
            <a:pPr lvl="1">
              <a:defRPr/>
            </a:pPr>
            <a:r>
              <a:rPr lang="nb-NO" dirty="0" err="1"/>
              <a:t>IP-adresser</a:t>
            </a:r>
            <a:r>
              <a:rPr lang="nb-NO" dirty="0"/>
              <a:t> og </a:t>
            </a:r>
            <a:r>
              <a:rPr lang="nb-NO" dirty="0" err="1"/>
              <a:t>prefix-routing</a:t>
            </a:r>
            <a:endParaRPr lang="nb-NO" dirty="0"/>
          </a:p>
          <a:p>
            <a:pPr lvl="2">
              <a:defRPr/>
            </a:pPr>
            <a:r>
              <a:rPr lang="nb-NO" dirty="0"/>
              <a:t>IP fragmentering</a:t>
            </a:r>
          </a:p>
          <a:p>
            <a:pPr lvl="1">
              <a:defRPr/>
            </a:pPr>
            <a:r>
              <a:rPr lang="nb-NO" dirty="0"/>
              <a:t>Litt om </a:t>
            </a:r>
            <a:r>
              <a:rPr lang="nb-NO" dirty="0">
                <a:hlinkClick r:id="rId9" action="ppaction://hlinksldjump"/>
              </a:rPr>
              <a:t>DHCP</a:t>
            </a:r>
            <a:endParaRPr lang="nb-NO" dirty="0"/>
          </a:p>
          <a:p>
            <a:pPr eaLnBrk="1" hangingPunct="1">
              <a:defRPr/>
            </a:pPr>
            <a:r>
              <a:rPr lang="nb-NO" dirty="0">
                <a:hlinkClick r:id="rId10" action="ppaction://hlinksldjump"/>
              </a:rPr>
              <a:t>ICMP</a:t>
            </a:r>
            <a:endParaRPr lang="nb-NO" dirty="0"/>
          </a:p>
          <a:p>
            <a:pPr eaLnBrk="1" hangingPunct="1">
              <a:defRPr/>
            </a:pPr>
            <a:r>
              <a:rPr lang="nb-NO" dirty="0">
                <a:hlinkClick r:id="rId11" action="ppaction://hlinksldjump"/>
              </a:rPr>
              <a:t>NAT</a:t>
            </a:r>
            <a:endParaRPr lang="nb-NO" dirty="0"/>
          </a:p>
          <a:p>
            <a:pPr eaLnBrk="1" hangingPunct="1">
              <a:defRPr/>
            </a:pPr>
            <a:r>
              <a:rPr lang="nb-NO" dirty="0">
                <a:hlinkClick r:id="rId12" action="ppaction://hlinksldjump"/>
              </a:rPr>
              <a:t>IPv6</a:t>
            </a:r>
            <a:endParaRPr lang="nb-NO" dirty="0"/>
          </a:p>
          <a:p>
            <a:pPr eaLnBrk="1" hangingPunct="1">
              <a:defRPr/>
            </a:pPr>
            <a:r>
              <a:rPr lang="nb-NO" dirty="0"/>
              <a:t>Litt om AS og </a:t>
            </a:r>
            <a:r>
              <a:rPr lang="nb-NO" dirty="0" err="1">
                <a:hlinkClick r:id="rId13" action="ppaction://hlinksldjump"/>
              </a:rPr>
              <a:t>routing</a:t>
            </a:r>
            <a:r>
              <a:rPr lang="nb-NO" dirty="0"/>
              <a:t> i LAN, WAN og stamnett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463551" y="260648"/>
            <a:ext cx="8153400" cy="579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Datagram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avsender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mottaker</a:t>
            </a:r>
            <a:endParaRPr lang="en-US" dirty="0"/>
          </a:p>
        </p:txBody>
      </p:sp>
      <p:sp>
        <p:nvSpPr>
          <p:cNvPr id="410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21225" y="2682875"/>
            <a:ext cx="1941513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07" name="Freeform 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237413" y="2970213"/>
            <a:ext cx="1906587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799013" y="27876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Clip" r:id="rId50" imgW="1305000" imgH="1085760" progId="">
                  <p:embed/>
                </p:oleObj>
              </mc:Choice>
              <mc:Fallback>
                <p:oleObj name="Clip" r:id="rId50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78765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799013" y="34544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Clip" r:id="rId52" imgW="1305000" imgH="1085760" progId="">
                  <p:embed/>
                </p:oleObj>
              </mc:Choice>
              <mc:Fallback>
                <p:oleObj name="Clip" r:id="rId52" imgW="1305000" imgH="108576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34544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799013" y="40640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Clip" r:id="rId53" imgW="1305000" imgH="1085760" progId="">
                  <p:embed/>
                </p:oleObj>
              </mc:Choice>
              <mc:Fallback>
                <p:oleObj name="Clip" r:id="rId53" imgW="1305000" imgH="10857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40640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Freeform 6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929313" y="4346575"/>
            <a:ext cx="2055812" cy="1490663"/>
          </a:xfrm>
          <a:custGeom>
            <a:avLst/>
            <a:gdLst>
              <a:gd name="T0" fmla="*/ 2147483647 w 1295"/>
              <a:gd name="T1" fmla="*/ 2147483647 h 939"/>
              <a:gd name="T2" fmla="*/ 2147483647 w 1295"/>
              <a:gd name="T3" fmla="*/ 2147483647 h 939"/>
              <a:gd name="T4" fmla="*/ 2147483647 w 1295"/>
              <a:gd name="T5" fmla="*/ 2147483647 h 939"/>
              <a:gd name="T6" fmla="*/ 2147483647 w 1295"/>
              <a:gd name="T7" fmla="*/ 2147483647 h 939"/>
              <a:gd name="T8" fmla="*/ 2147483647 w 1295"/>
              <a:gd name="T9" fmla="*/ 2147483647 h 939"/>
              <a:gd name="T10" fmla="*/ 2147483647 w 1295"/>
              <a:gd name="T11" fmla="*/ 2147483647 h 939"/>
              <a:gd name="T12" fmla="*/ 2147483647 w 1295"/>
              <a:gd name="T13" fmla="*/ 2147483647 h 939"/>
              <a:gd name="T14" fmla="*/ 2147483647 w 1295"/>
              <a:gd name="T15" fmla="*/ 2147483647 h 939"/>
              <a:gd name="T16" fmla="*/ 2147483647 w 1295"/>
              <a:gd name="T17" fmla="*/ 2147483647 h 939"/>
              <a:gd name="T18" fmla="*/ 2147483647 w 1295"/>
              <a:gd name="T19" fmla="*/ 2147483647 h 939"/>
              <a:gd name="T20" fmla="*/ 2147483647 w 1295"/>
              <a:gd name="T21" fmla="*/ 2147483647 h 939"/>
              <a:gd name="T22" fmla="*/ 2147483647 w 1295"/>
              <a:gd name="T23" fmla="*/ 2147483647 h 9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5"/>
              <a:gd name="T37" fmla="*/ 0 h 939"/>
              <a:gd name="T38" fmla="*/ 1295 w 1295"/>
              <a:gd name="T39" fmla="*/ 939 h 9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09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359400" y="3160713"/>
            <a:ext cx="2778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10" name="Line 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5649913" y="31464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11" name="Line 1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5359400" y="3805238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12" name="Line 1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68925" y="4432300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13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649913" y="4003675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4114" name="Group 15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592888" y="3968750"/>
            <a:ext cx="711200" cy="381000"/>
            <a:chOff x="3600" y="219"/>
            <a:chExt cx="360" cy="175"/>
          </a:xfrm>
        </p:grpSpPr>
        <p:sp>
          <p:nvSpPr>
            <p:cNvPr id="4173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74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75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76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4177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4178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83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84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85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4179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80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81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82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4115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18125" y="28352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223.1.1.1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16" name="Text Box 3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34000" y="34290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223.1.1.2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17" name="Text Box 3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203825" y="44164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223.1.1.3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18" name="Text Box 3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37338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223.1.1.4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19" name="Line 3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7197725" y="4013200"/>
            <a:ext cx="1016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0" name="Text Box 3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70725" y="37353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223.1.2.9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21" name="Line 3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8221663" y="331787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4101" name="Object 37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8399463" y="30257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Clip" r:id="rId54" imgW="1305000" imgH="1085760" progId="">
                  <p:embed/>
                </p:oleObj>
              </mc:Choice>
              <mc:Fallback>
                <p:oleObj name="Clip" r:id="rId54" imgW="1305000" imgH="1085760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30257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Line 3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8221663" y="332263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4102" name="Object 39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8404225" y="4406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Clip" r:id="rId55" imgW="1305000" imgH="1085760" progId="">
                  <p:embed/>
                </p:oleObj>
              </mc:Choice>
              <mc:Fallback>
                <p:oleObj name="Clip" r:id="rId55" imgW="1305000" imgH="108576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225" y="4406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Line 4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8221663" y="4594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4" name="Text Box 42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43800" y="41910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223.1.2.2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25" name="Text Box 4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04100" y="32734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223.1.2.1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26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6959600" y="43513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7" name="Line 4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6302375" y="5070475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8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 flipV="1">
            <a:off x="6299200" y="50625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9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 flipV="1">
            <a:off x="7475538" y="50673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4103" name="Object 49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7261225" y="52260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Clip" r:id="rId56" imgW="1305000" imgH="1085760" progId="">
                  <p:embed/>
                </p:oleObj>
              </mc:Choice>
              <mc:Fallback>
                <p:oleObj name="Clip" r:id="rId56" imgW="1305000" imgH="1085760" progId="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522605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50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6003925" y="5240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Clip" r:id="rId57" imgW="1305000" imgH="1085760" progId="">
                  <p:embed/>
                </p:oleObj>
              </mc:Choice>
              <mc:Fallback>
                <p:oleObj name="Clip" r:id="rId57" imgW="1305000" imgH="1085760" progId="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52403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Text Box 5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480300" y="49164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223.1.3.2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31" name="Text Box 5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303838" y="49545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223.1.3.1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132" name="Text Box 54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324600" y="44196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223.1.3.27</a:t>
            </a:r>
            <a:endParaRPr lang="en-US" sz="1800">
              <a:latin typeface="Comic Sans MS" pitchFamily="66" charset="0"/>
            </a:endParaRPr>
          </a:p>
        </p:txBody>
      </p:sp>
      <p:grpSp>
        <p:nvGrpSpPr>
          <p:cNvPr id="4133" name="Group 55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899025" y="2749550"/>
            <a:ext cx="369888" cy="396875"/>
            <a:chOff x="2822" y="1181"/>
            <a:chExt cx="233" cy="250"/>
          </a:xfrm>
        </p:grpSpPr>
        <p:sp>
          <p:nvSpPr>
            <p:cNvPr id="4171" name="Rectangle 56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72" name="Text Box 57"/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9933"/>
                  </a:solidFill>
                  <a:latin typeface="Comic Sans MS" pitchFamily="66" charset="0"/>
                </a:rPr>
                <a:t>A</a:t>
              </a:r>
              <a:endParaRPr lang="en-US" sz="1800">
                <a:solidFill>
                  <a:srgbClr val="FF9933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134" name="Group 61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8499475" y="4349750"/>
            <a:ext cx="342900" cy="396875"/>
            <a:chOff x="2822" y="1181"/>
            <a:chExt cx="216" cy="250"/>
          </a:xfrm>
        </p:grpSpPr>
        <p:sp>
          <p:nvSpPr>
            <p:cNvPr id="4169" name="Rectangle 62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70" name="Text Box 63"/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9933"/>
                  </a:solidFill>
                  <a:latin typeface="Comic Sans MS" pitchFamily="66" charset="0"/>
                </a:rPr>
                <a:t>E</a:t>
              </a:r>
              <a:endParaRPr lang="en-US" sz="1800">
                <a:solidFill>
                  <a:srgbClr val="FF9933"/>
                </a:solidFill>
                <a:latin typeface="Comic Sans MS" pitchFamily="66" charset="0"/>
              </a:endParaRPr>
            </a:p>
          </p:txBody>
        </p:sp>
      </p:grpSp>
      <p:sp>
        <p:nvSpPr>
          <p:cNvPr id="4135" name="Rectangle 73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50825" y="908050"/>
            <a:ext cx="432117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err="1">
                <a:solidFill>
                  <a:schemeClr val="accent2"/>
                </a:solidFill>
              </a:rPr>
              <a:t>Avsender</a:t>
            </a:r>
            <a:r>
              <a:rPr lang="en-US" dirty="0">
                <a:solidFill>
                  <a:schemeClr val="accent2"/>
                </a:solidFill>
              </a:rPr>
              <a:t> A, </a:t>
            </a:r>
            <a:r>
              <a:rPr lang="en-US" dirty="0" err="1">
                <a:solidFill>
                  <a:schemeClr val="accent2"/>
                </a:solidFill>
              </a:rPr>
              <a:t>mottaker</a:t>
            </a:r>
            <a:r>
              <a:rPr lang="en-US" dirty="0">
                <a:solidFill>
                  <a:schemeClr val="accent2"/>
                </a:solidFill>
              </a:rPr>
              <a:t> E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Finn </a:t>
            </a:r>
            <a:r>
              <a:rPr lang="en-US" sz="2000" dirty="0" err="1"/>
              <a:t>nettverksadresse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 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E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annet</a:t>
            </a:r>
            <a:r>
              <a:rPr lang="en-US" sz="2000" dirty="0"/>
              <a:t> </a:t>
            </a:r>
            <a:r>
              <a:rPr lang="en-US" sz="2000" dirty="0" err="1"/>
              <a:t>nettverk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A, E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direkte</a:t>
            </a:r>
            <a:r>
              <a:rPr lang="en-US" sz="2000" dirty="0"/>
              <a:t> </a:t>
            </a:r>
            <a:r>
              <a:rPr lang="en-US" sz="2000" dirty="0" err="1"/>
              <a:t>forbundet</a:t>
            </a:r>
            <a:endParaRPr lang="en-US" sz="1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Ruting</a:t>
            </a:r>
            <a:r>
              <a:rPr lang="en-US" sz="2000" dirty="0"/>
              <a:t> </a:t>
            </a:r>
            <a:r>
              <a:rPr lang="en-US" sz="2000" dirty="0" err="1"/>
              <a:t>tabell</a:t>
            </a:r>
            <a:r>
              <a:rPr lang="en-US" sz="2000" dirty="0"/>
              <a:t>: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hopp</a:t>
            </a:r>
            <a:r>
              <a:rPr lang="en-US" sz="2000" dirty="0"/>
              <a:t> router </a:t>
            </a:r>
            <a:r>
              <a:rPr lang="en-US" sz="2000" dirty="0" err="1"/>
              <a:t>til</a:t>
            </a:r>
            <a:r>
              <a:rPr lang="en-US" sz="2000" dirty="0"/>
              <a:t> E </a:t>
            </a:r>
            <a:r>
              <a:rPr lang="en-US" sz="2000" dirty="0" err="1"/>
              <a:t>er</a:t>
            </a:r>
            <a:r>
              <a:rPr lang="en-US" sz="2000" dirty="0"/>
              <a:t> 223.1.1.4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Link </a:t>
            </a:r>
            <a:r>
              <a:rPr lang="en-US" sz="2000" dirty="0" err="1"/>
              <a:t>laget</a:t>
            </a:r>
            <a:r>
              <a:rPr lang="en-US" sz="2000" dirty="0"/>
              <a:t> sender datagram </a:t>
            </a:r>
            <a:r>
              <a:rPr lang="en-US" sz="2000" dirty="0" err="1"/>
              <a:t>til</a:t>
            </a:r>
            <a:r>
              <a:rPr lang="en-US" sz="2000" dirty="0"/>
              <a:t> router 223.1.1.4 </a:t>
            </a:r>
            <a:r>
              <a:rPr lang="en-US" sz="2000" dirty="0" err="1"/>
              <a:t>i</a:t>
            </a:r>
            <a:r>
              <a:rPr lang="en-US" sz="2000" dirty="0"/>
              <a:t> link-</a:t>
            </a:r>
            <a:r>
              <a:rPr lang="en-US" sz="2000" dirty="0" err="1"/>
              <a:t>lagets</a:t>
            </a:r>
            <a:r>
              <a:rPr lang="en-US" sz="2000" dirty="0"/>
              <a:t> </a:t>
            </a:r>
            <a:r>
              <a:rPr lang="en-US" sz="2000" dirty="0" err="1"/>
              <a:t>ramme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Datagram </a:t>
            </a:r>
            <a:r>
              <a:rPr lang="en-US" sz="2000" dirty="0" err="1"/>
              <a:t>ankommer</a:t>
            </a:r>
            <a:r>
              <a:rPr lang="en-US" sz="2000" dirty="0"/>
              <a:t> 223.1.1.4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E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samme</a:t>
            </a:r>
            <a:r>
              <a:rPr lang="en-US" sz="2000" dirty="0"/>
              <a:t> </a:t>
            </a:r>
            <a:r>
              <a:rPr lang="en-US" sz="2000" dirty="0" err="1"/>
              <a:t>nettverk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223.1.2.9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Datagram </a:t>
            </a:r>
            <a:r>
              <a:rPr lang="en-US" sz="2000" dirty="0" err="1"/>
              <a:t>sendes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223.1.2.2</a:t>
            </a:r>
          </a:p>
        </p:txBody>
      </p:sp>
      <p:grpSp>
        <p:nvGrpSpPr>
          <p:cNvPr id="7" name="Group 99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5181600" y="1524000"/>
            <a:ext cx="3673475" cy="641350"/>
            <a:chOff x="3312" y="720"/>
            <a:chExt cx="2314" cy="404"/>
          </a:xfrm>
        </p:grpSpPr>
        <p:sp>
          <p:nvSpPr>
            <p:cNvPr id="4160" name="Rectangle 74"/>
            <p:cNvSpPr>
              <a:spLocks noChangeArrowheads="1"/>
            </p:cNvSpPr>
            <p:nvPr/>
          </p:nvSpPr>
          <p:spPr bwMode="auto">
            <a:xfrm>
              <a:off x="3364" y="730"/>
              <a:ext cx="2262" cy="31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61" name="Rectangle 75"/>
            <p:cNvSpPr>
              <a:spLocks noChangeArrowheads="1"/>
            </p:cNvSpPr>
            <p:nvPr/>
          </p:nvSpPr>
          <p:spPr bwMode="auto">
            <a:xfrm>
              <a:off x="3316" y="772"/>
              <a:ext cx="2262" cy="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62" name="Text Box 76"/>
            <p:cNvSpPr txBox="1">
              <a:spLocks noChangeArrowheads="1"/>
            </p:cNvSpPr>
            <p:nvPr/>
          </p:nvSpPr>
          <p:spPr bwMode="auto">
            <a:xfrm>
              <a:off x="3312" y="720"/>
              <a:ext cx="5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misc</a:t>
              </a:r>
            </a:p>
            <a:p>
              <a:pPr algn="ctr" eaLnBrk="0" hangingPunct="0"/>
              <a:r>
                <a:rPr lang="en-US" sz="1800">
                  <a:latin typeface="Comic Sans MS" pitchFamily="66" charset="0"/>
                </a:rPr>
                <a:t>fields</a:t>
              </a:r>
            </a:p>
          </p:txBody>
        </p:sp>
        <p:sp>
          <p:nvSpPr>
            <p:cNvPr id="4163" name="Line 77"/>
            <p:cNvSpPr>
              <a:spLocks noChangeShapeType="1"/>
            </p:cNvSpPr>
            <p:nvPr/>
          </p:nvSpPr>
          <p:spPr bwMode="auto">
            <a:xfrm>
              <a:off x="3796" y="7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64" name="Text Box 78"/>
            <p:cNvSpPr txBox="1">
              <a:spLocks noChangeArrowheads="1"/>
            </p:cNvSpPr>
            <p:nvPr/>
          </p:nvSpPr>
          <p:spPr bwMode="auto">
            <a:xfrm>
              <a:off x="3776" y="822"/>
              <a:ext cx="6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FF9933"/>
                  </a:solidFill>
                  <a:latin typeface="Comic Sans MS" pitchFamily="66" charset="0"/>
                </a:rPr>
                <a:t>223.1.1.1</a:t>
              </a:r>
            </a:p>
          </p:txBody>
        </p:sp>
        <p:sp>
          <p:nvSpPr>
            <p:cNvPr id="4165" name="Text Box 79"/>
            <p:cNvSpPr txBox="1">
              <a:spLocks noChangeArrowheads="1"/>
            </p:cNvSpPr>
            <p:nvPr/>
          </p:nvSpPr>
          <p:spPr bwMode="auto">
            <a:xfrm>
              <a:off x="4395" y="822"/>
              <a:ext cx="7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FF9933"/>
                  </a:solidFill>
                  <a:latin typeface="Comic Sans MS" pitchFamily="66" charset="0"/>
                </a:rPr>
                <a:t>223.1.2.2</a:t>
              </a:r>
            </a:p>
          </p:txBody>
        </p:sp>
        <p:sp>
          <p:nvSpPr>
            <p:cNvPr id="4166" name="Line 80"/>
            <p:cNvSpPr>
              <a:spLocks noChangeShapeType="1"/>
            </p:cNvSpPr>
            <p:nvPr/>
          </p:nvSpPr>
          <p:spPr bwMode="auto">
            <a:xfrm>
              <a:off x="4420" y="77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67" name="Line 81"/>
            <p:cNvSpPr>
              <a:spLocks noChangeShapeType="1"/>
            </p:cNvSpPr>
            <p:nvPr/>
          </p:nvSpPr>
          <p:spPr bwMode="auto">
            <a:xfrm>
              <a:off x="5080" y="77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68" name="Text Box 82"/>
            <p:cNvSpPr txBox="1">
              <a:spLocks noChangeArrowheads="1"/>
            </p:cNvSpPr>
            <p:nvPr/>
          </p:nvSpPr>
          <p:spPr bwMode="auto">
            <a:xfrm>
              <a:off x="5119" y="816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data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5334000" y="3200400"/>
            <a:ext cx="1447800" cy="838200"/>
            <a:chOff x="3360" y="2016"/>
            <a:chExt cx="912" cy="528"/>
          </a:xfrm>
        </p:grpSpPr>
        <p:sp>
          <p:nvSpPr>
            <p:cNvPr id="4157" name="Line 86"/>
            <p:cNvSpPr>
              <a:spLocks noChangeShapeType="1"/>
            </p:cNvSpPr>
            <p:nvPr/>
          </p:nvSpPr>
          <p:spPr bwMode="auto">
            <a:xfrm flipV="1">
              <a:off x="3360" y="2016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58" name="Line 87"/>
            <p:cNvSpPr>
              <a:spLocks noChangeShapeType="1"/>
            </p:cNvSpPr>
            <p:nvPr/>
          </p:nvSpPr>
          <p:spPr bwMode="auto">
            <a:xfrm>
              <a:off x="3552" y="2016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59" name="Line 88"/>
            <p:cNvSpPr>
              <a:spLocks noChangeShapeType="1"/>
            </p:cNvSpPr>
            <p:nvPr/>
          </p:nvSpPr>
          <p:spPr bwMode="auto">
            <a:xfrm>
              <a:off x="3552" y="2544"/>
              <a:ext cx="7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</p:grpSp>
      <p:grpSp>
        <p:nvGrpSpPr>
          <p:cNvPr id="9" name="Group 97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6781800" y="4038600"/>
            <a:ext cx="381000" cy="228600"/>
            <a:chOff x="4272" y="2544"/>
            <a:chExt cx="240" cy="144"/>
          </a:xfrm>
        </p:grpSpPr>
        <p:sp>
          <p:nvSpPr>
            <p:cNvPr id="4154" name="Line 91"/>
            <p:cNvSpPr>
              <a:spLocks noChangeShapeType="1"/>
            </p:cNvSpPr>
            <p:nvPr/>
          </p:nvSpPr>
          <p:spPr bwMode="auto">
            <a:xfrm>
              <a:off x="4272" y="2544"/>
              <a:ext cx="0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55" name="Line 92"/>
            <p:cNvSpPr>
              <a:spLocks noChangeShapeType="1"/>
            </p:cNvSpPr>
            <p:nvPr/>
          </p:nvSpPr>
          <p:spPr bwMode="auto">
            <a:xfrm>
              <a:off x="4272" y="2688"/>
              <a:ext cx="2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56" name="Line 93"/>
            <p:cNvSpPr>
              <a:spLocks noChangeShapeType="1"/>
            </p:cNvSpPr>
            <p:nvPr/>
          </p:nvSpPr>
          <p:spPr bwMode="auto">
            <a:xfrm flipV="1">
              <a:off x="4512" y="2544"/>
              <a:ext cx="0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</p:grpSp>
      <p:grpSp>
        <p:nvGrpSpPr>
          <p:cNvPr id="10" name="Group 98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7162800" y="4038600"/>
            <a:ext cx="1295400" cy="533400"/>
            <a:chOff x="4512" y="2544"/>
            <a:chExt cx="816" cy="336"/>
          </a:xfrm>
        </p:grpSpPr>
        <p:sp>
          <p:nvSpPr>
            <p:cNvPr id="4151" name="Line 94"/>
            <p:cNvSpPr>
              <a:spLocks noChangeShapeType="1"/>
            </p:cNvSpPr>
            <p:nvPr/>
          </p:nvSpPr>
          <p:spPr bwMode="auto">
            <a:xfrm>
              <a:off x="4512" y="2544"/>
              <a:ext cx="67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52" name="Line 95"/>
            <p:cNvSpPr>
              <a:spLocks noChangeShapeType="1"/>
            </p:cNvSpPr>
            <p:nvPr/>
          </p:nvSpPr>
          <p:spPr bwMode="auto">
            <a:xfrm>
              <a:off x="5184" y="2544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153" name="Line 96"/>
            <p:cNvSpPr>
              <a:spLocks noChangeShapeType="1"/>
            </p:cNvSpPr>
            <p:nvPr/>
          </p:nvSpPr>
          <p:spPr bwMode="auto">
            <a:xfrm>
              <a:off x="5184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</p:grpSp>
      <p:grpSp>
        <p:nvGrpSpPr>
          <p:cNvPr id="11" name="Group 100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5187950" y="1524003"/>
            <a:ext cx="3667125" cy="665163"/>
            <a:chOff x="408" y="2612"/>
            <a:chExt cx="2310" cy="419"/>
          </a:xfrm>
        </p:grpSpPr>
        <p:sp>
          <p:nvSpPr>
            <p:cNvPr id="4141" name="Rectangle 101"/>
            <p:cNvSpPr>
              <a:spLocks noChangeArrowheads="1"/>
            </p:cNvSpPr>
            <p:nvPr/>
          </p:nvSpPr>
          <p:spPr bwMode="auto">
            <a:xfrm>
              <a:off x="456" y="2646"/>
              <a:ext cx="2262" cy="31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4142" name="Group 102"/>
            <p:cNvGrpSpPr>
              <a:grpSpLocks/>
            </p:cNvGrpSpPr>
            <p:nvPr/>
          </p:nvGrpSpPr>
          <p:grpSpPr bwMode="auto">
            <a:xfrm>
              <a:off x="408" y="2612"/>
              <a:ext cx="2262" cy="419"/>
              <a:chOff x="1038" y="1406"/>
              <a:chExt cx="2262" cy="419"/>
            </a:xfrm>
          </p:grpSpPr>
          <p:sp>
            <p:nvSpPr>
              <p:cNvPr id="4143" name="Rectangle 103"/>
              <p:cNvSpPr>
                <a:spLocks noChangeArrowheads="1"/>
              </p:cNvSpPr>
              <p:nvPr/>
            </p:nvSpPr>
            <p:spPr bwMode="auto">
              <a:xfrm>
                <a:off x="1038" y="1470"/>
                <a:ext cx="2262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44" name="Text Box 104"/>
              <p:cNvSpPr txBox="1">
                <a:spLocks noChangeArrowheads="1"/>
              </p:cNvSpPr>
              <p:nvPr/>
            </p:nvSpPr>
            <p:spPr bwMode="auto">
              <a:xfrm>
                <a:off x="1067" y="1418"/>
                <a:ext cx="435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 dirty="0" err="1">
                    <a:latin typeface="Comic Sans MS" pitchFamily="66" charset="0"/>
                  </a:rPr>
                  <a:t>ulike</a:t>
                </a:r>
                <a:endParaRPr lang="en-US" sz="1800" dirty="0">
                  <a:latin typeface="Comic Sans MS" pitchFamily="66" charset="0"/>
                </a:endParaRPr>
              </a:p>
              <a:p>
                <a:pPr algn="ctr" eaLnBrk="0" hangingPunct="0"/>
                <a:r>
                  <a:rPr lang="en-US" sz="1800" dirty="0">
                    <a:latin typeface="Comic Sans MS" pitchFamily="66" charset="0"/>
                  </a:rPr>
                  <a:t>felt</a:t>
                </a:r>
              </a:p>
            </p:txBody>
          </p:sp>
          <p:sp>
            <p:nvSpPr>
              <p:cNvPr id="4145" name="Line 105"/>
              <p:cNvSpPr>
                <a:spLocks noChangeShapeType="1"/>
              </p:cNvSpPr>
              <p:nvPr/>
            </p:nvSpPr>
            <p:spPr bwMode="auto">
              <a:xfrm>
                <a:off x="1518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46" name="Text Box 106"/>
              <p:cNvSpPr txBox="1">
                <a:spLocks noChangeArrowheads="1"/>
              </p:cNvSpPr>
              <p:nvPr/>
            </p:nvSpPr>
            <p:spPr bwMode="auto">
              <a:xfrm>
                <a:off x="1513" y="1406"/>
                <a:ext cx="62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FF9933"/>
                    </a:solidFill>
                    <a:latin typeface="Comic Sans MS" pitchFamily="66" charset="0"/>
                  </a:rPr>
                  <a:t>kilde</a:t>
                </a:r>
              </a:p>
              <a:p>
                <a:pPr algn="ctr" eaLnBrk="0" hangingPunct="0"/>
                <a:r>
                  <a:rPr lang="en-US" sz="1800">
                    <a:solidFill>
                      <a:srgbClr val="FF9933"/>
                    </a:solidFill>
                    <a:latin typeface="Comic Sans MS" pitchFamily="66" charset="0"/>
                  </a:rPr>
                  <a:t>IP addr</a:t>
                </a:r>
              </a:p>
            </p:txBody>
          </p:sp>
          <p:sp>
            <p:nvSpPr>
              <p:cNvPr id="4147" name="Text Box 107"/>
              <p:cNvSpPr txBox="1">
                <a:spLocks noChangeArrowheads="1"/>
              </p:cNvSpPr>
              <p:nvPr/>
            </p:nvSpPr>
            <p:spPr bwMode="auto">
              <a:xfrm>
                <a:off x="2089" y="1418"/>
                <a:ext cx="62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FF9933"/>
                    </a:solidFill>
                    <a:latin typeface="Comic Sans MS" pitchFamily="66" charset="0"/>
                  </a:rPr>
                  <a:t>mottag</a:t>
                </a:r>
              </a:p>
              <a:p>
                <a:pPr algn="ctr" eaLnBrk="0" hangingPunct="0"/>
                <a:r>
                  <a:rPr lang="en-US" sz="1800">
                    <a:solidFill>
                      <a:srgbClr val="FF9933"/>
                    </a:solidFill>
                    <a:latin typeface="Comic Sans MS" pitchFamily="66" charset="0"/>
                  </a:rPr>
                  <a:t>IP addr</a:t>
                </a:r>
              </a:p>
            </p:txBody>
          </p:sp>
          <p:sp>
            <p:nvSpPr>
              <p:cNvPr id="4148" name="Line 108"/>
              <p:cNvSpPr>
                <a:spLocks noChangeShapeType="1"/>
              </p:cNvSpPr>
              <p:nvPr/>
            </p:nvSpPr>
            <p:spPr bwMode="auto">
              <a:xfrm>
                <a:off x="2124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49" name="Line 109"/>
              <p:cNvSpPr>
                <a:spLocks noChangeShapeType="1"/>
              </p:cNvSpPr>
              <p:nvPr/>
            </p:nvSpPr>
            <p:spPr bwMode="auto">
              <a:xfrm>
                <a:off x="2712" y="148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50" name="Text Box 110"/>
              <p:cNvSpPr txBox="1">
                <a:spLocks noChangeArrowheads="1"/>
              </p:cNvSpPr>
              <p:nvPr/>
            </p:nvSpPr>
            <p:spPr bwMode="auto">
              <a:xfrm>
                <a:off x="2781" y="1514"/>
                <a:ext cx="4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omic Sans MS" pitchFamily="66" charset="0"/>
                  </a:rPr>
                  <a:t>data</a:t>
                </a:r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6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7"/>
            </p:custDataLst>
          </p:nvPr>
        </p:nvSpPr>
        <p:spPr/>
        <p:txBody>
          <a:bodyPr/>
          <a:lstStyle/>
          <a:p>
            <a:pPr>
              <a:defRPr/>
            </a:pPr>
            <a:fld id="{05107B1F-705C-480E-AFDA-324CE70461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9413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IPv4 datagram-format</a:t>
            </a:r>
          </a:p>
        </p:txBody>
      </p:sp>
      <p:sp>
        <p:nvSpPr>
          <p:cNvPr id="47109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49600" y="1377950"/>
            <a:ext cx="3951288" cy="482441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 sz="1800"/>
          </a:p>
        </p:txBody>
      </p:sp>
      <p:sp>
        <p:nvSpPr>
          <p:cNvPr id="4711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4350" y="1484313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b-NO" sz="1800"/>
          </a:p>
        </p:txBody>
      </p:sp>
      <p:sp>
        <p:nvSpPr>
          <p:cNvPr id="47113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67050" y="2001838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14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006975" y="1493838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5" name="Group 4"/>
          <p:cNvGrpSpPr/>
          <p:nvPr>
            <p:custDataLst>
              <p:tags r:id="rId7"/>
            </p:custDataLst>
          </p:nvPr>
        </p:nvGrpSpPr>
        <p:grpSpPr>
          <a:xfrm>
            <a:off x="3041650" y="968375"/>
            <a:ext cx="3935413" cy="369888"/>
            <a:chOff x="3041650" y="968375"/>
            <a:chExt cx="3935413" cy="369888"/>
          </a:xfrm>
        </p:grpSpPr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4559300" y="968375"/>
              <a:ext cx="7175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32 bit</a:t>
              </a:r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5549900" y="1209675"/>
              <a:ext cx="1427163" cy="4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 rot="10800000">
              <a:off x="3041650" y="1220788"/>
              <a:ext cx="1341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7118" name="Text 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76675" y="4438650"/>
            <a:ext cx="2038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data </a:t>
            </a:r>
          </a:p>
          <a:p>
            <a:pPr algn="ctr"/>
            <a:r>
              <a:rPr lang="en-US" sz="1800"/>
              <a:t>(variabel lengde,</a:t>
            </a:r>
          </a:p>
          <a:p>
            <a:pPr algn="ctr"/>
            <a:r>
              <a:rPr lang="en-US" sz="1800"/>
              <a:t>normalt et TCP-</a:t>
            </a:r>
          </a:p>
          <a:p>
            <a:pPr algn="ctr"/>
            <a:r>
              <a:rPr lang="en-US" sz="1800"/>
              <a:t>eller UDP-segment)</a:t>
            </a:r>
          </a:p>
        </p:txBody>
      </p:sp>
      <p:sp>
        <p:nvSpPr>
          <p:cNvPr id="47120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060700" y="35004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21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060700" y="397668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22" name="Text Box 1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40312" y="2463800"/>
            <a:ext cx="1936751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Internett</a:t>
            </a:r>
            <a:endParaRPr lang="en-US" sz="1800" dirty="0"/>
          </a:p>
          <a:p>
            <a:pPr algn="ctr"/>
            <a:r>
              <a:rPr lang="en-US" sz="1800" dirty="0"/>
              <a:t> </a:t>
            </a:r>
            <a:r>
              <a:rPr lang="en-US" sz="1800" dirty="0" err="1"/>
              <a:t>sjekksum</a:t>
            </a:r>
            <a:endParaRPr lang="en-US" sz="1800" dirty="0"/>
          </a:p>
        </p:txBody>
      </p:sp>
      <p:sp>
        <p:nvSpPr>
          <p:cNvPr id="47124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7413" y="3114675"/>
            <a:ext cx="2649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32 bit </a:t>
            </a:r>
            <a:r>
              <a:rPr lang="en-US" sz="1800" dirty="0" err="1">
                <a:solidFill>
                  <a:srgbClr val="0070C0"/>
                </a:solidFill>
              </a:rPr>
              <a:t>Avsender</a:t>
            </a:r>
            <a:r>
              <a:rPr lang="en-US" sz="1800" dirty="0"/>
              <a:t> IP-</a:t>
            </a:r>
            <a:r>
              <a:rPr lang="en-US" sz="1800" dirty="0" err="1"/>
              <a:t>adresse</a:t>
            </a:r>
            <a:endParaRPr lang="en-US" sz="1800" dirty="0"/>
          </a:p>
        </p:txBody>
      </p:sp>
      <p:grpSp>
        <p:nvGrpSpPr>
          <p:cNvPr id="6" name="Group 5"/>
          <p:cNvGrpSpPr/>
          <p:nvPr>
            <p:custDataLst>
              <p:tags r:id="rId13"/>
            </p:custDataLst>
          </p:nvPr>
        </p:nvGrpSpPr>
        <p:grpSpPr>
          <a:xfrm>
            <a:off x="790575" y="863600"/>
            <a:ext cx="2687638" cy="1055688"/>
            <a:chOff x="790575" y="863600"/>
            <a:chExt cx="2687638" cy="1055688"/>
          </a:xfrm>
        </p:grpSpPr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2998788" y="1549400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/>
                <a:t>ver</a:t>
              </a:r>
              <a:endParaRPr lang="en-US" sz="1800" dirty="0"/>
            </a:p>
          </p:txBody>
        </p:sp>
        <p:sp>
          <p:nvSpPr>
            <p:cNvPr id="47125" name="Text Box 20"/>
            <p:cNvSpPr txBox="1">
              <a:spLocks noChangeArrowheads="1"/>
            </p:cNvSpPr>
            <p:nvPr/>
          </p:nvSpPr>
          <p:spPr bwMode="auto">
            <a:xfrm>
              <a:off x="790575" y="863600"/>
              <a:ext cx="1965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/>
                <a:t>IP </a:t>
              </a:r>
              <a:r>
                <a:rPr lang="en-US" sz="1800" dirty="0" err="1"/>
                <a:t>protokollversjon</a:t>
              </a:r>
              <a:endParaRPr lang="en-US" sz="1800" dirty="0"/>
            </a:p>
          </p:txBody>
        </p:sp>
        <p:sp>
          <p:nvSpPr>
            <p:cNvPr id="47128" name="Line 23"/>
            <p:cNvSpPr>
              <a:spLocks noChangeShapeType="1"/>
            </p:cNvSpPr>
            <p:nvPr/>
          </p:nvSpPr>
          <p:spPr bwMode="auto">
            <a:xfrm>
              <a:off x="2652713" y="1189038"/>
              <a:ext cx="528638" cy="4619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9" name="Group 8"/>
          <p:cNvGrpSpPr/>
          <p:nvPr>
            <p:custDataLst>
              <p:tags r:id="rId14"/>
            </p:custDataLst>
          </p:nvPr>
        </p:nvGrpSpPr>
        <p:grpSpPr>
          <a:xfrm>
            <a:off x="5481638" y="1058863"/>
            <a:ext cx="3397250" cy="922338"/>
            <a:chOff x="5481638" y="1058863"/>
            <a:chExt cx="3397250" cy="922338"/>
          </a:xfrm>
        </p:grpSpPr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5481638" y="1611313"/>
              <a:ext cx="8001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/>
                <a:t>lengde</a:t>
              </a:r>
              <a:endParaRPr lang="en-US" sz="1800" dirty="0"/>
            </a:p>
          </p:txBody>
        </p:sp>
        <p:sp>
          <p:nvSpPr>
            <p:cNvPr id="47131" name="Text Box 26"/>
            <p:cNvSpPr txBox="1">
              <a:spLocks noChangeArrowheads="1"/>
            </p:cNvSpPr>
            <p:nvPr/>
          </p:nvSpPr>
          <p:spPr bwMode="auto">
            <a:xfrm>
              <a:off x="7289800" y="1058863"/>
              <a:ext cx="1589088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total datagram-</a:t>
              </a:r>
            </a:p>
            <a:p>
              <a:r>
                <a:rPr lang="en-US" sz="1800"/>
                <a:t>lengde (byte)</a:t>
              </a:r>
            </a:p>
          </p:txBody>
        </p:sp>
        <p:sp>
          <p:nvSpPr>
            <p:cNvPr id="47135" name="Line 30"/>
            <p:cNvSpPr>
              <a:spLocks noChangeShapeType="1"/>
            </p:cNvSpPr>
            <p:nvPr/>
          </p:nvSpPr>
          <p:spPr bwMode="auto">
            <a:xfrm flipH="1">
              <a:off x="6757988" y="1379538"/>
              <a:ext cx="638175" cy="4095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7" name="Group 6"/>
          <p:cNvGrpSpPr/>
          <p:nvPr>
            <p:custDataLst>
              <p:tags r:id="rId15"/>
            </p:custDataLst>
          </p:nvPr>
        </p:nvGrpSpPr>
        <p:grpSpPr>
          <a:xfrm>
            <a:off x="1282700" y="1411288"/>
            <a:ext cx="2835276" cy="679450"/>
            <a:chOff x="1282700" y="1411288"/>
            <a:chExt cx="2835276" cy="679450"/>
          </a:xfrm>
        </p:grpSpPr>
        <p:sp>
          <p:nvSpPr>
            <p:cNvPr id="47126" name="Text Box 21"/>
            <p:cNvSpPr txBox="1">
              <a:spLocks noChangeArrowheads="1"/>
            </p:cNvSpPr>
            <p:nvPr/>
          </p:nvSpPr>
          <p:spPr bwMode="auto">
            <a:xfrm>
              <a:off x="1282700" y="1411288"/>
              <a:ext cx="14732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/>
                <a:t>header </a:t>
              </a:r>
              <a:r>
                <a:rPr lang="en-US" sz="1800" dirty="0" err="1"/>
                <a:t>lengde</a:t>
              </a:r>
              <a:endParaRPr lang="en-US" sz="1800" dirty="0"/>
            </a:p>
            <a:p>
              <a:pPr algn="r"/>
              <a:r>
                <a:rPr lang="en-US" sz="1800" dirty="0"/>
                <a:t> (byte)</a:t>
              </a:r>
            </a:p>
          </p:txBody>
        </p:sp>
        <p:sp>
          <p:nvSpPr>
            <p:cNvPr id="47129" name="Line 24"/>
            <p:cNvSpPr>
              <a:spLocks noChangeShapeType="1"/>
            </p:cNvSpPr>
            <p:nvPr/>
          </p:nvSpPr>
          <p:spPr bwMode="auto">
            <a:xfrm>
              <a:off x="2681288" y="1746250"/>
              <a:ext cx="904875" cy="1476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7136" name="Text Box 31"/>
            <p:cNvSpPr txBox="1">
              <a:spLocks noChangeArrowheads="1"/>
            </p:cNvSpPr>
            <p:nvPr/>
          </p:nvSpPr>
          <p:spPr bwMode="auto">
            <a:xfrm>
              <a:off x="3440113" y="1444625"/>
              <a:ext cx="6778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head.</a:t>
              </a:r>
            </a:p>
            <a:p>
              <a:pPr algn="ctr"/>
              <a:r>
                <a:rPr lang="en-US" sz="1800"/>
                <a:t>len</a:t>
              </a:r>
            </a:p>
          </p:txBody>
        </p:sp>
      </p:grpSp>
      <p:sp>
        <p:nvSpPr>
          <p:cNvPr id="47138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 flipV="1">
            <a:off x="4111625" y="14890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39" name="Line 3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 flipV="1">
            <a:off x="3497263" y="14986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8" name="Group 7"/>
          <p:cNvGrpSpPr/>
          <p:nvPr>
            <p:custDataLst>
              <p:tags r:id="rId18"/>
            </p:custDataLst>
          </p:nvPr>
        </p:nvGrpSpPr>
        <p:grpSpPr>
          <a:xfrm>
            <a:off x="1511300" y="1435100"/>
            <a:ext cx="3411538" cy="898526"/>
            <a:chOff x="1511300" y="1435100"/>
            <a:chExt cx="3411538" cy="898526"/>
          </a:xfrm>
        </p:grpSpPr>
        <p:sp>
          <p:nvSpPr>
            <p:cNvPr id="47137" name="Text Box 32"/>
            <p:cNvSpPr txBox="1">
              <a:spLocks noChangeArrowheads="1"/>
            </p:cNvSpPr>
            <p:nvPr/>
          </p:nvSpPr>
          <p:spPr bwMode="auto">
            <a:xfrm>
              <a:off x="4084638" y="1435100"/>
              <a:ext cx="8382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type of</a:t>
              </a:r>
            </a:p>
            <a:p>
              <a:pPr algn="ctr"/>
              <a:r>
                <a:rPr lang="en-US" sz="1800"/>
                <a:t>service</a:t>
              </a:r>
            </a:p>
          </p:txBody>
        </p:sp>
        <p:sp>
          <p:nvSpPr>
            <p:cNvPr id="47140" name="Text Box 35"/>
            <p:cNvSpPr txBox="1">
              <a:spLocks noChangeArrowheads="1"/>
            </p:cNvSpPr>
            <p:nvPr/>
          </p:nvSpPr>
          <p:spPr bwMode="auto">
            <a:xfrm>
              <a:off x="1511300" y="1963738"/>
              <a:ext cx="12874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/>
                <a:t>“type” data </a:t>
              </a:r>
            </a:p>
          </p:txBody>
        </p:sp>
        <p:sp>
          <p:nvSpPr>
            <p:cNvPr id="47141" name="Line 36"/>
            <p:cNvSpPr>
              <a:spLocks noChangeShapeType="1"/>
            </p:cNvSpPr>
            <p:nvPr/>
          </p:nvSpPr>
          <p:spPr bwMode="auto">
            <a:xfrm flipV="1">
              <a:off x="2700338" y="1760538"/>
              <a:ext cx="1533525" cy="4143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7142" name="Line 3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 flipV="1">
            <a:off x="5006975" y="2008188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44" name="Line 3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 flipV="1">
            <a:off x="5473700" y="1998663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2" name="Group 11"/>
          <p:cNvGrpSpPr/>
          <p:nvPr>
            <p:custDataLst>
              <p:tags r:id="rId21"/>
            </p:custDataLst>
          </p:nvPr>
        </p:nvGrpSpPr>
        <p:grpSpPr>
          <a:xfrm>
            <a:off x="2964083" y="1799431"/>
            <a:ext cx="5916613" cy="923925"/>
            <a:chOff x="2973388" y="1792288"/>
            <a:chExt cx="5916613" cy="923925"/>
          </a:xfrm>
        </p:grpSpPr>
        <p:sp>
          <p:nvSpPr>
            <p:cNvPr id="47130" name="Text Box 25"/>
            <p:cNvSpPr txBox="1">
              <a:spLocks noChangeArrowheads="1"/>
            </p:cNvSpPr>
            <p:nvPr/>
          </p:nvSpPr>
          <p:spPr bwMode="auto">
            <a:xfrm>
              <a:off x="7319963" y="1792288"/>
              <a:ext cx="157003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for</a:t>
              </a:r>
            </a:p>
            <a:p>
              <a:r>
                <a:rPr lang="en-US" sz="1800" dirty="0" err="1"/>
                <a:t>fragmentering</a:t>
              </a:r>
              <a:r>
                <a:rPr lang="en-US" sz="1800" dirty="0"/>
                <a:t>/</a:t>
              </a:r>
            </a:p>
            <a:p>
              <a:r>
                <a:rPr lang="en-US" sz="1800" dirty="0" err="1"/>
                <a:t>sammensetting</a:t>
              </a:r>
              <a:endParaRPr lang="en-US" sz="18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73388" y="1952625"/>
              <a:ext cx="4422775" cy="641350"/>
              <a:chOff x="2973388" y="1952625"/>
              <a:chExt cx="4422775" cy="6413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973388" y="1952625"/>
                <a:ext cx="4422775" cy="641350"/>
                <a:chOff x="2973388" y="1952625"/>
                <a:chExt cx="4422775" cy="641350"/>
              </a:xfrm>
            </p:grpSpPr>
            <p:sp>
              <p:nvSpPr>
                <p:cNvPr id="471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3388" y="2095500"/>
                  <a:ext cx="215265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dirty="0"/>
                    <a:t>16-bit ID</a:t>
                  </a:r>
                </a:p>
              </p:txBody>
            </p:sp>
            <p:sp>
              <p:nvSpPr>
                <p:cNvPr id="4714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859338" y="2085975"/>
                  <a:ext cx="771525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/>
                    <a:t>flagg</a:t>
                  </a:r>
                </a:p>
              </p:txBody>
            </p:sp>
            <p:sp>
              <p:nvSpPr>
                <p:cNvPr id="4714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516563" y="1952625"/>
                  <a:ext cx="1428750" cy="641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/>
                    <a:t>fragment</a:t>
                  </a:r>
                </a:p>
                <a:p>
                  <a:pPr algn="ctr"/>
                  <a:r>
                    <a:rPr lang="en-US" sz="1800"/>
                    <a:t> offset</a:t>
                  </a:r>
                </a:p>
              </p:txBody>
            </p:sp>
            <p:sp>
              <p:nvSpPr>
                <p:cNvPr id="47146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6738938" y="2141538"/>
                  <a:ext cx="657225" cy="11430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sp>
            <p:nvSpPr>
              <p:cNvPr id="47147" name="Line 42"/>
              <p:cNvSpPr>
                <a:spLocks noChangeShapeType="1"/>
              </p:cNvSpPr>
              <p:nvPr/>
            </p:nvSpPr>
            <p:spPr bwMode="auto">
              <a:xfrm flipH="1">
                <a:off x="4643438" y="2255838"/>
                <a:ext cx="2733675" cy="4603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47148" name="Line 4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3060700" y="250983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49" name="Line 4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 flipV="1">
            <a:off x="5006975" y="2513013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50" name="Line 4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3041650" y="3024188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6" name="Group 15"/>
          <p:cNvGrpSpPr/>
          <p:nvPr>
            <p:custDataLst>
              <p:tags r:id="rId25"/>
            </p:custDataLst>
          </p:nvPr>
        </p:nvGrpSpPr>
        <p:grpSpPr>
          <a:xfrm>
            <a:off x="469900" y="2425700"/>
            <a:ext cx="4379913" cy="1908176"/>
            <a:chOff x="469900" y="2425700"/>
            <a:chExt cx="4379913" cy="1908176"/>
          </a:xfrm>
        </p:grpSpPr>
        <p:sp>
          <p:nvSpPr>
            <p:cNvPr id="47132" name="Text Box 27"/>
            <p:cNvSpPr txBox="1">
              <a:spLocks noChangeArrowheads="1"/>
            </p:cNvSpPr>
            <p:nvPr/>
          </p:nvSpPr>
          <p:spPr bwMode="auto">
            <a:xfrm>
              <a:off x="469900" y="3687763"/>
              <a:ext cx="23971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 err="1"/>
                <a:t>protokollen</a:t>
              </a:r>
              <a:r>
                <a:rPr lang="en-US" sz="1800" dirty="0"/>
                <a:t> </a:t>
              </a:r>
              <a:r>
                <a:rPr lang="en-US" sz="1800" dirty="0" err="1"/>
                <a:t>som</a:t>
              </a:r>
              <a:r>
                <a:rPr lang="en-US" sz="1800" dirty="0"/>
                <a:t> </a:t>
              </a:r>
              <a:r>
                <a:rPr lang="en-US" sz="1800" dirty="0" err="1"/>
                <a:t>skal</a:t>
              </a:r>
              <a:r>
                <a:rPr lang="en-US" sz="1800" dirty="0"/>
                <a:t> ha</a:t>
              </a:r>
            </a:p>
            <a:p>
              <a:pPr algn="r"/>
              <a:r>
                <a:rPr lang="en-US" sz="1800" dirty="0" err="1"/>
                <a:t>nyttelasten</a:t>
              </a:r>
              <a:r>
                <a:rPr lang="en-US" sz="1800" dirty="0"/>
                <a:t> (TCP, UDP)</a:t>
              </a:r>
            </a:p>
          </p:txBody>
        </p:sp>
        <p:sp>
          <p:nvSpPr>
            <p:cNvPr id="47133" name="Line 28"/>
            <p:cNvSpPr>
              <a:spLocks noChangeShapeType="1"/>
            </p:cNvSpPr>
            <p:nvPr/>
          </p:nvSpPr>
          <p:spPr bwMode="auto">
            <a:xfrm flipV="1">
              <a:off x="2795588" y="2732088"/>
              <a:ext cx="1466850" cy="11239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7151" name="Text Box 46"/>
            <p:cNvSpPr txBox="1">
              <a:spLocks noChangeArrowheads="1"/>
            </p:cNvSpPr>
            <p:nvPr/>
          </p:nvSpPr>
          <p:spPr bwMode="auto">
            <a:xfrm>
              <a:off x="4138613" y="2425700"/>
              <a:ext cx="7112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upper</a:t>
              </a:r>
            </a:p>
            <a:p>
              <a:pPr algn="ctr"/>
              <a:r>
                <a:rPr lang="en-US" sz="1800" dirty="0"/>
                <a:t> layer</a:t>
              </a:r>
            </a:p>
          </p:txBody>
        </p:sp>
      </p:grpSp>
      <p:sp>
        <p:nvSpPr>
          <p:cNvPr id="47152" name="Line 4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4054475" y="2522538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3" name="Group 12"/>
          <p:cNvGrpSpPr/>
          <p:nvPr>
            <p:custDataLst>
              <p:tags r:id="rId27"/>
            </p:custDataLst>
          </p:nvPr>
        </p:nvGrpSpPr>
        <p:grpSpPr>
          <a:xfrm>
            <a:off x="957263" y="2411413"/>
            <a:ext cx="2930525" cy="1200150"/>
            <a:chOff x="957263" y="2411413"/>
            <a:chExt cx="2930525" cy="1200150"/>
          </a:xfrm>
        </p:grpSpPr>
        <p:sp>
          <p:nvSpPr>
            <p:cNvPr id="47123" name="Text Box 18"/>
            <p:cNvSpPr txBox="1">
              <a:spLocks noChangeArrowheads="1"/>
            </p:cNvSpPr>
            <p:nvPr/>
          </p:nvSpPr>
          <p:spPr bwMode="auto">
            <a:xfrm>
              <a:off x="3055938" y="2435225"/>
              <a:ext cx="83185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 to</a:t>
              </a:r>
            </a:p>
            <a:p>
              <a:pPr algn="ctr"/>
              <a:r>
                <a:rPr lang="en-US" sz="1800" dirty="0"/>
                <a:t>live</a:t>
              </a:r>
            </a:p>
          </p:txBody>
        </p:sp>
        <p:sp>
          <p:nvSpPr>
            <p:cNvPr id="47127" name="Text Box 22"/>
            <p:cNvSpPr txBox="1">
              <a:spLocks noChangeArrowheads="1"/>
            </p:cNvSpPr>
            <p:nvPr/>
          </p:nvSpPr>
          <p:spPr bwMode="auto">
            <a:xfrm>
              <a:off x="957263" y="2411413"/>
              <a:ext cx="1884363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 err="1"/>
                <a:t>maks</a:t>
              </a:r>
              <a:r>
                <a:rPr lang="en-US" sz="1800" dirty="0"/>
                <a:t> </a:t>
              </a:r>
              <a:r>
                <a:rPr lang="en-US" sz="1800" dirty="0" err="1"/>
                <a:t>antall</a:t>
              </a:r>
              <a:endParaRPr lang="en-US" sz="1800" dirty="0"/>
            </a:p>
            <a:p>
              <a:pPr algn="r"/>
              <a:r>
                <a:rPr lang="en-US" sz="1800" dirty="0" err="1"/>
                <a:t>gjenværende</a:t>
              </a:r>
              <a:r>
                <a:rPr lang="en-US" sz="1800" dirty="0"/>
                <a:t> </a:t>
              </a:r>
              <a:r>
                <a:rPr lang="en-US" sz="1800" dirty="0" err="1"/>
                <a:t>hopp</a:t>
              </a:r>
              <a:endParaRPr lang="en-US" sz="1800" dirty="0"/>
            </a:p>
            <a:p>
              <a:pPr algn="r"/>
              <a:r>
                <a:rPr lang="en-US" sz="1800" dirty="0"/>
                <a:t>(</a:t>
              </a:r>
              <a:r>
                <a:rPr lang="en-US" sz="1800" dirty="0" err="1"/>
                <a:t>dekrementeres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endParaRPr lang="en-US" sz="1800" dirty="0"/>
            </a:p>
            <a:p>
              <a:pPr algn="r"/>
              <a:r>
                <a:rPr lang="en-US" sz="1800" dirty="0" err="1"/>
                <a:t>hver</a:t>
              </a:r>
              <a:r>
                <a:rPr lang="en-US" sz="1800" dirty="0"/>
                <a:t> router)</a:t>
              </a:r>
            </a:p>
          </p:txBody>
        </p:sp>
        <p:sp>
          <p:nvSpPr>
            <p:cNvPr id="47153" name="Line 48"/>
            <p:cNvSpPr>
              <a:spLocks noChangeShapeType="1"/>
            </p:cNvSpPr>
            <p:nvPr/>
          </p:nvSpPr>
          <p:spPr bwMode="auto">
            <a:xfrm>
              <a:off x="2776538" y="2698750"/>
              <a:ext cx="552450" cy="90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7154" name="Text Box 4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54400" y="3552825"/>
            <a:ext cx="2640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32 bit </a:t>
            </a:r>
            <a:r>
              <a:rPr lang="en-US" sz="1800" dirty="0" err="1">
                <a:solidFill>
                  <a:srgbClr val="0070C0"/>
                </a:solidFill>
              </a:rPr>
              <a:t>Mottager</a:t>
            </a:r>
            <a:r>
              <a:rPr lang="en-US" sz="1800" dirty="0"/>
              <a:t> IP-</a:t>
            </a:r>
            <a:r>
              <a:rPr lang="en-US" sz="1800" dirty="0" err="1"/>
              <a:t>adresse</a:t>
            </a:r>
            <a:endParaRPr lang="en-US" sz="1800" dirty="0"/>
          </a:p>
        </p:txBody>
      </p:sp>
      <p:sp>
        <p:nvSpPr>
          <p:cNvPr id="47155" name="Line 5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060700" y="4424363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7157" name="Text Box 5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205663" y="3992563"/>
            <a:ext cx="16589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F. </a:t>
            </a:r>
            <a:r>
              <a:rPr lang="en-US" sz="1800" dirty="0" err="1"/>
              <a:t>eks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tidsstempel</a:t>
            </a:r>
            <a:r>
              <a:rPr lang="en-US" sz="1800" dirty="0"/>
              <a:t>,</a:t>
            </a:r>
          </a:p>
          <a:p>
            <a:r>
              <a:rPr lang="en-US" sz="1800" dirty="0"/>
              <a:t>record route,</a:t>
            </a:r>
          </a:p>
          <a:p>
            <a:r>
              <a:rPr lang="en-US" sz="1800" dirty="0" err="1"/>
              <a:t>spesifisere</a:t>
            </a:r>
            <a:endParaRPr lang="en-US" sz="1800" dirty="0"/>
          </a:p>
          <a:p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av</a:t>
            </a:r>
            <a:r>
              <a:rPr lang="en-US" sz="1800" dirty="0"/>
              <a:t> </a:t>
            </a:r>
            <a:r>
              <a:rPr lang="en-US" sz="1800" dirty="0" err="1"/>
              <a:t>rutere</a:t>
            </a:r>
            <a:endParaRPr lang="en-US" sz="1800" dirty="0"/>
          </a:p>
          <a:p>
            <a:r>
              <a:rPr lang="en-US" sz="1800" dirty="0"/>
              <a:t>man </a:t>
            </a:r>
            <a:r>
              <a:rPr lang="en-US" sz="1800" dirty="0" err="1"/>
              <a:t>skal</a:t>
            </a:r>
            <a:r>
              <a:rPr lang="en-US" sz="1800" dirty="0"/>
              <a:t> </a:t>
            </a:r>
            <a:r>
              <a:rPr lang="en-US" sz="1800" dirty="0" err="1"/>
              <a:t>innom</a:t>
            </a:r>
            <a:endParaRPr lang="en-US" sz="1800" dirty="0"/>
          </a:p>
        </p:txBody>
      </p:sp>
      <p:grpSp>
        <p:nvGrpSpPr>
          <p:cNvPr id="15" name="Group 14"/>
          <p:cNvGrpSpPr/>
          <p:nvPr>
            <p:custDataLst>
              <p:tags r:id="rId31"/>
            </p:custDataLst>
          </p:nvPr>
        </p:nvGrpSpPr>
        <p:grpSpPr>
          <a:xfrm>
            <a:off x="3871913" y="4019550"/>
            <a:ext cx="3333750" cy="369888"/>
            <a:chOff x="3871913" y="4019550"/>
            <a:chExt cx="3390900" cy="369888"/>
          </a:xfrm>
        </p:grpSpPr>
        <p:sp>
          <p:nvSpPr>
            <p:cNvPr id="47156" name="Text Box 51"/>
            <p:cNvSpPr txBox="1">
              <a:spLocks noChangeArrowheads="1"/>
            </p:cNvSpPr>
            <p:nvPr/>
          </p:nvSpPr>
          <p:spPr bwMode="auto">
            <a:xfrm>
              <a:off x="3871913" y="4019550"/>
              <a:ext cx="2044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/>
                <a:t>Opsjoner</a:t>
              </a:r>
              <a:r>
                <a:rPr lang="en-US" sz="1800" dirty="0"/>
                <a:t> (</a:t>
              </a:r>
              <a:r>
                <a:rPr lang="en-US" sz="1800" dirty="0" err="1"/>
                <a:t>om</a:t>
              </a:r>
              <a:r>
                <a:rPr lang="en-US" sz="1800" dirty="0"/>
                <a:t> </a:t>
              </a:r>
              <a:r>
                <a:rPr lang="en-US" sz="1800" dirty="0" err="1"/>
                <a:t>noen</a:t>
              </a:r>
              <a:r>
                <a:rPr lang="en-US" sz="1800" dirty="0"/>
                <a:t>)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 flipH="1">
              <a:off x="6443663" y="4208463"/>
              <a:ext cx="819150" cy="9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47108" name="Rectangle 5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0356" y="4581128"/>
            <a:ext cx="3130995" cy="183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800" u="sng" dirty="0" err="1"/>
              <a:t>hvor</a:t>
            </a:r>
            <a:r>
              <a:rPr lang="en-US" sz="1800" u="sng" dirty="0"/>
              <a:t> </a:t>
            </a:r>
            <a:r>
              <a:rPr lang="en-US" sz="1800" u="sng" dirty="0" err="1"/>
              <a:t>mye</a:t>
            </a:r>
            <a:r>
              <a:rPr lang="en-US" sz="1800" u="sng" dirty="0"/>
              <a:t> overhead med TCP?</a:t>
            </a:r>
            <a:endParaRPr lang="en-US" sz="1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1800" dirty="0"/>
              <a:t>Min 20 byte for TCP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1800" dirty="0"/>
              <a:t>Min 20 byte for IP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1800" dirty="0"/>
              <a:t>= 40 byte + app. lags overhead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4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2" grpId="0"/>
      <p:bldP spid="47124" grpId="0"/>
      <p:bldP spid="47154" grpId="0"/>
      <p:bldP spid="471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1044062" y="2703743"/>
            <a:ext cx="5150488" cy="37641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403350" y="152400"/>
            <a:ext cx="70548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/>
              <a:t>Nettmaske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609600" y="1268760"/>
            <a:ext cx="8305800" cy="17281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Nettmasken angir hvilke bit som er PREFIX og hvilke som er HOST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En nettmaske er en </a:t>
            </a:r>
            <a:r>
              <a:rPr lang="nb-NO" dirty="0" err="1"/>
              <a:t>bitmaske</a:t>
            </a:r>
            <a:r>
              <a:rPr lang="nb-NO" dirty="0"/>
              <a:t> anvendt på en IP-adresse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Adresse 192.168.14.181, maske 255.255.0.0</a:t>
            </a:r>
          </a:p>
        </p:txBody>
      </p:sp>
      <p:sp>
        <p:nvSpPr>
          <p:cNvPr id="18944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523021" y="4262602"/>
            <a:ext cx="609600" cy="57467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b-NO"/>
          </a:p>
        </p:txBody>
      </p:sp>
      <p:sp>
        <p:nvSpPr>
          <p:cNvPr id="18944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441477" y="5193585"/>
            <a:ext cx="858837" cy="849003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89447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15209" y="4082930"/>
            <a:ext cx="515938" cy="44132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b-NO"/>
          </a:p>
        </p:txBody>
      </p:sp>
      <p:sp>
        <p:nvSpPr>
          <p:cNvPr id="189448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44837" y="4915463"/>
            <a:ext cx="879974" cy="817793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189449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84089" y="3880218"/>
            <a:ext cx="466725" cy="43180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b-NO"/>
          </a:p>
        </p:txBody>
      </p:sp>
      <p:sp>
        <p:nvSpPr>
          <p:cNvPr id="189450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831619" y="3737635"/>
            <a:ext cx="545609" cy="431654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b-NO"/>
          </a:p>
        </p:txBody>
      </p:sp>
      <p:sp>
        <p:nvSpPr>
          <p:cNvPr id="189451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-355929">
            <a:off x="2161707" y="4799590"/>
            <a:ext cx="719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0000FF"/>
                </a:solidFill>
                <a:latin typeface="Comic Sans MS" pitchFamily="66" charset="0"/>
              </a:rPr>
              <a:t>255</a:t>
            </a:r>
          </a:p>
        </p:txBody>
      </p:sp>
      <p:sp>
        <p:nvSpPr>
          <p:cNvPr id="189452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355929">
            <a:off x="2857884" y="4717026"/>
            <a:ext cx="719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0000FF"/>
                </a:solidFill>
                <a:latin typeface="Comic Sans MS" pitchFamily="66" charset="0"/>
              </a:rPr>
              <a:t>255</a:t>
            </a:r>
          </a:p>
        </p:txBody>
      </p:sp>
      <p:sp>
        <p:nvSpPr>
          <p:cNvPr id="189453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-355929">
            <a:off x="3646487" y="4583675"/>
            <a:ext cx="358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-355929">
            <a:off x="4364037" y="4445563"/>
            <a:ext cx="358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89455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57287" y="391729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FF0000"/>
                </a:solidFill>
                <a:latin typeface="Comic Sans MS" pitchFamily="66" charset="0"/>
              </a:rPr>
              <a:t>192</a:t>
            </a:r>
          </a:p>
        </p:txBody>
      </p:sp>
      <p:sp>
        <p:nvSpPr>
          <p:cNvPr id="189456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852453" y="3720075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FF0000"/>
                </a:solidFill>
                <a:latin typeface="Comic Sans MS" pitchFamily="66" charset="0"/>
              </a:rPr>
              <a:t>168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50430" y="3523226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FF0000"/>
                </a:solidFill>
                <a:latin typeface="Comic Sans MS" pitchFamily="66" charset="0"/>
              </a:rPr>
              <a:t>14</a:t>
            </a:r>
          </a:p>
        </p:txBody>
      </p:sp>
      <p:sp>
        <p:nvSpPr>
          <p:cNvPr id="189458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385114" y="3377175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rgbClr val="FF0000"/>
                </a:solidFill>
                <a:latin typeface="Comic Sans MS" pitchFamily="66" charset="0"/>
              </a:rPr>
              <a:t>181</a:t>
            </a:r>
          </a:p>
        </p:txBody>
      </p:sp>
      <p:sp>
        <p:nvSpPr>
          <p:cNvPr id="189459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960183" y="6021288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192</a:t>
            </a:r>
          </a:p>
        </p:txBody>
      </p:sp>
      <p:sp>
        <p:nvSpPr>
          <p:cNvPr id="189460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44060" y="5723194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168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745344" y="5448928"/>
            <a:ext cx="3603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436096" y="5080628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2000" b="1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78637" y="4351900"/>
            <a:ext cx="22653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dirty="0">
                <a:latin typeface="Comic Sans MS" pitchFamily="66" charset="0"/>
              </a:rPr>
              <a:t>192.168.14.181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877050" y="4686863"/>
            <a:ext cx="2016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dirty="0">
                <a:latin typeface="Comic Sans MS" pitchFamily="66" charset="0"/>
              </a:rPr>
              <a:t>255.255.0.0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77050" y="5047225"/>
            <a:ext cx="18716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>
                <a:latin typeface="Comic Sans MS" pitchFamily="66" charset="0"/>
              </a:rPr>
              <a:t>192.168.0.0</a:t>
            </a:r>
          </a:p>
        </p:txBody>
      </p:sp>
      <p:sp>
        <p:nvSpPr>
          <p:cNvPr id="189466" name="Text Box 2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156325" y="4690038"/>
            <a:ext cx="1008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dirty="0">
                <a:solidFill>
                  <a:srgbClr val="FF0000"/>
                </a:solidFill>
                <a:latin typeface="Comic Sans MS" pitchFamily="66" charset="0"/>
              </a:rPr>
              <a:t>AND</a:t>
            </a:r>
          </a:p>
        </p:txBody>
      </p:sp>
      <p:sp>
        <p:nvSpPr>
          <p:cNvPr id="189467" name="Text Box 2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443662" y="5047225"/>
            <a:ext cx="4333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>
                <a:latin typeface="Comic Sans MS" pitchFamily="66" charset="0"/>
              </a:rPr>
              <a:t>=</a:t>
            </a:r>
          </a:p>
        </p:txBody>
      </p:sp>
      <p:sp>
        <p:nvSpPr>
          <p:cNvPr id="189468" name="Line 2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6300786" y="5060751"/>
            <a:ext cx="2736851" cy="118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nb-NO"/>
          </a:p>
        </p:txBody>
      </p:sp>
      <p:grpSp>
        <p:nvGrpSpPr>
          <p:cNvPr id="48157" name="Group 29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6193476" y="44624"/>
            <a:ext cx="2844162" cy="1061162"/>
            <a:chOff x="320" y="812"/>
            <a:chExt cx="5128" cy="1768"/>
          </a:xfrm>
        </p:grpSpPr>
        <p:sp>
          <p:nvSpPr>
            <p:cNvPr id="189470" name="Rectangle 30"/>
            <p:cNvSpPr>
              <a:spLocks noChangeArrowheads="1"/>
            </p:cNvSpPr>
            <p:nvPr/>
          </p:nvSpPr>
          <p:spPr bwMode="auto">
            <a:xfrm>
              <a:off x="320" y="812"/>
              <a:ext cx="5128" cy="1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nb-NO"/>
            </a:p>
          </p:txBody>
        </p:sp>
        <p:grpSp>
          <p:nvGrpSpPr>
            <p:cNvPr id="48159" name="Group 31"/>
            <p:cNvGrpSpPr>
              <a:grpSpLocks/>
            </p:cNvGrpSpPr>
            <p:nvPr/>
          </p:nvGrpSpPr>
          <p:grpSpPr bwMode="auto">
            <a:xfrm>
              <a:off x="806" y="949"/>
              <a:ext cx="3981" cy="1431"/>
              <a:chOff x="806" y="949"/>
              <a:chExt cx="3981" cy="1431"/>
            </a:xfrm>
          </p:grpSpPr>
          <p:sp>
            <p:nvSpPr>
              <p:cNvPr id="48160" name="Freeform 32"/>
              <p:cNvSpPr>
                <a:spLocks/>
              </p:cNvSpPr>
              <p:nvPr/>
            </p:nvSpPr>
            <p:spPr bwMode="auto">
              <a:xfrm>
                <a:off x="905" y="1066"/>
                <a:ext cx="2691" cy="1128"/>
              </a:xfrm>
              <a:custGeom>
                <a:avLst/>
                <a:gdLst>
                  <a:gd name="T0" fmla="*/ 2596 w 2691"/>
                  <a:gd name="T1" fmla="*/ 736 h 1128"/>
                  <a:gd name="T2" fmla="*/ 2660 w 2691"/>
                  <a:gd name="T3" fmla="*/ 690 h 1128"/>
                  <a:gd name="T4" fmla="*/ 2689 w 2691"/>
                  <a:gd name="T5" fmla="*/ 612 h 1128"/>
                  <a:gd name="T6" fmla="*/ 2669 w 2691"/>
                  <a:gd name="T7" fmla="*/ 484 h 1128"/>
                  <a:gd name="T8" fmla="*/ 2660 w 2691"/>
                  <a:gd name="T9" fmla="*/ 470 h 1128"/>
                  <a:gd name="T10" fmla="*/ 2651 w 2691"/>
                  <a:gd name="T11" fmla="*/ 454 h 1128"/>
                  <a:gd name="T12" fmla="*/ 2639 w 2691"/>
                  <a:gd name="T13" fmla="*/ 437 h 1128"/>
                  <a:gd name="T14" fmla="*/ 2623 w 2691"/>
                  <a:gd name="T15" fmla="*/ 421 h 1128"/>
                  <a:gd name="T16" fmla="*/ 2595 w 2691"/>
                  <a:gd name="T17" fmla="*/ 407 h 1128"/>
                  <a:gd name="T18" fmla="*/ 2577 w 2691"/>
                  <a:gd name="T19" fmla="*/ 381 h 1128"/>
                  <a:gd name="T20" fmla="*/ 2562 w 2691"/>
                  <a:gd name="T21" fmla="*/ 354 h 1128"/>
                  <a:gd name="T22" fmla="*/ 2525 w 2691"/>
                  <a:gd name="T23" fmla="*/ 320 h 1128"/>
                  <a:gd name="T24" fmla="*/ 2466 w 2691"/>
                  <a:gd name="T25" fmla="*/ 288 h 1128"/>
                  <a:gd name="T26" fmla="*/ 2398 w 2691"/>
                  <a:gd name="T27" fmla="*/ 258 h 1128"/>
                  <a:gd name="T28" fmla="*/ 2334 w 2691"/>
                  <a:gd name="T29" fmla="*/ 232 h 1128"/>
                  <a:gd name="T30" fmla="*/ 2194 w 2691"/>
                  <a:gd name="T31" fmla="*/ 178 h 1128"/>
                  <a:gd name="T32" fmla="*/ 2069 w 2691"/>
                  <a:gd name="T33" fmla="*/ 149 h 1128"/>
                  <a:gd name="T34" fmla="*/ 1954 w 2691"/>
                  <a:gd name="T35" fmla="*/ 141 h 1128"/>
                  <a:gd name="T36" fmla="*/ 1827 w 2691"/>
                  <a:gd name="T37" fmla="*/ 155 h 1128"/>
                  <a:gd name="T38" fmla="*/ 1726 w 2691"/>
                  <a:gd name="T39" fmla="*/ 177 h 1128"/>
                  <a:gd name="T40" fmla="*/ 1604 w 2691"/>
                  <a:gd name="T41" fmla="*/ 209 h 1128"/>
                  <a:gd name="T42" fmla="*/ 1502 w 2691"/>
                  <a:gd name="T43" fmla="*/ 237 h 1128"/>
                  <a:gd name="T44" fmla="*/ 1373 w 2691"/>
                  <a:gd name="T45" fmla="*/ 260 h 1128"/>
                  <a:gd name="T46" fmla="*/ 1253 w 2691"/>
                  <a:gd name="T47" fmla="*/ 264 h 1128"/>
                  <a:gd name="T48" fmla="*/ 1097 w 2691"/>
                  <a:gd name="T49" fmla="*/ 248 h 1128"/>
                  <a:gd name="T50" fmla="*/ 951 w 2691"/>
                  <a:gd name="T51" fmla="*/ 206 h 1128"/>
                  <a:gd name="T52" fmla="*/ 750 w 2691"/>
                  <a:gd name="T53" fmla="*/ 118 h 1128"/>
                  <a:gd name="T54" fmla="*/ 630 w 2691"/>
                  <a:gd name="T55" fmla="*/ 72 h 1128"/>
                  <a:gd name="T56" fmla="*/ 484 w 2691"/>
                  <a:gd name="T57" fmla="*/ 37 h 1128"/>
                  <a:gd name="T58" fmla="*/ 334 w 2691"/>
                  <a:gd name="T59" fmla="*/ 12 h 1128"/>
                  <a:gd name="T60" fmla="*/ 203 w 2691"/>
                  <a:gd name="T61" fmla="*/ 0 h 1128"/>
                  <a:gd name="T62" fmla="*/ 73 w 2691"/>
                  <a:gd name="T63" fmla="*/ 54 h 1128"/>
                  <a:gd name="T64" fmla="*/ 10 w 2691"/>
                  <a:gd name="T65" fmla="*/ 191 h 1128"/>
                  <a:gd name="T66" fmla="*/ 3 w 2691"/>
                  <a:gd name="T67" fmla="*/ 352 h 1128"/>
                  <a:gd name="T68" fmla="*/ 48 w 2691"/>
                  <a:gd name="T69" fmla="*/ 484 h 1128"/>
                  <a:gd name="T70" fmla="*/ 63 w 2691"/>
                  <a:gd name="T71" fmla="*/ 494 h 1128"/>
                  <a:gd name="T72" fmla="*/ 82 w 2691"/>
                  <a:gd name="T73" fmla="*/ 506 h 1128"/>
                  <a:gd name="T74" fmla="*/ 101 w 2691"/>
                  <a:gd name="T75" fmla="*/ 521 h 1128"/>
                  <a:gd name="T76" fmla="*/ 113 w 2691"/>
                  <a:gd name="T77" fmla="*/ 543 h 1128"/>
                  <a:gd name="T78" fmla="*/ 121 w 2691"/>
                  <a:gd name="T79" fmla="*/ 569 h 1128"/>
                  <a:gd name="T80" fmla="*/ 133 w 2691"/>
                  <a:gd name="T81" fmla="*/ 600 h 1128"/>
                  <a:gd name="T82" fmla="*/ 140 w 2691"/>
                  <a:gd name="T83" fmla="*/ 629 h 1128"/>
                  <a:gd name="T84" fmla="*/ 154 w 2691"/>
                  <a:gd name="T85" fmla="*/ 1069 h 1128"/>
                  <a:gd name="T86" fmla="*/ 161 w 2691"/>
                  <a:gd name="T87" fmla="*/ 1081 h 1128"/>
                  <a:gd name="T88" fmla="*/ 167 w 2691"/>
                  <a:gd name="T89" fmla="*/ 1096 h 1128"/>
                  <a:gd name="T90" fmla="*/ 173 w 2691"/>
                  <a:gd name="T91" fmla="*/ 1113 h 1128"/>
                  <a:gd name="T92" fmla="*/ 177 w 2691"/>
                  <a:gd name="T93" fmla="*/ 1119 h 1128"/>
                  <a:gd name="T94" fmla="*/ 183 w 2691"/>
                  <a:gd name="T95" fmla="*/ 1122 h 1128"/>
                  <a:gd name="T96" fmla="*/ 189 w 2691"/>
                  <a:gd name="T97" fmla="*/ 1125 h 11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691"/>
                  <a:gd name="T148" fmla="*/ 0 h 1128"/>
                  <a:gd name="T149" fmla="*/ 2691 w 2691"/>
                  <a:gd name="T150" fmla="*/ 1128 h 11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691" h="1128">
                    <a:moveTo>
                      <a:pt x="2526" y="744"/>
                    </a:moveTo>
                    <a:lnTo>
                      <a:pt x="2551" y="744"/>
                    </a:lnTo>
                    <a:lnTo>
                      <a:pt x="2575" y="741"/>
                    </a:lnTo>
                    <a:lnTo>
                      <a:pt x="2596" y="736"/>
                    </a:lnTo>
                    <a:lnTo>
                      <a:pt x="2615" y="727"/>
                    </a:lnTo>
                    <a:lnTo>
                      <a:pt x="2633" y="716"/>
                    </a:lnTo>
                    <a:lnTo>
                      <a:pt x="2648" y="704"/>
                    </a:lnTo>
                    <a:lnTo>
                      <a:pt x="2660" y="690"/>
                    </a:lnTo>
                    <a:lnTo>
                      <a:pt x="2671" y="673"/>
                    </a:lnTo>
                    <a:lnTo>
                      <a:pt x="2678" y="655"/>
                    </a:lnTo>
                    <a:lnTo>
                      <a:pt x="2686" y="635"/>
                    </a:lnTo>
                    <a:lnTo>
                      <a:pt x="2689" y="612"/>
                    </a:lnTo>
                    <a:lnTo>
                      <a:pt x="2690" y="590"/>
                    </a:lnTo>
                    <a:lnTo>
                      <a:pt x="2689" y="566"/>
                    </a:lnTo>
                    <a:lnTo>
                      <a:pt x="2684" y="540"/>
                    </a:lnTo>
                    <a:lnTo>
                      <a:pt x="2669" y="484"/>
                    </a:lnTo>
                    <a:lnTo>
                      <a:pt x="2668" y="481"/>
                    </a:lnTo>
                    <a:lnTo>
                      <a:pt x="2666" y="480"/>
                    </a:lnTo>
                    <a:lnTo>
                      <a:pt x="2663" y="475"/>
                    </a:lnTo>
                    <a:lnTo>
                      <a:pt x="2660" y="470"/>
                    </a:lnTo>
                    <a:lnTo>
                      <a:pt x="2659" y="467"/>
                    </a:lnTo>
                    <a:lnTo>
                      <a:pt x="2656" y="463"/>
                    </a:lnTo>
                    <a:lnTo>
                      <a:pt x="2653" y="458"/>
                    </a:lnTo>
                    <a:lnTo>
                      <a:pt x="2651" y="454"/>
                    </a:lnTo>
                    <a:lnTo>
                      <a:pt x="2647" y="449"/>
                    </a:lnTo>
                    <a:lnTo>
                      <a:pt x="2644" y="446"/>
                    </a:lnTo>
                    <a:lnTo>
                      <a:pt x="2642" y="441"/>
                    </a:lnTo>
                    <a:lnTo>
                      <a:pt x="2639" y="437"/>
                    </a:lnTo>
                    <a:lnTo>
                      <a:pt x="2636" y="434"/>
                    </a:lnTo>
                    <a:lnTo>
                      <a:pt x="2635" y="429"/>
                    </a:lnTo>
                    <a:lnTo>
                      <a:pt x="2632" y="423"/>
                    </a:lnTo>
                    <a:lnTo>
                      <a:pt x="2623" y="421"/>
                    </a:lnTo>
                    <a:lnTo>
                      <a:pt x="2614" y="420"/>
                    </a:lnTo>
                    <a:lnTo>
                      <a:pt x="2607" y="417"/>
                    </a:lnTo>
                    <a:lnTo>
                      <a:pt x="2601" y="412"/>
                    </a:lnTo>
                    <a:lnTo>
                      <a:pt x="2595" y="407"/>
                    </a:lnTo>
                    <a:lnTo>
                      <a:pt x="2589" y="403"/>
                    </a:lnTo>
                    <a:lnTo>
                      <a:pt x="2584" y="395"/>
                    </a:lnTo>
                    <a:lnTo>
                      <a:pt x="2581" y="389"/>
                    </a:lnTo>
                    <a:lnTo>
                      <a:pt x="2577" y="381"/>
                    </a:lnTo>
                    <a:lnTo>
                      <a:pt x="2572" y="374"/>
                    </a:lnTo>
                    <a:lnTo>
                      <a:pt x="2569" y="367"/>
                    </a:lnTo>
                    <a:lnTo>
                      <a:pt x="2566" y="360"/>
                    </a:lnTo>
                    <a:lnTo>
                      <a:pt x="2562" y="354"/>
                    </a:lnTo>
                    <a:lnTo>
                      <a:pt x="2559" y="347"/>
                    </a:lnTo>
                    <a:lnTo>
                      <a:pt x="2548" y="337"/>
                    </a:lnTo>
                    <a:lnTo>
                      <a:pt x="2536" y="329"/>
                    </a:lnTo>
                    <a:lnTo>
                      <a:pt x="2525" y="320"/>
                    </a:lnTo>
                    <a:lnTo>
                      <a:pt x="2511" y="311"/>
                    </a:lnTo>
                    <a:lnTo>
                      <a:pt x="2498" y="303"/>
                    </a:lnTo>
                    <a:lnTo>
                      <a:pt x="2481" y="295"/>
                    </a:lnTo>
                    <a:lnTo>
                      <a:pt x="2466" y="288"/>
                    </a:lnTo>
                    <a:lnTo>
                      <a:pt x="2450" y="280"/>
                    </a:lnTo>
                    <a:lnTo>
                      <a:pt x="2432" y="272"/>
                    </a:lnTo>
                    <a:lnTo>
                      <a:pt x="2416" y="266"/>
                    </a:lnTo>
                    <a:lnTo>
                      <a:pt x="2398" y="258"/>
                    </a:lnTo>
                    <a:lnTo>
                      <a:pt x="2382" y="251"/>
                    </a:lnTo>
                    <a:lnTo>
                      <a:pt x="2365" y="244"/>
                    </a:lnTo>
                    <a:lnTo>
                      <a:pt x="2349" y="238"/>
                    </a:lnTo>
                    <a:lnTo>
                      <a:pt x="2334" y="232"/>
                    </a:lnTo>
                    <a:lnTo>
                      <a:pt x="2306" y="220"/>
                    </a:lnTo>
                    <a:lnTo>
                      <a:pt x="2276" y="208"/>
                    </a:lnTo>
                    <a:lnTo>
                      <a:pt x="2249" y="197"/>
                    </a:lnTo>
                    <a:lnTo>
                      <a:pt x="2194" y="178"/>
                    </a:lnTo>
                    <a:lnTo>
                      <a:pt x="2168" y="169"/>
                    </a:lnTo>
                    <a:lnTo>
                      <a:pt x="2143" y="163"/>
                    </a:lnTo>
                    <a:lnTo>
                      <a:pt x="2092" y="154"/>
                    </a:lnTo>
                    <a:lnTo>
                      <a:pt x="2069" y="149"/>
                    </a:lnTo>
                    <a:lnTo>
                      <a:pt x="2045" y="146"/>
                    </a:lnTo>
                    <a:lnTo>
                      <a:pt x="1998" y="143"/>
                    </a:lnTo>
                    <a:lnTo>
                      <a:pt x="1976" y="141"/>
                    </a:lnTo>
                    <a:lnTo>
                      <a:pt x="1954" y="141"/>
                    </a:lnTo>
                    <a:lnTo>
                      <a:pt x="1911" y="145"/>
                    </a:lnTo>
                    <a:lnTo>
                      <a:pt x="1888" y="146"/>
                    </a:lnTo>
                    <a:lnTo>
                      <a:pt x="1846" y="151"/>
                    </a:lnTo>
                    <a:lnTo>
                      <a:pt x="1827" y="155"/>
                    </a:lnTo>
                    <a:lnTo>
                      <a:pt x="1806" y="158"/>
                    </a:lnTo>
                    <a:lnTo>
                      <a:pt x="1765" y="168"/>
                    </a:lnTo>
                    <a:lnTo>
                      <a:pt x="1745" y="172"/>
                    </a:lnTo>
                    <a:lnTo>
                      <a:pt x="1726" y="177"/>
                    </a:lnTo>
                    <a:lnTo>
                      <a:pt x="1684" y="188"/>
                    </a:lnTo>
                    <a:lnTo>
                      <a:pt x="1665" y="194"/>
                    </a:lnTo>
                    <a:lnTo>
                      <a:pt x="1645" y="198"/>
                    </a:lnTo>
                    <a:lnTo>
                      <a:pt x="1604" y="209"/>
                    </a:lnTo>
                    <a:lnTo>
                      <a:pt x="1584" y="215"/>
                    </a:lnTo>
                    <a:lnTo>
                      <a:pt x="1544" y="226"/>
                    </a:lnTo>
                    <a:lnTo>
                      <a:pt x="1523" y="232"/>
                    </a:lnTo>
                    <a:lnTo>
                      <a:pt x="1502" y="237"/>
                    </a:lnTo>
                    <a:lnTo>
                      <a:pt x="1460" y="246"/>
                    </a:lnTo>
                    <a:lnTo>
                      <a:pt x="1438" y="249"/>
                    </a:lnTo>
                    <a:lnTo>
                      <a:pt x="1416" y="252"/>
                    </a:lnTo>
                    <a:lnTo>
                      <a:pt x="1373" y="260"/>
                    </a:lnTo>
                    <a:lnTo>
                      <a:pt x="1349" y="261"/>
                    </a:lnTo>
                    <a:lnTo>
                      <a:pt x="1326" y="263"/>
                    </a:lnTo>
                    <a:lnTo>
                      <a:pt x="1279" y="264"/>
                    </a:lnTo>
                    <a:lnTo>
                      <a:pt x="1253" y="264"/>
                    </a:lnTo>
                    <a:lnTo>
                      <a:pt x="1204" y="261"/>
                    </a:lnTo>
                    <a:lnTo>
                      <a:pt x="1177" y="260"/>
                    </a:lnTo>
                    <a:lnTo>
                      <a:pt x="1152" y="257"/>
                    </a:lnTo>
                    <a:lnTo>
                      <a:pt x="1097" y="248"/>
                    </a:lnTo>
                    <a:lnTo>
                      <a:pt x="1070" y="241"/>
                    </a:lnTo>
                    <a:lnTo>
                      <a:pt x="1040" y="234"/>
                    </a:lnTo>
                    <a:lnTo>
                      <a:pt x="981" y="217"/>
                    </a:lnTo>
                    <a:lnTo>
                      <a:pt x="951" y="206"/>
                    </a:lnTo>
                    <a:lnTo>
                      <a:pt x="918" y="194"/>
                    </a:lnTo>
                    <a:lnTo>
                      <a:pt x="854" y="168"/>
                    </a:lnTo>
                    <a:lnTo>
                      <a:pt x="820" y="152"/>
                    </a:lnTo>
                    <a:lnTo>
                      <a:pt x="750" y="118"/>
                    </a:lnTo>
                    <a:lnTo>
                      <a:pt x="723" y="105"/>
                    </a:lnTo>
                    <a:lnTo>
                      <a:pt x="694" y="94"/>
                    </a:lnTo>
                    <a:lnTo>
                      <a:pt x="663" y="81"/>
                    </a:lnTo>
                    <a:lnTo>
                      <a:pt x="630" y="72"/>
                    </a:lnTo>
                    <a:lnTo>
                      <a:pt x="595" y="62"/>
                    </a:lnTo>
                    <a:lnTo>
                      <a:pt x="560" y="52"/>
                    </a:lnTo>
                    <a:lnTo>
                      <a:pt x="522" y="45"/>
                    </a:lnTo>
                    <a:lnTo>
                      <a:pt x="484" y="37"/>
                    </a:lnTo>
                    <a:lnTo>
                      <a:pt x="446" y="29"/>
                    </a:lnTo>
                    <a:lnTo>
                      <a:pt x="408" y="23"/>
                    </a:lnTo>
                    <a:lnTo>
                      <a:pt x="371" y="17"/>
                    </a:lnTo>
                    <a:lnTo>
                      <a:pt x="334" y="12"/>
                    </a:lnTo>
                    <a:lnTo>
                      <a:pt x="298" y="9"/>
                    </a:lnTo>
                    <a:lnTo>
                      <a:pt x="265" y="5"/>
                    </a:lnTo>
                    <a:lnTo>
                      <a:pt x="232" y="3"/>
                    </a:lnTo>
                    <a:lnTo>
                      <a:pt x="203" y="0"/>
                    </a:lnTo>
                    <a:lnTo>
                      <a:pt x="164" y="3"/>
                    </a:lnTo>
                    <a:lnTo>
                      <a:pt x="130" y="14"/>
                    </a:lnTo>
                    <a:lnTo>
                      <a:pt x="100" y="31"/>
                    </a:lnTo>
                    <a:lnTo>
                      <a:pt x="73" y="54"/>
                    </a:lnTo>
                    <a:lnTo>
                      <a:pt x="52" y="81"/>
                    </a:lnTo>
                    <a:lnTo>
                      <a:pt x="34" y="115"/>
                    </a:lnTo>
                    <a:lnTo>
                      <a:pt x="19" y="151"/>
                    </a:lnTo>
                    <a:lnTo>
                      <a:pt x="10" y="191"/>
                    </a:lnTo>
                    <a:lnTo>
                      <a:pt x="3" y="231"/>
                    </a:lnTo>
                    <a:lnTo>
                      <a:pt x="0" y="272"/>
                    </a:lnTo>
                    <a:lnTo>
                      <a:pt x="0" y="312"/>
                    </a:lnTo>
                    <a:lnTo>
                      <a:pt x="3" y="352"/>
                    </a:lnTo>
                    <a:lnTo>
                      <a:pt x="9" y="391"/>
                    </a:lnTo>
                    <a:lnTo>
                      <a:pt x="18" y="426"/>
                    </a:lnTo>
                    <a:lnTo>
                      <a:pt x="45" y="484"/>
                    </a:lnTo>
                    <a:lnTo>
                      <a:pt x="48" y="484"/>
                    </a:lnTo>
                    <a:lnTo>
                      <a:pt x="51" y="486"/>
                    </a:lnTo>
                    <a:lnTo>
                      <a:pt x="55" y="487"/>
                    </a:lnTo>
                    <a:lnTo>
                      <a:pt x="58" y="490"/>
                    </a:lnTo>
                    <a:lnTo>
                      <a:pt x="63" y="494"/>
                    </a:lnTo>
                    <a:lnTo>
                      <a:pt x="67" y="497"/>
                    </a:lnTo>
                    <a:lnTo>
                      <a:pt x="73" y="500"/>
                    </a:lnTo>
                    <a:lnTo>
                      <a:pt x="77" y="503"/>
                    </a:lnTo>
                    <a:lnTo>
                      <a:pt x="82" y="506"/>
                    </a:lnTo>
                    <a:lnTo>
                      <a:pt x="88" y="510"/>
                    </a:lnTo>
                    <a:lnTo>
                      <a:pt x="92" y="515"/>
                    </a:lnTo>
                    <a:lnTo>
                      <a:pt x="97" y="518"/>
                    </a:lnTo>
                    <a:lnTo>
                      <a:pt x="101" y="521"/>
                    </a:lnTo>
                    <a:lnTo>
                      <a:pt x="106" y="526"/>
                    </a:lnTo>
                    <a:lnTo>
                      <a:pt x="112" y="532"/>
                    </a:lnTo>
                    <a:lnTo>
                      <a:pt x="112" y="537"/>
                    </a:lnTo>
                    <a:lnTo>
                      <a:pt x="113" y="543"/>
                    </a:lnTo>
                    <a:lnTo>
                      <a:pt x="115" y="549"/>
                    </a:lnTo>
                    <a:lnTo>
                      <a:pt x="118" y="555"/>
                    </a:lnTo>
                    <a:lnTo>
                      <a:pt x="119" y="561"/>
                    </a:lnTo>
                    <a:lnTo>
                      <a:pt x="121" y="569"/>
                    </a:lnTo>
                    <a:lnTo>
                      <a:pt x="124" y="577"/>
                    </a:lnTo>
                    <a:lnTo>
                      <a:pt x="127" y="584"/>
                    </a:lnTo>
                    <a:lnTo>
                      <a:pt x="130" y="592"/>
                    </a:lnTo>
                    <a:lnTo>
                      <a:pt x="133" y="600"/>
                    </a:lnTo>
                    <a:lnTo>
                      <a:pt x="136" y="607"/>
                    </a:lnTo>
                    <a:lnTo>
                      <a:pt x="137" y="615"/>
                    </a:lnTo>
                    <a:lnTo>
                      <a:pt x="140" y="623"/>
                    </a:lnTo>
                    <a:lnTo>
                      <a:pt x="140" y="629"/>
                    </a:lnTo>
                    <a:lnTo>
                      <a:pt x="143" y="641"/>
                    </a:lnTo>
                    <a:lnTo>
                      <a:pt x="151" y="1064"/>
                    </a:lnTo>
                    <a:lnTo>
                      <a:pt x="152" y="1065"/>
                    </a:lnTo>
                    <a:lnTo>
                      <a:pt x="154" y="1069"/>
                    </a:lnTo>
                    <a:lnTo>
                      <a:pt x="155" y="1072"/>
                    </a:lnTo>
                    <a:lnTo>
                      <a:pt x="156" y="1075"/>
                    </a:lnTo>
                    <a:lnTo>
                      <a:pt x="158" y="1078"/>
                    </a:lnTo>
                    <a:lnTo>
                      <a:pt x="161" y="1081"/>
                    </a:lnTo>
                    <a:lnTo>
                      <a:pt x="162" y="1085"/>
                    </a:lnTo>
                    <a:lnTo>
                      <a:pt x="164" y="1089"/>
                    </a:lnTo>
                    <a:lnTo>
                      <a:pt x="167" y="1093"/>
                    </a:lnTo>
                    <a:lnTo>
                      <a:pt x="167" y="1096"/>
                    </a:lnTo>
                    <a:lnTo>
                      <a:pt x="170" y="1101"/>
                    </a:lnTo>
                    <a:lnTo>
                      <a:pt x="170" y="1105"/>
                    </a:lnTo>
                    <a:lnTo>
                      <a:pt x="171" y="1109"/>
                    </a:lnTo>
                    <a:lnTo>
                      <a:pt x="173" y="1113"/>
                    </a:lnTo>
                    <a:lnTo>
                      <a:pt x="173" y="1119"/>
                    </a:lnTo>
                    <a:lnTo>
                      <a:pt x="174" y="1119"/>
                    </a:lnTo>
                    <a:lnTo>
                      <a:pt x="176" y="1119"/>
                    </a:lnTo>
                    <a:lnTo>
                      <a:pt x="177" y="1119"/>
                    </a:lnTo>
                    <a:lnTo>
                      <a:pt x="179" y="1119"/>
                    </a:lnTo>
                    <a:lnTo>
                      <a:pt x="180" y="1121"/>
                    </a:lnTo>
                    <a:lnTo>
                      <a:pt x="182" y="1121"/>
                    </a:lnTo>
                    <a:lnTo>
                      <a:pt x="183" y="1122"/>
                    </a:lnTo>
                    <a:lnTo>
                      <a:pt x="185" y="1122"/>
                    </a:lnTo>
                    <a:lnTo>
                      <a:pt x="186" y="1122"/>
                    </a:lnTo>
                    <a:lnTo>
                      <a:pt x="186" y="1124"/>
                    </a:lnTo>
                    <a:lnTo>
                      <a:pt x="189" y="1125"/>
                    </a:lnTo>
                    <a:lnTo>
                      <a:pt x="192" y="1125"/>
                    </a:lnTo>
                    <a:lnTo>
                      <a:pt x="192" y="1127"/>
                    </a:lnTo>
                    <a:lnTo>
                      <a:pt x="195" y="1127"/>
                    </a:lnTo>
                  </a:path>
                </a:pathLst>
              </a:custGeom>
              <a:noFill/>
              <a:ln w="508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189473" name="Freeform 33"/>
              <p:cNvSpPr>
                <a:spLocks/>
              </p:cNvSpPr>
              <p:nvPr/>
            </p:nvSpPr>
            <p:spPr bwMode="auto">
              <a:xfrm>
                <a:off x="946" y="1174"/>
                <a:ext cx="2456" cy="1205"/>
              </a:xfrm>
              <a:custGeom>
                <a:avLst/>
                <a:gdLst/>
                <a:ahLst/>
                <a:cxnLst>
                  <a:cxn ang="0">
                    <a:pos x="1216" y="9"/>
                  </a:cxn>
                  <a:cxn ang="0">
                    <a:pos x="1341" y="2"/>
                  </a:cxn>
                  <a:cxn ang="0">
                    <a:pos x="1431" y="0"/>
                  </a:cxn>
                  <a:cxn ang="0">
                    <a:pos x="1549" y="5"/>
                  </a:cxn>
                  <a:cxn ang="0">
                    <a:pos x="1663" y="14"/>
                  </a:cxn>
                  <a:cxn ang="0">
                    <a:pos x="1744" y="26"/>
                  </a:cxn>
                  <a:cxn ang="0">
                    <a:pos x="1849" y="48"/>
                  </a:cxn>
                  <a:cxn ang="0">
                    <a:pos x="1947" y="75"/>
                  </a:cxn>
                  <a:cxn ang="0">
                    <a:pos x="2038" y="111"/>
                  </a:cxn>
                  <a:cxn ang="0">
                    <a:pos x="2163" y="176"/>
                  </a:cxn>
                  <a:cxn ang="0">
                    <a:pos x="2268" y="251"/>
                  </a:cxn>
                  <a:cxn ang="0">
                    <a:pos x="2353" y="336"/>
                  </a:cxn>
                  <a:cxn ang="0">
                    <a:pos x="2412" y="431"/>
                  </a:cxn>
                  <a:cxn ang="0">
                    <a:pos x="2452" y="567"/>
                  </a:cxn>
                  <a:cxn ang="0">
                    <a:pos x="2449" y="674"/>
                  </a:cxn>
                  <a:cxn ang="0">
                    <a:pos x="2419" y="776"/>
                  </a:cxn>
                  <a:cxn ang="0">
                    <a:pos x="2362" y="869"/>
                  </a:cxn>
                  <a:cxn ang="0">
                    <a:pos x="2283" y="947"/>
                  </a:cxn>
                  <a:cxn ang="0">
                    <a:pos x="2137" y="1016"/>
                  </a:cxn>
                  <a:cxn ang="0">
                    <a:pos x="2073" y="1029"/>
                  </a:cxn>
                  <a:cxn ang="0">
                    <a:pos x="1981" y="1031"/>
                  </a:cxn>
                  <a:cxn ang="0">
                    <a:pos x="1881" y="1020"/>
                  </a:cxn>
                  <a:cxn ang="0">
                    <a:pos x="1801" y="1010"/>
                  </a:cxn>
                  <a:cxn ang="0">
                    <a:pos x="1689" y="992"/>
                  </a:cxn>
                  <a:cxn ang="0">
                    <a:pos x="1570" y="974"/>
                  </a:cxn>
                  <a:cxn ang="0">
                    <a:pos x="1479" y="965"/>
                  </a:cxn>
                  <a:cxn ang="0">
                    <a:pos x="1353" y="962"/>
                  </a:cxn>
                  <a:cxn ang="0">
                    <a:pos x="1225" y="971"/>
                  </a:cxn>
                  <a:cxn ang="0">
                    <a:pos x="1101" y="996"/>
                  </a:cxn>
                  <a:cxn ang="0">
                    <a:pos x="1011" y="1022"/>
                  </a:cxn>
                  <a:cxn ang="0">
                    <a:pos x="895" y="1062"/>
                  </a:cxn>
                  <a:cxn ang="0">
                    <a:pos x="786" y="1104"/>
                  </a:cxn>
                  <a:cxn ang="0">
                    <a:pos x="682" y="1145"/>
                  </a:cxn>
                  <a:cxn ang="0">
                    <a:pos x="585" y="1179"/>
                  </a:cxn>
                  <a:cxn ang="0">
                    <a:pos x="492" y="1199"/>
                  </a:cxn>
                  <a:cxn ang="0">
                    <a:pos x="406" y="1205"/>
                  </a:cxn>
                  <a:cxn ang="0">
                    <a:pos x="285" y="1182"/>
                  </a:cxn>
                  <a:cxn ang="0">
                    <a:pos x="183" y="1131"/>
                  </a:cxn>
                  <a:cxn ang="0">
                    <a:pos x="102" y="1058"/>
                  </a:cxn>
                  <a:cxn ang="0">
                    <a:pos x="42" y="969"/>
                  </a:cxn>
                  <a:cxn ang="0">
                    <a:pos x="3" y="833"/>
                  </a:cxn>
                  <a:cxn ang="0">
                    <a:pos x="6" y="728"/>
                  </a:cxn>
                  <a:cxn ang="0">
                    <a:pos x="34" y="621"/>
                  </a:cxn>
                  <a:cxn ang="0">
                    <a:pos x="90" y="519"/>
                  </a:cxn>
                  <a:cxn ang="0">
                    <a:pos x="169" y="419"/>
                  </a:cxn>
                  <a:cxn ang="0">
                    <a:pos x="307" y="299"/>
                  </a:cxn>
                  <a:cxn ang="0">
                    <a:pos x="369" y="258"/>
                  </a:cxn>
                  <a:cxn ang="0">
                    <a:pos x="456" y="207"/>
                  </a:cxn>
                  <a:cxn ang="0">
                    <a:pos x="552" y="164"/>
                  </a:cxn>
                  <a:cxn ang="0">
                    <a:pos x="654" y="123"/>
                  </a:cxn>
                  <a:cxn ang="0">
                    <a:pos x="763" y="90"/>
                  </a:cxn>
                  <a:cxn ang="0">
                    <a:pos x="879" y="60"/>
                  </a:cxn>
                  <a:cxn ang="0">
                    <a:pos x="967" y="42"/>
                  </a:cxn>
                  <a:cxn ang="0">
                    <a:pos x="1090" y="23"/>
                  </a:cxn>
                </a:cxnLst>
                <a:rect l="0" t="0" r="r" b="b"/>
                <a:pathLst>
                  <a:path w="2456" h="1206">
                    <a:moveTo>
                      <a:pt x="1153" y="15"/>
                    </a:moveTo>
                    <a:lnTo>
                      <a:pt x="1185" y="12"/>
                    </a:lnTo>
                    <a:lnTo>
                      <a:pt x="1216" y="9"/>
                    </a:lnTo>
                    <a:lnTo>
                      <a:pt x="1248" y="6"/>
                    </a:lnTo>
                    <a:lnTo>
                      <a:pt x="1279" y="5"/>
                    </a:lnTo>
                    <a:lnTo>
                      <a:pt x="1341" y="2"/>
                    </a:lnTo>
                    <a:lnTo>
                      <a:pt x="1371" y="2"/>
                    </a:lnTo>
                    <a:lnTo>
                      <a:pt x="1401" y="0"/>
                    </a:lnTo>
                    <a:lnTo>
                      <a:pt x="1431" y="0"/>
                    </a:lnTo>
                    <a:lnTo>
                      <a:pt x="1491" y="2"/>
                    </a:lnTo>
                    <a:lnTo>
                      <a:pt x="1519" y="3"/>
                    </a:lnTo>
                    <a:lnTo>
                      <a:pt x="1549" y="5"/>
                    </a:lnTo>
                    <a:lnTo>
                      <a:pt x="1578" y="6"/>
                    </a:lnTo>
                    <a:lnTo>
                      <a:pt x="1635" y="11"/>
                    </a:lnTo>
                    <a:lnTo>
                      <a:pt x="1663" y="14"/>
                    </a:lnTo>
                    <a:lnTo>
                      <a:pt x="1690" y="18"/>
                    </a:lnTo>
                    <a:lnTo>
                      <a:pt x="1717" y="23"/>
                    </a:lnTo>
                    <a:lnTo>
                      <a:pt x="1744" y="26"/>
                    </a:lnTo>
                    <a:lnTo>
                      <a:pt x="1797" y="36"/>
                    </a:lnTo>
                    <a:lnTo>
                      <a:pt x="1822" y="42"/>
                    </a:lnTo>
                    <a:lnTo>
                      <a:pt x="1849" y="48"/>
                    </a:lnTo>
                    <a:lnTo>
                      <a:pt x="1873" y="54"/>
                    </a:lnTo>
                    <a:lnTo>
                      <a:pt x="1923" y="69"/>
                    </a:lnTo>
                    <a:lnTo>
                      <a:pt x="1947" y="75"/>
                    </a:lnTo>
                    <a:lnTo>
                      <a:pt x="1969" y="84"/>
                    </a:lnTo>
                    <a:lnTo>
                      <a:pt x="1993" y="93"/>
                    </a:lnTo>
                    <a:lnTo>
                      <a:pt x="2038" y="111"/>
                    </a:lnTo>
                    <a:lnTo>
                      <a:pt x="2082" y="131"/>
                    </a:lnTo>
                    <a:lnTo>
                      <a:pt x="2124" y="152"/>
                    </a:lnTo>
                    <a:lnTo>
                      <a:pt x="2163" y="176"/>
                    </a:lnTo>
                    <a:lnTo>
                      <a:pt x="2200" y="200"/>
                    </a:lnTo>
                    <a:lnTo>
                      <a:pt x="2236" y="225"/>
                    </a:lnTo>
                    <a:lnTo>
                      <a:pt x="2268" y="251"/>
                    </a:lnTo>
                    <a:lnTo>
                      <a:pt x="2299" y="279"/>
                    </a:lnTo>
                    <a:lnTo>
                      <a:pt x="2326" y="308"/>
                    </a:lnTo>
                    <a:lnTo>
                      <a:pt x="2353" y="336"/>
                    </a:lnTo>
                    <a:lnTo>
                      <a:pt x="2376" y="368"/>
                    </a:lnTo>
                    <a:lnTo>
                      <a:pt x="2395" y="399"/>
                    </a:lnTo>
                    <a:lnTo>
                      <a:pt x="2412" y="431"/>
                    </a:lnTo>
                    <a:lnTo>
                      <a:pt x="2427" y="464"/>
                    </a:lnTo>
                    <a:lnTo>
                      <a:pt x="2439" y="498"/>
                    </a:lnTo>
                    <a:lnTo>
                      <a:pt x="2452" y="567"/>
                    </a:lnTo>
                    <a:lnTo>
                      <a:pt x="2455" y="603"/>
                    </a:lnTo>
                    <a:lnTo>
                      <a:pt x="2454" y="639"/>
                    </a:lnTo>
                    <a:lnTo>
                      <a:pt x="2449" y="674"/>
                    </a:lnTo>
                    <a:lnTo>
                      <a:pt x="2443" y="708"/>
                    </a:lnTo>
                    <a:lnTo>
                      <a:pt x="2433" y="743"/>
                    </a:lnTo>
                    <a:lnTo>
                      <a:pt x="2419" y="776"/>
                    </a:lnTo>
                    <a:lnTo>
                      <a:pt x="2404" y="809"/>
                    </a:lnTo>
                    <a:lnTo>
                      <a:pt x="2385" y="839"/>
                    </a:lnTo>
                    <a:lnTo>
                      <a:pt x="2362" y="869"/>
                    </a:lnTo>
                    <a:lnTo>
                      <a:pt x="2338" y="897"/>
                    </a:lnTo>
                    <a:lnTo>
                      <a:pt x="2311" y="923"/>
                    </a:lnTo>
                    <a:lnTo>
                      <a:pt x="2283" y="947"/>
                    </a:lnTo>
                    <a:lnTo>
                      <a:pt x="2250" y="968"/>
                    </a:lnTo>
                    <a:lnTo>
                      <a:pt x="2214" y="987"/>
                    </a:lnTo>
                    <a:lnTo>
                      <a:pt x="2137" y="1016"/>
                    </a:lnTo>
                    <a:lnTo>
                      <a:pt x="2116" y="1022"/>
                    </a:lnTo>
                    <a:lnTo>
                      <a:pt x="2095" y="1026"/>
                    </a:lnTo>
                    <a:lnTo>
                      <a:pt x="2073" y="1029"/>
                    </a:lnTo>
                    <a:lnTo>
                      <a:pt x="2052" y="1031"/>
                    </a:lnTo>
                    <a:lnTo>
                      <a:pt x="2005" y="1032"/>
                    </a:lnTo>
                    <a:lnTo>
                      <a:pt x="1981" y="1031"/>
                    </a:lnTo>
                    <a:lnTo>
                      <a:pt x="1956" y="1029"/>
                    </a:lnTo>
                    <a:lnTo>
                      <a:pt x="1932" y="1028"/>
                    </a:lnTo>
                    <a:lnTo>
                      <a:pt x="1881" y="1020"/>
                    </a:lnTo>
                    <a:lnTo>
                      <a:pt x="1855" y="1017"/>
                    </a:lnTo>
                    <a:lnTo>
                      <a:pt x="1828" y="1014"/>
                    </a:lnTo>
                    <a:lnTo>
                      <a:pt x="1801" y="1010"/>
                    </a:lnTo>
                    <a:lnTo>
                      <a:pt x="1746" y="1001"/>
                    </a:lnTo>
                    <a:lnTo>
                      <a:pt x="1717" y="996"/>
                    </a:lnTo>
                    <a:lnTo>
                      <a:pt x="1689" y="992"/>
                    </a:lnTo>
                    <a:lnTo>
                      <a:pt x="1660" y="987"/>
                    </a:lnTo>
                    <a:lnTo>
                      <a:pt x="1629" y="983"/>
                    </a:lnTo>
                    <a:lnTo>
                      <a:pt x="1570" y="974"/>
                    </a:lnTo>
                    <a:lnTo>
                      <a:pt x="1540" y="971"/>
                    </a:lnTo>
                    <a:lnTo>
                      <a:pt x="1509" y="968"/>
                    </a:lnTo>
                    <a:lnTo>
                      <a:pt x="1479" y="965"/>
                    </a:lnTo>
                    <a:lnTo>
                      <a:pt x="1417" y="962"/>
                    </a:lnTo>
                    <a:lnTo>
                      <a:pt x="1386" y="960"/>
                    </a:lnTo>
                    <a:lnTo>
                      <a:pt x="1353" y="962"/>
                    </a:lnTo>
                    <a:lnTo>
                      <a:pt x="1321" y="962"/>
                    </a:lnTo>
                    <a:lnTo>
                      <a:pt x="1257" y="966"/>
                    </a:lnTo>
                    <a:lnTo>
                      <a:pt x="1225" y="971"/>
                    </a:lnTo>
                    <a:lnTo>
                      <a:pt x="1194" y="977"/>
                    </a:lnTo>
                    <a:lnTo>
                      <a:pt x="1162" y="983"/>
                    </a:lnTo>
                    <a:lnTo>
                      <a:pt x="1101" y="996"/>
                    </a:lnTo>
                    <a:lnTo>
                      <a:pt x="1069" y="1004"/>
                    </a:lnTo>
                    <a:lnTo>
                      <a:pt x="1039" y="1013"/>
                    </a:lnTo>
                    <a:lnTo>
                      <a:pt x="1011" y="1022"/>
                    </a:lnTo>
                    <a:lnTo>
                      <a:pt x="952" y="1041"/>
                    </a:lnTo>
                    <a:lnTo>
                      <a:pt x="924" y="1052"/>
                    </a:lnTo>
                    <a:lnTo>
                      <a:pt x="895" y="1062"/>
                    </a:lnTo>
                    <a:lnTo>
                      <a:pt x="840" y="1083"/>
                    </a:lnTo>
                    <a:lnTo>
                      <a:pt x="813" y="1094"/>
                    </a:lnTo>
                    <a:lnTo>
                      <a:pt x="786" y="1104"/>
                    </a:lnTo>
                    <a:lnTo>
                      <a:pt x="760" y="1115"/>
                    </a:lnTo>
                    <a:lnTo>
                      <a:pt x="708" y="1136"/>
                    </a:lnTo>
                    <a:lnTo>
                      <a:pt x="682" y="1145"/>
                    </a:lnTo>
                    <a:lnTo>
                      <a:pt x="658" y="1154"/>
                    </a:lnTo>
                    <a:lnTo>
                      <a:pt x="609" y="1170"/>
                    </a:lnTo>
                    <a:lnTo>
                      <a:pt x="585" y="1179"/>
                    </a:lnTo>
                    <a:lnTo>
                      <a:pt x="562" y="1185"/>
                    </a:lnTo>
                    <a:lnTo>
                      <a:pt x="538" y="1191"/>
                    </a:lnTo>
                    <a:lnTo>
                      <a:pt x="492" y="1199"/>
                    </a:lnTo>
                    <a:lnTo>
                      <a:pt x="471" y="1203"/>
                    </a:lnTo>
                    <a:lnTo>
                      <a:pt x="448" y="1205"/>
                    </a:lnTo>
                    <a:lnTo>
                      <a:pt x="406" y="1205"/>
                    </a:lnTo>
                    <a:lnTo>
                      <a:pt x="363" y="1200"/>
                    </a:lnTo>
                    <a:lnTo>
                      <a:pt x="324" y="1193"/>
                    </a:lnTo>
                    <a:lnTo>
                      <a:pt x="285" y="1182"/>
                    </a:lnTo>
                    <a:lnTo>
                      <a:pt x="249" y="1167"/>
                    </a:lnTo>
                    <a:lnTo>
                      <a:pt x="214" y="1151"/>
                    </a:lnTo>
                    <a:lnTo>
                      <a:pt x="183" y="1131"/>
                    </a:lnTo>
                    <a:lnTo>
                      <a:pt x="154" y="1109"/>
                    </a:lnTo>
                    <a:lnTo>
                      <a:pt x="126" y="1085"/>
                    </a:lnTo>
                    <a:lnTo>
                      <a:pt x="102" y="1058"/>
                    </a:lnTo>
                    <a:lnTo>
                      <a:pt x="79" y="1031"/>
                    </a:lnTo>
                    <a:lnTo>
                      <a:pt x="60" y="1001"/>
                    </a:lnTo>
                    <a:lnTo>
                      <a:pt x="42" y="969"/>
                    </a:lnTo>
                    <a:lnTo>
                      <a:pt x="28" y="936"/>
                    </a:lnTo>
                    <a:lnTo>
                      <a:pt x="16" y="903"/>
                    </a:lnTo>
                    <a:lnTo>
                      <a:pt x="3" y="833"/>
                    </a:lnTo>
                    <a:lnTo>
                      <a:pt x="0" y="798"/>
                    </a:lnTo>
                    <a:lnTo>
                      <a:pt x="1" y="762"/>
                    </a:lnTo>
                    <a:lnTo>
                      <a:pt x="6" y="728"/>
                    </a:lnTo>
                    <a:lnTo>
                      <a:pt x="12" y="692"/>
                    </a:lnTo>
                    <a:lnTo>
                      <a:pt x="22" y="656"/>
                    </a:lnTo>
                    <a:lnTo>
                      <a:pt x="34" y="621"/>
                    </a:lnTo>
                    <a:lnTo>
                      <a:pt x="51" y="587"/>
                    </a:lnTo>
                    <a:lnTo>
                      <a:pt x="69" y="552"/>
                    </a:lnTo>
                    <a:lnTo>
                      <a:pt x="90" y="519"/>
                    </a:lnTo>
                    <a:lnTo>
                      <a:pt x="114" y="485"/>
                    </a:lnTo>
                    <a:lnTo>
                      <a:pt x="139" y="452"/>
                    </a:lnTo>
                    <a:lnTo>
                      <a:pt x="169" y="419"/>
                    </a:lnTo>
                    <a:lnTo>
                      <a:pt x="201" y="389"/>
                    </a:lnTo>
                    <a:lnTo>
                      <a:pt x="234" y="357"/>
                    </a:lnTo>
                    <a:lnTo>
                      <a:pt x="307" y="299"/>
                    </a:lnTo>
                    <a:lnTo>
                      <a:pt x="327" y="285"/>
                    </a:lnTo>
                    <a:lnTo>
                      <a:pt x="348" y="272"/>
                    </a:lnTo>
                    <a:lnTo>
                      <a:pt x="369" y="258"/>
                    </a:lnTo>
                    <a:lnTo>
                      <a:pt x="411" y="233"/>
                    </a:lnTo>
                    <a:lnTo>
                      <a:pt x="433" y="219"/>
                    </a:lnTo>
                    <a:lnTo>
                      <a:pt x="456" y="207"/>
                    </a:lnTo>
                    <a:lnTo>
                      <a:pt x="480" y="197"/>
                    </a:lnTo>
                    <a:lnTo>
                      <a:pt x="526" y="174"/>
                    </a:lnTo>
                    <a:lnTo>
                      <a:pt x="552" y="164"/>
                    </a:lnTo>
                    <a:lnTo>
                      <a:pt x="576" y="153"/>
                    </a:lnTo>
                    <a:lnTo>
                      <a:pt x="628" y="134"/>
                    </a:lnTo>
                    <a:lnTo>
                      <a:pt x="654" y="123"/>
                    </a:lnTo>
                    <a:lnTo>
                      <a:pt x="681" y="114"/>
                    </a:lnTo>
                    <a:lnTo>
                      <a:pt x="708" y="105"/>
                    </a:lnTo>
                    <a:lnTo>
                      <a:pt x="763" y="90"/>
                    </a:lnTo>
                    <a:lnTo>
                      <a:pt x="792" y="81"/>
                    </a:lnTo>
                    <a:lnTo>
                      <a:pt x="820" y="74"/>
                    </a:lnTo>
                    <a:lnTo>
                      <a:pt x="879" y="60"/>
                    </a:lnTo>
                    <a:lnTo>
                      <a:pt x="907" y="54"/>
                    </a:lnTo>
                    <a:lnTo>
                      <a:pt x="937" y="48"/>
                    </a:lnTo>
                    <a:lnTo>
                      <a:pt x="967" y="42"/>
                    </a:lnTo>
                    <a:lnTo>
                      <a:pt x="1027" y="32"/>
                    </a:lnTo>
                    <a:lnTo>
                      <a:pt x="1060" y="27"/>
                    </a:lnTo>
                    <a:lnTo>
                      <a:pt x="1090" y="23"/>
                    </a:lnTo>
                    <a:lnTo>
                      <a:pt x="1153" y="15"/>
                    </a:lnTo>
                  </a:path>
                </a:pathLst>
              </a:custGeom>
              <a:solidFill>
                <a:srgbClr val="408585"/>
              </a:solidFill>
              <a:ln w="254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62639" dir="3080412" algn="ctr" rotWithShape="0">
                  <a:srgbClr val="00C0C4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nb-NO"/>
              </a:p>
            </p:txBody>
          </p:sp>
          <p:sp>
            <p:nvSpPr>
              <p:cNvPr id="48162" name="Freeform 34"/>
              <p:cNvSpPr>
                <a:spLocks/>
              </p:cNvSpPr>
              <p:nvPr/>
            </p:nvSpPr>
            <p:spPr bwMode="auto">
              <a:xfrm>
                <a:off x="2432" y="1482"/>
                <a:ext cx="654" cy="320"/>
              </a:xfrm>
              <a:custGeom>
                <a:avLst/>
                <a:gdLst>
                  <a:gd name="T0" fmla="*/ 309 w 654"/>
                  <a:gd name="T1" fmla="*/ 3 h 320"/>
                  <a:gd name="T2" fmla="*/ 342 w 654"/>
                  <a:gd name="T3" fmla="*/ 0 h 320"/>
                  <a:gd name="T4" fmla="*/ 375 w 654"/>
                  <a:gd name="T5" fmla="*/ 0 h 320"/>
                  <a:gd name="T6" fmla="*/ 407 w 654"/>
                  <a:gd name="T7" fmla="*/ 0 h 320"/>
                  <a:gd name="T8" fmla="*/ 437 w 654"/>
                  <a:gd name="T9" fmla="*/ 1 h 320"/>
                  <a:gd name="T10" fmla="*/ 467 w 654"/>
                  <a:gd name="T11" fmla="*/ 4 h 320"/>
                  <a:gd name="T12" fmla="*/ 495 w 654"/>
                  <a:gd name="T13" fmla="*/ 10 h 320"/>
                  <a:gd name="T14" fmla="*/ 519 w 654"/>
                  <a:gd name="T15" fmla="*/ 16 h 320"/>
                  <a:gd name="T16" fmla="*/ 545 w 654"/>
                  <a:gd name="T17" fmla="*/ 24 h 320"/>
                  <a:gd name="T18" fmla="*/ 567 w 654"/>
                  <a:gd name="T19" fmla="*/ 33 h 320"/>
                  <a:gd name="T20" fmla="*/ 587 w 654"/>
                  <a:gd name="T21" fmla="*/ 42 h 320"/>
                  <a:gd name="T22" fmla="*/ 605 w 654"/>
                  <a:gd name="T23" fmla="*/ 54 h 320"/>
                  <a:gd name="T24" fmla="*/ 620 w 654"/>
                  <a:gd name="T25" fmla="*/ 66 h 320"/>
                  <a:gd name="T26" fmla="*/ 632 w 654"/>
                  <a:gd name="T27" fmla="*/ 79 h 320"/>
                  <a:gd name="T28" fmla="*/ 642 w 654"/>
                  <a:gd name="T29" fmla="*/ 93 h 320"/>
                  <a:gd name="T30" fmla="*/ 653 w 654"/>
                  <a:gd name="T31" fmla="*/ 124 h 320"/>
                  <a:gd name="T32" fmla="*/ 653 w 654"/>
                  <a:gd name="T33" fmla="*/ 141 h 320"/>
                  <a:gd name="T34" fmla="*/ 648 w 654"/>
                  <a:gd name="T35" fmla="*/ 156 h 320"/>
                  <a:gd name="T36" fmla="*/ 642 w 654"/>
                  <a:gd name="T37" fmla="*/ 172 h 320"/>
                  <a:gd name="T38" fmla="*/ 633 w 654"/>
                  <a:gd name="T39" fmla="*/ 187 h 320"/>
                  <a:gd name="T40" fmla="*/ 621 w 654"/>
                  <a:gd name="T41" fmla="*/ 202 h 320"/>
                  <a:gd name="T42" fmla="*/ 606 w 654"/>
                  <a:gd name="T43" fmla="*/ 217 h 320"/>
                  <a:gd name="T44" fmla="*/ 588 w 654"/>
                  <a:gd name="T45" fmla="*/ 231 h 320"/>
                  <a:gd name="T46" fmla="*/ 569 w 654"/>
                  <a:gd name="T47" fmla="*/ 244 h 320"/>
                  <a:gd name="T48" fmla="*/ 546 w 654"/>
                  <a:gd name="T49" fmla="*/ 258 h 320"/>
                  <a:gd name="T50" fmla="*/ 522 w 654"/>
                  <a:gd name="T51" fmla="*/ 270 h 320"/>
                  <a:gd name="T52" fmla="*/ 497 w 654"/>
                  <a:gd name="T53" fmla="*/ 280 h 320"/>
                  <a:gd name="T54" fmla="*/ 468 w 654"/>
                  <a:gd name="T55" fmla="*/ 289 h 320"/>
                  <a:gd name="T56" fmla="*/ 438 w 654"/>
                  <a:gd name="T57" fmla="*/ 298 h 320"/>
                  <a:gd name="T58" fmla="*/ 408 w 654"/>
                  <a:gd name="T59" fmla="*/ 304 h 320"/>
                  <a:gd name="T60" fmla="*/ 342 w 654"/>
                  <a:gd name="T61" fmla="*/ 315 h 320"/>
                  <a:gd name="T62" fmla="*/ 309 w 654"/>
                  <a:gd name="T63" fmla="*/ 318 h 320"/>
                  <a:gd name="T64" fmla="*/ 278 w 654"/>
                  <a:gd name="T65" fmla="*/ 319 h 320"/>
                  <a:gd name="T66" fmla="*/ 245 w 654"/>
                  <a:gd name="T67" fmla="*/ 319 h 320"/>
                  <a:gd name="T68" fmla="*/ 215 w 654"/>
                  <a:gd name="T69" fmla="*/ 316 h 320"/>
                  <a:gd name="T70" fmla="*/ 186 w 654"/>
                  <a:gd name="T71" fmla="*/ 313 h 320"/>
                  <a:gd name="T72" fmla="*/ 158 w 654"/>
                  <a:gd name="T73" fmla="*/ 309 h 320"/>
                  <a:gd name="T74" fmla="*/ 132 w 654"/>
                  <a:gd name="T75" fmla="*/ 301 h 320"/>
                  <a:gd name="T76" fmla="*/ 108 w 654"/>
                  <a:gd name="T77" fmla="*/ 295 h 320"/>
                  <a:gd name="T78" fmla="*/ 86 w 654"/>
                  <a:gd name="T79" fmla="*/ 285 h 320"/>
                  <a:gd name="T80" fmla="*/ 66 w 654"/>
                  <a:gd name="T81" fmla="*/ 276 h 320"/>
                  <a:gd name="T82" fmla="*/ 48 w 654"/>
                  <a:gd name="T83" fmla="*/ 265 h 320"/>
                  <a:gd name="T84" fmla="*/ 33 w 654"/>
                  <a:gd name="T85" fmla="*/ 252 h 320"/>
                  <a:gd name="T86" fmla="*/ 20 w 654"/>
                  <a:gd name="T87" fmla="*/ 240 h 320"/>
                  <a:gd name="T88" fmla="*/ 11 w 654"/>
                  <a:gd name="T89" fmla="*/ 225 h 320"/>
                  <a:gd name="T90" fmla="*/ 0 w 654"/>
                  <a:gd name="T91" fmla="*/ 193 h 320"/>
                  <a:gd name="T92" fmla="*/ 0 w 654"/>
                  <a:gd name="T93" fmla="*/ 178 h 320"/>
                  <a:gd name="T94" fmla="*/ 3 w 654"/>
                  <a:gd name="T95" fmla="*/ 162 h 320"/>
                  <a:gd name="T96" fmla="*/ 11 w 654"/>
                  <a:gd name="T97" fmla="*/ 147 h 320"/>
                  <a:gd name="T98" fmla="*/ 20 w 654"/>
                  <a:gd name="T99" fmla="*/ 130 h 320"/>
                  <a:gd name="T100" fmla="*/ 32 w 654"/>
                  <a:gd name="T101" fmla="*/ 115 h 320"/>
                  <a:gd name="T102" fmla="*/ 47 w 654"/>
                  <a:gd name="T103" fmla="*/ 100 h 320"/>
                  <a:gd name="T104" fmla="*/ 65 w 654"/>
                  <a:gd name="T105" fmla="*/ 87 h 320"/>
                  <a:gd name="T106" fmla="*/ 84 w 654"/>
                  <a:gd name="T107" fmla="*/ 73 h 320"/>
                  <a:gd name="T108" fmla="*/ 107 w 654"/>
                  <a:gd name="T109" fmla="*/ 61 h 320"/>
                  <a:gd name="T110" fmla="*/ 131 w 654"/>
                  <a:gd name="T111" fmla="*/ 49 h 320"/>
                  <a:gd name="T112" fmla="*/ 156 w 654"/>
                  <a:gd name="T113" fmla="*/ 39 h 320"/>
                  <a:gd name="T114" fmla="*/ 183 w 654"/>
                  <a:gd name="T115" fmla="*/ 28 h 320"/>
                  <a:gd name="T116" fmla="*/ 213 w 654"/>
                  <a:gd name="T117" fmla="*/ 21 h 320"/>
                  <a:gd name="T118" fmla="*/ 245 w 654"/>
                  <a:gd name="T119" fmla="*/ 13 h 320"/>
                  <a:gd name="T120" fmla="*/ 309 w 654"/>
                  <a:gd name="T121" fmla="*/ 3 h 32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4"/>
                  <a:gd name="T184" fmla="*/ 0 h 320"/>
                  <a:gd name="T185" fmla="*/ 654 w 654"/>
                  <a:gd name="T186" fmla="*/ 320 h 32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4" h="320">
                    <a:moveTo>
                      <a:pt x="309" y="3"/>
                    </a:moveTo>
                    <a:lnTo>
                      <a:pt x="342" y="0"/>
                    </a:lnTo>
                    <a:lnTo>
                      <a:pt x="375" y="0"/>
                    </a:lnTo>
                    <a:lnTo>
                      <a:pt x="407" y="0"/>
                    </a:lnTo>
                    <a:lnTo>
                      <a:pt x="437" y="1"/>
                    </a:lnTo>
                    <a:lnTo>
                      <a:pt x="467" y="4"/>
                    </a:lnTo>
                    <a:lnTo>
                      <a:pt x="495" y="10"/>
                    </a:lnTo>
                    <a:lnTo>
                      <a:pt x="519" y="16"/>
                    </a:lnTo>
                    <a:lnTo>
                      <a:pt x="545" y="24"/>
                    </a:lnTo>
                    <a:lnTo>
                      <a:pt x="567" y="33"/>
                    </a:lnTo>
                    <a:lnTo>
                      <a:pt x="587" y="42"/>
                    </a:lnTo>
                    <a:lnTo>
                      <a:pt x="605" y="54"/>
                    </a:lnTo>
                    <a:lnTo>
                      <a:pt x="620" y="66"/>
                    </a:lnTo>
                    <a:lnTo>
                      <a:pt x="632" y="79"/>
                    </a:lnTo>
                    <a:lnTo>
                      <a:pt x="642" y="93"/>
                    </a:lnTo>
                    <a:lnTo>
                      <a:pt x="653" y="124"/>
                    </a:lnTo>
                    <a:lnTo>
                      <a:pt x="653" y="141"/>
                    </a:lnTo>
                    <a:lnTo>
                      <a:pt x="648" y="156"/>
                    </a:lnTo>
                    <a:lnTo>
                      <a:pt x="642" y="172"/>
                    </a:lnTo>
                    <a:lnTo>
                      <a:pt x="633" y="187"/>
                    </a:lnTo>
                    <a:lnTo>
                      <a:pt x="621" y="202"/>
                    </a:lnTo>
                    <a:lnTo>
                      <a:pt x="606" y="217"/>
                    </a:lnTo>
                    <a:lnTo>
                      <a:pt x="588" y="231"/>
                    </a:lnTo>
                    <a:lnTo>
                      <a:pt x="569" y="244"/>
                    </a:lnTo>
                    <a:lnTo>
                      <a:pt x="546" y="258"/>
                    </a:lnTo>
                    <a:lnTo>
                      <a:pt x="522" y="270"/>
                    </a:lnTo>
                    <a:lnTo>
                      <a:pt x="497" y="280"/>
                    </a:lnTo>
                    <a:lnTo>
                      <a:pt x="468" y="289"/>
                    </a:lnTo>
                    <a:lnTo>
                      <a:pt x="438" y="298"/>
                    </a:lnTo>
                    <a:lnTo>
                      <a:pt x="408" y="304"/>
                    </a:lnTo>
                    <a:lnTo>
                      <a:pt x="342" y="315"/>
                    </a:lnTo>
                    <a:lnTo>
                      <a:pt x="309" y="318"/>
                    </a:lnTo>
                    <a:lnTo>
                      <a:pt x="278" y="319"/>
                    </a:lnTo>
                    <a:lnTo>
                      <a:pt x="245" y="319"/>
                    </a:lnTo>
                    <a:lnTo>
                      <a:pt x="215" y="316"/>
                    </a:lnTo>
                    <a:lnTo>
                      <a:pt x="186" y="313"/>
                    </a:lnTo>
                    <a:lnTo>
                      <a:pt x="158" y="309"/>
                    </a:lnTo>
                    <a:lnTo>
                      <a:pt x="132" y="301"/>
                    </a:lnTo>
                    <a:lnTo>
                      <a:pt x="108" y="295"/>
                    </a:lnTo>
                    <a:lnTo>
                      <a:pt x="86" y="285"/>
                    </a:lnTo>
                    <a:lnTo>
                      <a:pt x="66" y="276"/>
                    </a:lnTo>
                    <a:lnTo>
                      <a:pt x="48" y="265"/>
                    </a:lnTo>
                    <a:lnTo>
                      <a:pt x="33" y="252"/>
                    </a:lnTo>
                    <a:lnTo>
                      <a:pt x="20" y="240"/>
                    </a:lnTo>
                    <a:lnTo>
                      <a:pt x="11" y="225"/>
                    </a:lnTo>
                    <a:lnTo>
                      <a:pt x="0" y="193"/>
                    </a:lnTo>
                    <a:lnTo>
                      <a:pt x="0" y="178"/>
                    </a:lnTo>
                    <a:lnTo>
                      <a:pt x="3" y="162"/>
                    </a:lnTo>
                    <a:lnTo>
                      <a:pt x="11" y="147"/>
                    </a:lnTo>
                    <a:lnTo>
                      <a:pt x="20" y="130"/>
                    </a:lnTo>
                    <a:lnTo>
                      <a:pt x="32" y="115"/>
                    </a:lnTo>
                    <a:lnTo>
                      <a:pt x="47" y="100"/>
                    </a:lnTo>
                    <a:lnTo>
                      <a:pt x="65" y="87"/>
                    </a:lnTo>
                    <a:lnTo>
                      <a:pt x="84" y="73"/>
                    </a:lnTo>
                    <a:lnTo>
                      <a:pt x="107" y="61"/>
                    </a:lnTo>
                    <a:lnTo>
                      <a:pt x="131" y="49"/>
                    </a:lnTo>
                    <a:lnTo>
                      <a:pt x="156" y="39"/>
                    </a:lnTo>
                    <a:lnTo>
                      <a:pt x="183" y="28"/>
                    </a:lnTo>
                    <a:lnTo>
                      <a:pt x="213" y="21"/>
                    </a:lnTo>
                    <a:lnTo>
                      <a:pt x="245" y="13"/>
                    </a:lnTo>
                    <a:lnTo>
                      <a:pt x="309" y="3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3" name="Freeform 35"/>
              <p:cNvSpPr>
                <a:spLocks/>
              </p:cNvSpPr>
              <p:nvPr/>
            </p:nvSpPr>
            <p:spPr bwMode="auto">
              <a:xfrm>
                <a:off x="1300" y="1623"/>
                <a:ext cx="652" cy="320"/>
              </a:xfrm>
              <a:custGeom>
                <a:avLst/>
                <a:gdLst>
                  <a:gd name="T0" fmla="*/ 309 w 652"/>
                  <a:gd name="T1" fmla="*/ 3 h 320"/>
                  <a:gd name="T2" fmla="*/ 342 w 652"/>
                  <a:gd name="T3" fmla="*/ 0 h 320"/>
                  <a:gd name="T4" fmla="*/ 375 w 652"/>
                  <a:gd name="T5" fmla="*/ 0 h 320"/>
                  <a:gd name="T6" fmla="*/ 407 w 652"/>
                  <a:gd name="T7" fmla="*/ 0 h 320"/>
                  <a:gd name="T8" fmla="*/ 437 w 652"/>
                  <a:gd name="T9" fmla="*/ 1 h 320"/>
                  <a:gd name="T10" fmla="*/ 467 w 652"/>
                  <a:gd name="T11" fmla="*/ 4 h 320"/>
                  <a:gd name="T12" fmla="*/ 494 w 652"/>
                  <a:gd name="T13" fmla="*/ 10 h 320"/>
                  <a:gd name="T14" fmla="*/ 519 w 652"/>
                  <a:gd name="T15" fmla="*/ 16 h 320"/>
                  <a:gd name="T16" fmla="*/ 545 w 652"/>
                  <a:gd name="T17" fmla="*/ 24 h 320"/>
                  <a:gd name="T18" fmla="*/ 566 w 652"/>
                  <a:gd name="T19" fmla="*/ 33 h 320"/>
                  <a:gd name="T20" fmla="*/ 587 w 652"/>
                  <a:gd name="T21" fmla="*/ 42 h 320"/>
                  <a:gd name="T22" fmla="*/ 603 w 652"/>
                  <a:gd name="T23" fmla="*/ 54 h 320"/>
                  <a:gd name="T24" fmla="*/ 620 w 652"/>
                  <a:gd name="T25" fmla="*/ 66 h 320"/>
                  <a:gd name="T26" fmla="*/ 632 w 652"/>
                  <a:gd name="T27" fmla="*/ 79 h 320"/>
                  <a:gd name="T28" fmla="*/ 642 w 652"/>
                  <a:gd name="T29" fmla="*/ 93 h 320"/>
                  <a:gd name="T30" fmla="*/ 651 w 652"/>
                  <a:gd name="T31" fmla="*/ 124 h 320"/>
                  <a:gd name="T32" fmla="*/ 651 w 652"/>
                  <a:gd name="T33" fmla="*/ 141 h 320"/>
                  <a:gd name="T34" fmla="*/ 648 w 652"/>
                  <a:gd name="T35" fmla="*/ 156 h 320"/>
                  <a:gd name="T36" fmla="*/ 642 w 652"/>
                  <a:gd name="T37" fmla="*/ 172 h 320"/>
                  <a:gd name="T38" fmla="*/ 633 w 652"/>
                  <a:gd name="T39" fmla="*/ 187 h 320"/>
                  <a:gd name="T40" fmla="*/ 621 w 652"/>
                  <a:gd name="T41" fmla="*/ 202 h 320"/>
                  <a:gd name="T42" fmla="*/ 605 w 652"/>
                  <a:gd name="T43" fmla="*/ 217 h 320"/>
                  <a:gd name="T44" fmla="*/ 588 w 652"/>
                  <a:gd name="T45" fmla="*/ 231 h 320"/>
                  <a:gd name="T46" fmla="*/ 569 w 652"/>
                  <a:gd name="T47" fmla="*/ 244 h 320"/>
                  <a:gd name="T48" fmla="*/ 546 w 652"/>
                  <a:gd name="T49" fmla="*/ 258 h 320"/>
                  <a:gd name="T50" fmla="*/ 522 w 652"/>
                  <a:gd name="T51" fmla="*/ 270 h 320"/>
                  <a:gd name="T52" fmla="*/ 495 w 652"/>
                  <a:gd name="T53" fmla="*/ 280 h 320"/>
                  <a:gd name="T54" fmla="*/ 468 w 652"/>
                  <a:gd name="T55" fmla="*/ 289 h 320"/>
                  <a:gd name="T56" fmla="*/ 438 w 652"/>
                  <a:gd name="T57" fmla="*/ 298 h 320"/>
                  <a:gd name="T58" fmla="*/ 407 w 652"/>
                  <a:gd name="T59" fmla="*/ 304 h 320"/>
                  <a:gd name="T60" fmla="*/ 344 w 652"/>
                  <a:gd name="T61" fmla="*/ 315 h 320"/>
                  <a:gd name="T62" fmla="*/ 309 w 652"/>
                  <a:gd name="T63" fmla="*/ 318 h 320"/>
                  <a:gd name="T64" fmla="*/ 278 w 652"/>
                  <a:gd name="T65" fmla="*/ 319 h 320"/>
                  <a:gd name="T66" fmla="*/ 246 w 652"/>
                  <a:gd name="T67" fmla="*/ 319 h 320"/>
                  <a:gd name="T68" fmla="*/ 215 w 652"/>
                  <a:gd name="T69" fmla="*/ 316 h 320"/>
                  <a:gd name="T70" fmla="*/ 186 w 652"/>
                  <a:gd name="T71" fmla="*/ 313 h 320"/>
                  <a:gd name="T72" fmla="*/ 158 w 652"/>
                  <a:gd name="T73" fmla="*/ 309 h 320"/>
                  <a:gd name="T74" fmla="*/ 132 w 652"/>
                  <a:gd name="T75" fmla="*/ 301 h 320"/>
                  <a:gd name="T76" fmla="*/ 108 w 652"/>
                  <a:gd name="T77" fmla="*/ 295 h 320"/>
                  <a:gd name="T78" fmla="*/ 84 w 652"/>
                  <a:gd name="T79" fmla="*/ 286 h 320"/>
                  <a:gd name="T80" fmla="*/ 65 w 652"/>
                  <a:gd name="T81" fmla="*/ 276 h 320"/>
                  <a:gd name="T82" fmla="*/ 47 w 652"/>
                  <a:gd name="T83" fmla="*/ 265 h 320"/>
                  <a:gd name="T84" fmla="*/ 32 w 652"/>
                  <a:gd name="T85" fmla="*/ 252 h 320"/>
                  <a:gd name="T86" fmla="*/ 20 w 652"/>
                  <a:gd name="T87" fmla="*/ 240 h 320"/>
                  <a:gd name="T88" fmla="*/ 9 w 652"/>
                  <a:gd name="T89" fmla="*/ 225 h 320"/>
                  <a:gd name="T90" fmla="*/ 0 w 652"/>
                  <a:gd name="T91" fmla="*/ 195 h 320"/>
                  <a:gd name="T92" fmla="*/ 0 w 652"/>
                  <a:gd name="T93" fmla="*/ 178 h 320"/>
                  <a:gd name="T94" fmla="*/ 3 w 652"/>
                  <a:gd name="T95" fmla="*/ 163 h 320"/>
                  <a:gd name="T96" fmla="*/ 9 w 652"/>
                  <a:gd name="T97" fmla="*/ 147 h 320"/>
                  <a:gd name="T98" fmla="*/ 18 w 652"/>
                  <a:gd name="T99" fmla="*/ 130 h 320"/>
                  <a:gd name="T100" fmla="*/ 32 w 652"/>
                  <a:gd name="T101" fmla="*/ 115 h 320"/>
                  <a:gd name="T102" fmla="*/ 47 w 652"/>
                  <a:gd name="T103" fmla="*/ 102 h 320"/>
                  <a:gd name="T104" fmla="*/ 65 w 652"/>
                  <a:gd name="T105" fmla="*/ 87 h 320"/>
                  <a:gd name="T106" fmla="*/ 84 w 652"/>
                  <a:gd name="T107" fmla="*/ 73 h 320"/>
                  <a:gd name="T108" fmla="*/ 105 w 652"/>
                  <a:gd name="T109" fmla="*/ 61 h 320"/>
                  <a:gd name="T110" fmla="*/ 129 w 652"/>
                  <a:gd name="T111" fmla="*/ 49 h 320"/>
                  <a:gd name="T112" fmla="*/ 156 w 652"/>
                  <a:gd name="T113" fmla="*/ 37 h 320"/>
                  <a:gd name="T114" fmla="*/ 183 w 652"/>
                  <a:gd name="T115" fmla="*/ 28 h 320"/>
                  <a:gd name="T116" fmla="*/ 213 w 652"/>
                  <a:gd name="T117" fmla="*/ 19 h 320"/>
                  <a:gd name="T118" fmla="*/ 243 w 652"/>
                  <a:gd name="T119" fmla="*/ 13 h 320"/>
                  <a:gd name="T120" fmla="*/ 309 w 652"/>
                  <a:gd name="T121" fmla="*/ 3 h 32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2"/>
                  <a:gd name="T184" fmla="*/ 0 h 320"/>
                  <a:gd name="T185" fmla="*/ 652 w 652"/>
                  <a:gd name="T186" fmla="*/ 320 h 32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2" h="320">
                    <a:moveTo>
                      <a:pt x="309" y="3"/>
                    </a:moveTo>
                    <a:lnTo>
                      <a:pt x="342" y="0"/>
                    </a:lnTo>
                    <a:lnTo>
                      <a:pt x="375" y="0"/>
                    </a:lnTo>
                    <a:lnTo>
                      <a:pt x="407" y="0"/>
                    </a:lnTo>
                    <a:lnTo>
                      <a:pt x="437" y="1"/>
                    </a:lnTo>
                    <a:lnTo>
                      <a:pt x="467" y="4"/>
                    </a:lnTo>
                    <a:lnTo>
                      <a:pt x="494" y="10"/>
                    </a:lnTo>
                    <a:lnTo>
                      <a:pt x="519" y="16"/>
                    </a:lnTo>
                    <a:lnTo>
                      <a:pt x="545" y="24"/>
                    </a:lnTo>
                    <a:lnTo>
                      <a:pt x="566" y="33"/>
                    </a:lnTo>
                    <a:lnTo>
                      <a:pt x="587" y="42"/>
                    </a:lnTo>
                    <a:lnTo>
                      <a:pt x="603" y="54"/>
                    </a:lnTo>
                    <a:lnTo>
                      <a:pt x="620" y="66"/>
                    </a:lnTo>
                    <a:lnTo>
                      <a:pt x="632" y="79"/>
                    </a:lnTo>
                    <a:lnTo>
                      <a:pt x="642" y="93"/>
                    </a:lnTo>
                    <a:lnTo>
                      <a:pt x="651" y="124"/>
                    </a:lnTo>
                    <a:lnTo>
                      <a:pt x="651" y="141"/>
                    </a:lnTo>
                    <a:lnTo>
                      <a:pt x="648" y="156"/>
                    </a:lnTo>
                    <a:lnTo>
                      <a:pt x="642" y="172"/>
                    </a:lnTo>
                    <a:lnTo>
                      <a:pt x="633" y="187"/>
                    </a:lnTo>
                    <a:lnTo>
                      <a:pt x="621" y="202"/>
                    </a:lnTo>
                    <a:lnTo>
                      <a:pt x="605" y="217"/>
                    </a:lnTo>
                    <a:lnTo>
                      <a:pt x="588" y="231"/>
                    </a:lnTo>
                    <a:lnTo>
                      <a:pt x="569" y="244"/>
                    </a:lnTo>
                    <a:lnTo>
                      <a:pt x="546" y="258"/>
                    </a:lnTo>
                    <a:lnTo>
                      <a:pt x="522" y="270"/>
                    </a:lnTo>
                    <a:lnTo>
                      <a:pt x="495" y="280"/>
                    </a:lnTo>
                    <a:lnTo>
                      <a:pt x="468" y="289"/>
                    </a:lnTo>
                    <a:lnTo>
                      <a:pt x="438" y="298"/>
                    </a:lnTo>
                    <a:lnTo>
                      <a:pt x="407" y="304"/>
                    </a:lnTo>
                    <a:lnTo>
                      <a:pt x="344" y="315"/>
                    </a:lnTo>
                    <a:lnTo>
                      <a:pt x="309" y="318"/>
                    </a:lnTo>
                    <a:lnTo>
                      <a:pt x="278" y="319"/>
                    </a:lnTo>
                    <a:lnTo>
                      <a:pt x="246" y="319"/>
                    </a:lnTo>
                    <a:lnTo>
                      <a:pt x="215" y="316"/>
                    </a:lnTo>
                    <a:lnTo>
                      <a:pt x="186" y="313"/>
                    </a:lnTo>
                    <a:lnTo>
                      <a:pt x="158" y="309"/>
                    </a:lnTo>
                    <a:lnTo>
                      <a:pt x="132" y="301"/>
                    </a:lnTo>
                    <a:lnTo>
                      <a:pt x="108" y="295"/>
                    </a:lnTo>
                    <a:lnTo>
                      <a:pt x="84" y="286"/>
                    </a:lnTo>
                    <a:lnTo>
                      <a:pt x="65" y="276"/>
                    </a:lnTo>
                    <a:lnTo>
                      <a:pt x="47" y="265"/>
                    </a:lnTo>
                    <a:lnTo>
                      <a:pt x="32" y="252"/>
                    </a:lnTo>
                    <a:lnTo>
                      <a:pt x="20" y="240"/>
                    </a:lnTo>
                    <a:lnTo>
                      <a:pt x="9" y="225"/>
                    </a:lnTo>
                    <a:lnTo>
                      <a:pt x="0" y="195"/>
                    </a:lnTo>
                    <a:lnTo>
                      <a:pt x="0" y="178"/>
                    </a:lnTo>
                    <a:lnTo>
                      <a:pt x="3" y="163"/>
                    </a:lnTo>
                    <a:lnTo>
                      <a:pt x="9" y="147"/>
                    </a:lnTo>
                    <a:lnTo>
                      <a:pt x="18" y="130"/>
                    </a:lnTo>
                    <a:lnTo>
                      <a:pt x="32" y="115"/>
                    </a:lnTo>
                    <a:lnTo>
                      <a:pt x="47" y="102"/>
                    </a:lnTo>
                    <a:lnTo>
                      <a:pt x="65" y="87"/>
                    </a:lnTo>
                    <a:lnTo>
                      <a:pt x="84" y="73"/>
                    </a:lnTo>
                    <a:lnTo>
                      <a:pt x="105" y="61"/>
                    </a:lnTo>
                    <a:lnTo>
                      <a:pt x="129" y="49"/>
                    </a:lnTo>
                    <a:lnTo>
                      <a:pt x="156" y="37"/>
                    </a:lnTo>
                    <a:lnTo>
                      <a:pt x="183" y="28"/>
                    </a:lnTo>
                    <a:lnTo>
                      <a:pt x="213" y="19"/>
                    </a:lnTo>
                    <a:lnTo>
                      <a:pt x="243" y="13"/>
                    </a:lnTo>
                    <a:lnTo>
                      <a:pt x="309" y="3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4" name="Freeform 36"/>
              <p:cNvSpPr>
                <a:spLocks/>
              </p:cNvSpPr>
              <p:nvPr/>
            </p:nvSpPr>
            <p:spPr bwMode="auto">
              <a:xfrm>
                <a:off x="3467" y="1840"/>
                <a:ext cx="99" cy="97"/>
              </a:xfrm>
              <a:custGeom>
                <a:avLst/>
                <a:gdLst>
                  <a:gd name="T0" fmla="*/ 0 w 99"/>
                  <a:gd name="T1" fmla="*/ 96 h 97"/>
                  <a:gd name="T2" fmla="*/ 0 w 99"/>
                  <a:gd name="T3" fmla="*/ 0 h 97"/>
                  <a:gd name="T4" fmla="*/ 98 w 99"/>
                  <a:gd name="T5" fmla="*/ 0 h 97"/>
                  <a:gd name="T6" fmla="*/ 98 w 99"/>
                  <a:gd name="T7" fmla="*/ 96 h 97"/>
                  <a:gd name="T8" fmla="*/ 0 w 99"/>
                  <a:gd name="T9" fmla="*/ 9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7"/>
                  <a:gd name="T17" fmla="*/ 99 w 9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7">
                    <a:moveTo>
                      <a:pt x="0" y="96"/>
                    </a:moveTo>
                    <a:lnTo>
                      <a:pt x="0" y="0"/>
                    </a:lnTo>
                    <a:lnTo>
                      <a:pt x="98" y="0"/>
                    </a:lnTo>
                    <a:lnTo>
                      <a:pt x="98" y="96"/>
                    </a:lnTo>
                    <a:lnTo>
                      <a:pt x="0" y="96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5" name="Freeform 37"/>
              <p:cNvSpPr>
                <a:spLocks/>
              </p:cNvSpPr>
              <p:nvPr/>
            </p:nvSpPr>
            <p:spPr bwMode="auto">
              <a:xfrm>
                <a:off x="3613" y="1485"/>
                <a:ext cx="307" cy="461"/>
              </a:xfrm>
              <a:custGeom>
                <a:avLst/>
                <a:gdLst>
                  <a:gd name="T0" fmla="*/ 89 w 307"/>
                  <a:gd name="T1" fmla="*/ 321 h 461"/>
                  <a:gd name="T2" fmla="*/ 93 w 307"/>
                  <a:gd name="T3" fmla="*/ 352 h 461"/>
                  <a:gd name="T4" fmla="*/ 108 w 307"/>
                  <a:gd name="T5" fmla="*/ 375 h 461"/>
                  <a:gd name="T6" fmla="*/ 129 w 307"/>
                  <a:gd name="T7" fmla="*/ 388 h 461"/>
                  <a:gd name="T8" fmla="*/ 153 w 307"/>
                  <a:gd name="T9" fmla="*/ 391 h 461"/>
                  <a:gd name="T10" fmla="*/ 177 w 307"/>
                  <a:gd name="T11" fmla="*/ 388 h 461"/>
                  <a:gd name="T12" fmla="*/ 197 w 307"/>
                  <a:gd name="T13" fmla="*/ 373 h 461"/>
                  <a:gd name="T14" fmla="*/ 210 w 307"/>
                  <a:gd name="T15" fmla="*/ 354 h 461"/>
                  <a:gd name="T16" fmla="*/ 215 w 307"/>
                  <a:gd name="T17" fmla="*/ 316 h 461"/>
                  <a:gd name="T18" fmla="*/ 212 w 307"/>
                  <a:gd name="T19" fmla="*/ 300 h 461"/>
                  <a:gd name="T20" fmla="*/ 203 w 307"/>
                  <a:gd name="T21" fmla="*/ 285 h 461"/>
                  <a:gd name="T22" fmla="*/ 192 w 307"/>
                  <a:gd name="T23" fmla="*/ 273 h 461"/>
                  <a:gd name="T24" fmla="*/ 179 w 307"/>
                  <a:gd name="T25" fmla="*/ 264 h 461"/>
                  <a:gd name="T26" fmla="*/ 162 w 307"/>
                  <a:gd name="T27" fmla="*/ 258 h 461"/>
                  <a:gd name="T28" fmla="*/ 144 w 307"/>
                  <a:gd name="T29" fmla="*/ 253 h 461"/>
                  <a:gd name="T30" fmla="*/ 117 w 307"/>
                  <a:gd name="T31" fmla="*/ 253 h 461"/>
                  <a:gd name="T32" fmla="*/ 123 w 307"/>
                  <a:gd name="T33" fmla="*/ 195 h 461"/>
                  <a:gd name="T34" fmla="*/ 138 w 307"/>
                  <a:gd name="T35" fmla="*/ 195 h 461"/>
                  <a:gd name="T36" fmla="*/ 153 w 307"/>
                  <a:gd name="T37" fmla="*/ 192 h 461"/>
                  <a:gd name="T38" fmla="*/ 167 w 307"/>
                  <a:gd name="T39" fmla="*/ 189 h 461"/>
                  <a:gd name="T40" fmla="*/ 180 w 307"/>
                  <a:gd name="T41" fmla="*/ 184 h 461"/>
                  <a:gd name="T42" fmla="*/ 191 w 307"/>
                  <a:gd name="T43" fmla="*/ 177 h 461"/>
                  <a:gd name="T44" fmla="*/ 200 w 307"/>
                  <a:gd name="T45" fmla="*/ 166 h 461"/>
                  <a:gd name="T46" fmla="*/ 206 w 307"/>
                  <a:gd name="T47" fmla="*/ 145 h 461"/>
                  <a:gd name="T48" fmla="*/ 204 w 307"/>
                  <a:gd name="T49" fmla="*/ 115 h 461"/>
                  <a:gd name="T50" fmla="*/ 192 w 307"/>
                  <a:gd name="T51" fmla="*/ 94 h 461"/>
                  <a:gd name="T52" fmla="*/ 174 w 307"/>
                  <a:gd name="T53" fmla="*/ 78 h 461"/>
                  <a:gd name="T54" fmla="*/ 150 w 307"/>
                  <a:gd name="T55" fmla="*/ 72 h 461"/>
                  <a:gd name="T56" fmla="*/ 126 w 307"/>
                  <a:gd name="T57" fmla="*/ 75 h 461"/>
                  <a:gd name="T58" fmla="*/ 108 w 307"/>
                  <a:gd name="T59" fmla="*/ 88 h 461"/>
                  <a:gd name="T60" fmla="*/ 95 w 307"/>
                  <a:gd name="T61" fmla="*/ 114 h 461"/>
                  <a:gd name="T62" fmla="*/ 9 w 307"/>
                  <a:gd name="T63" fmla="*/ 150 h 461"/>
                  <a:gd name="T64" fmla="*/ 8 w 307"/>
                  <a:gd name="T65" fmla="*/ 126 h 461"/>
                  <a:gd name="T66" fmla="*/ 12 w 307"/>
                  <a:gd name="T67" fmla="*/ 100 h 461"/>
                  <a:gd name="T68" fmla="*/ 21 w 307"/>
                  <a:gd name="T69" fmla="*/ 75 h 461"/>
                  <a:gd name="T70" fmla="*/ 36 w 307"/>
                  <a:gd name="T71" fmla="*/ 51 h 461"/>
                  <a:gd name="T72" fmla="*/ 57 w 307"/>
                  <a:gd name="T73" fmla="*/ 30 h 461"/>
                  <a:gd name="T74" fmla="*/ 83 w 307"/>
                  <a:gd name="T75" fmla="*/ 15 h 461"/>
                  <a:gd name="T76" fmla="*/ 113 w 307"/>
                  <a:gd name="T77" fmla="*/ 4 h 461"/>
                  <a:gd name="T78" fmla="*/ 182 w 307"/>
                  <a:gd name="T79" fmla="*/ 1 h 461"/>
                  <a:gd name="T80" fmla="*/ 231 w 307"/>
                  <a:gd name="T81" fmla="*/ 16 h 461"/>
                  <a:gd name="T82" fmla="*/ 264 w 307"/>
                  <a:gd name="T83" fmla="*/ 42 h 461"/>
                  <a:gd name="T84" fmla="*/ 285 w 307"/>
                  <a:gd name="T85" fmla="*/ 75 h 461"/>
                  <a:gd name="T86" fmla="*/ 293 w 307"/>
                  <a:gd name="T87" fmla="*/ 111 h 461"/>
                  <a:gd name="T88" fmla="*/ 290 w 307"/>
                  <a:gd name="T89" fmla="*/ 147 h 461"/>
                  <a:gd name="T90" fmla="*/ 278 w 307"/>
                  <a:gd name="T91" fmla="*/ 180 h 461"/>
                  <a:gd name="T92" fmla="*/ 245 w 307"/>
                  <a:gd name="T93" fmla="*/ 214 h 461"/>
                  <a:gd name="T94" fmla="*/ 275 w 307"/>
                  <a:gd name="T95" fmla="*/ 235 h 461"/>
                  <a:gd name="T96" fmla="*/ 296 w 307"/>
                  <a:gd name="T97" fmla="*/ 268 h 461"/>
                  <a:gd name="T98" fmla="*/ 305 w 307"/>
                  <a:gd name="T99" fmla="*/ 309 h 461"/>
                  <a:gd name="T100" fmla="*/ 303 w 307"/>
                  <a:gd name="T101" fmla="*/ 352 h 461"/>
                  <a:gd name="T102" fmla="*/ 287 w 307"/>
                  <a:gd name="T103" fmla="*/ 394 h 461"/>
                  <a:gd name="T104" fmla="*/ 257 w 307"/>
                  <a:gd name="T105" fmla="*/ 429 h 461"/>
                  <a:gd name="T106" fmla="*/ 209 w 307"/>
                  <a:gd name="T107" fmla="*/ 453 h 461"/>
                  <a:gd name="T108" fmla="*/ 126 w 307"/>
                  <a:gd name="T109" fmla="*/ 460 h 461"/>
                  <a:gd name="T110" fmla="*/ 92 w 307"/>
                  <a:gd name="T111" fmla="*/ 453 h 461"/>
                  <a:gd name="T112" fmla="*/ 63 w 307"/>
                  <a:gd name="T113" fmla="*/ 441 h 461"/>
                  <a:gd name="T114" fmla="*/ 42 w 307"/>
                  <a:gd name="T115" fmla="*/ 423 h 461"/>
                  <a:gd name="T116" fmla="*/ 24 w 307"/>
                  <a:gd name="T117" fmla="*/ 403 h 461"/>
                  <a:gd name="T118" fmla="*/ 12 w 307"/>
                  <a:gd name="T119" fmla="*/ 379 h 461"/>
                  <a:gd name="T120" fmla="*/ 5 w 307"/>
                  <a:gd name="T121" fmla="*/ 355 h 461"/>
                  <a:gd name="T122" fmla="*/ 0 w 307"/>
                  <a:gd name="T123" fmla="*/ 321 h 46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7"/>
                  <a:gd name="T187" fmla="*/ 0 h 461"/>
                  <a:gd name="T188" fmla="*/ 307 w 307"/>
                  <a:gd name="T189" fmla="*/ 461 h 46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7" h="461">
                    <a:moveTo>
                      <a:pt x="0" y="321"/>
                    </a:moveTo>
                    <a:lnTo>
                      <a:pt x="89" y="321"/>
                    </a:lnTo>
                    <a:lnTo>
                      <a:pt x="89" y="339"/>
                    </a:lnTo>
                    <a:lnTo>
                      <a:pt x="93" y="352"/>
                    </a:lnTo>
                    <a:lnTo>
                      <a:pt x="99" y="366"/>
                    </a:lnTo>
                    <a:lnTo>
                      <a:pt x="108" y="375"/>
                    </a:lnTo>
                    <a:lnTo>
                      <a:pt x="119" y="382"/>
                    </a:lnTo>
                    <a:lnTo>
                      <a:pt x="129" y="388"/>
                    </a:lnTo>
                    <a:lnTo>
                      <a:pt x="141" y="391"/>
                    </a:lnTo>
                    <a:lnTo>
                      <a:pt x="153" y="391"/>
                    </a:lnTo>
                    <a:lnTo>
                      <a:pt x="165" y="390"/>
                    </a:lnTo>
                    <a:lnTo>
                      <a:pt x="177" y="388"/>
                    </a:lnTo>
                    <a:lnTo>
                      <a:pt x="188" y="382"/>
                    </a:lnTo>
                    <a:lnTo>
                      <a:pt x="197" y="373"/>
                    </a:lnTo>
                    <a:lnTo>
                      <a:pt x="204" y="364"/>
                    </a:lnTo>
                    <a:lnTo>
                      <a:pt x="210" y="354"/>
                    </a:lnTo>
                    <a:lnTo>
                      <a:pt x="215" y="327"/>
                    </a:lnTo>
                    <a:lnTo>
                      <a:pt x="215" y="316"/>
                    </a:lnTo>
                    <a:lnTo>
                      <a:pt x="213" y="307"/>
                    </a:lnTo>
                    <a:lnTo>
                      <a:pt x="212" y="300"/>
                    </a:lnTo>
                    <a:lnTo>
                      <a:pt x="209" y="292"/>
                    </a:lnTo>
                    <a:lnTo>
                      <a:pt x="203" y="285"/>
                    </a:lnTo>
                    <a:lnTo>
                      <a:pt x="198" y="279"/>
                    </a:lnTo>
                    <a:lnTo>
                      <a:pt x="192" y="273"/>
                    </a:lnTo>
                    <a:lnTo>
                      <a:pt x="186" y="268"/>
                    </a:lnTo>
                    <a:lnTo>
                      <a:pt x="179" y="264"/>
                    </a:lnTo>
                    <a:lnTo>
                      <a:pt x="170" y="261"/>
                    </a:lnTo>
                    <a:lnTo>
                      <a:pt x="162" y="258"/>
                    </a:lnTo>
                    <a:lnTo>
                      <a:pt x="153" y="255"/>
                    </a:lnTo>
                    <a:lnTo>
                      <a:pt x="144" y="253"/>
                    </a:lnTo>
                    <a:lnTo>
                      <a:pt x="135" y="253"/>
                    </a:lnTo>
                    <a:lnTo>
                      <a:pt x="117" y="253"/>
                    </a:lnTo>
                    <a:lnTo>
                      <a:pt x="117" y="195"/>
                    </a:lnTo>
                    <a:lnTo>
                      <a:pt x="123" y="195"/>
                    </a:lnTo>
                    <a:lnTo>
                      <a:pt x="131" y="195"/>
                    </a:lnTo>
                    <a:lnTo>
                      <a:pt x="138" y="195"/>
                    </a:lnTo>
                    <a:lnTo>
                      <a:pt x="146" y="195"/>
                    </a:lnTo>
                    <a:lnTo>
                      <a:pt x="153" y="192"/>
                    </a:lnTo>
                    <a:lnTo>
                      <a:pt x="159" y="192"/>
                    </a:lnTo>
                    <a:lnTo>
                      <a:pt x="167" y="189"/>
                    </a:lnTo>
                    <a:lnTo>
                      <a:pt x="174" y="187"/>
                    </a:lnTo>
                    <a:lnTo>
                      <a:pt x="180" y="184"/>
                    </a:lnTo>
                    <a:lnTo>
                      <a:pt x="186" y="180"/>
                    </a:lnTo>
                    <a:lnTo>
                      <a:pt x="191" y="177"/>
                    </a:lnTo>
                    <a:lnTo>
                      <a:pt x="197" y="172"/>
                    </a:lnTo>
                    <a:lnTo>
                      <a:pt x="200" y="166"/>
                    </a:lnTo>
                    <a:lnTo>
                      <a:pt x="203" y="160"/>
                    </a:lnTo>
                    <a:lnTo>
                      <a:pt x="206" y="145"/>
                    </a:lnTo>
                    <a:lnTo>
                      <a:pt x="206" y="130"/>
                    </a:lnTo>
                    <a:lnTo>
                      <a:pt x="204" y="115"/>
                    </a:lnTo>
                    <a:lnTo>
                      <a:pt x="198" y="103"/>
                    </a:lnTo>
                    <a:lnTo>
                      <a:pt x="192" y="94"/>
                    </a:lnTo>
                    <a:lnTo>
                      <a:pt x="183" y="85"/>
                    </a:lnTo>
                    <a:lnTo>
                      <a:pt x="174" y="78"/>
                    </a:lnTo>
                    <a:lnTo>
                      <a:pt x="162" y="75"/>
                    </a:lnTo>
                    <a:lnTo>
                      <a:pt x="150" y="72"/>
                    </a:lnTo>
                    <a:lnTo>
                      <a:pt x="138" y="72"/>
                    </a:lnTo>
                    <a:lnTo>
                      <a:pt x="126" y="75"/>
                    </a:lnTo>
                    <a:lnTo>
                      <a:pt x="117" y="81"/>
                    </a:lnTo>
                    <a:lnTo>
                      <a:pt x="108" y="88"/>
                    </a:lnTo>
                    <a:lnTo>
                      <a:pt x="101" y="100"/>
                    </a:lnTo>
                    <a:lnTo>
                      <a:pt x="95" y="114"/>
                    </a:lnTo>
                    <a:lnTo>
                      <a:pt x="93" y="150"/>
                    </a:lnTo>
                    <a:lnTo>
                      <a:pt x="9" y="150"/>
                    </a:lnTo>
                    <a:lnTo>
                      <a:pt x="8" y="139"/>
                    </a:lnTo>
                    <a:lnTo>
                      <a:pt x="8" y="126"/>
                    </a:lnTo>
                    <a:lnTo>
                      <a:pt x="9" y="112"/>
                    </a:lnTo>
                    <a:lnTo>
                      <a:pt x="12" y="100"/>
                    </a:lnTo>
                    <a:lnTo>
                      <a:pt x="17" y="88"/>
                    </a:lnTo>
                    <a:lnTo>
                      <a:pt x="21" y="75"/>
                    </a:lnTo>
                    <a:lnTo>
                      <a:pt x="29" y="63"/>
                    </a:lnTo>
                    <a:lnTo>
                      <a:pt x="36" y="51"/>
                    </a:lnTo>
                    <a:lnTo>
                      <a:pt x="47" y="40"/>
                    </a:lnTo>
                    <a:lnTo>
                      <a:pt x="57" y="30"/>
                    </a:lnTo>
                    <a:lnTo>
                      <a:pt x="68" y="22"/>
                    </a:lnTo>
                    <a:lnTo>
                      <a:pt x="83" y="15"/>
                    </a:lnTo>
                    <a:lnTo>
                      <a:pt x="98" y="7"/>
                    </a:lnTo>
                    <a:lnTo>
                      <a:pt x="113" y="4"/>
                    </a:lnTo>
                    <a:lnTo>
                      <a:pt x="150" y="0"/>
                    </a:lnTo>
                    <a:lnTo>
                      <a:pt x="182" y="1"/>
                    </a:lnTo>
                    <a:lnTo>
                      <a:pt x="209" y="7"/>
                    </a:lnTo>
                    <a:lnTo>
                      <a:pt x="231" y="16"/>
                    </a:lnTo>
                    <a:lnTo>
                      <a:pt x="249" y="27"/>
                    </a:lnTo>
                    <a:lnTo>
                      <a:pt x="264" y="42"/>
                    </a:lnTo>
                    <a:lnTo>
                      <a:pt x="276" y="57"/>
                    </a:lnTo>
                    <a:lnTo>
                      <a:pt x="285" y="75"/>
                    </a:lnTo>
                    <a:lnTo>
                      <a:pt x="290" y="91"/>
                    </a:lnTo>
                    <a:lnTo>
                      <a:pt x="293" y="111"/>
                    </a:lnTo>
                    <a:lnTo>
                      <a:pt x="293" y="130"/>
                    </a:lnTo>
                    <a:lnTo>
                      <a:pt x="290" y="147"/>
                    </a:lnTo>
                    <a:lnTo>
                      <a:pt x="285" y="165"/>
                    </a:lnTo>
                    <a:lnTo>
                      <a:pt x="278" y="180"/>
                    </a:lnTo>
                    <a:lnTo>
                      <a:pt x="267" y="195"/>
                    </a:lnTo>
                    <a:lnTo>
                      <a:pt x="245" y="214"/>
                    </a:lnTo>
                    <a:lnTo>
                      <a:pt x="260" y="223"/>
                    </a:lnTo>
                    <a:lnTo>
                      <a:pt x="275" y="235"/>
                    </a:lnTo>
                    <a:lnTo>
                      <a:pt x="285" y="250"/>
                    </a:lnTo>
                    <a:lnTo>
                      <a:pt x="296" y="268"/>
                    </a:lnTo>
                    <a:lnTo>
                      <a:pt x="302" y="288"/>
                    </a:lnTo>
                    <a:lnTo>
                      <a:pt x="305" y="309"/>
                    </a:lnTo>
                    <a:lnTo>
                      <a:pt x="306" y="331"/>
                    </a:lnTo>
                    <a:lnTo>
                      <a:pt x="303" y="352"/>
                    </a:lnTo>
                    <a:lnTo>
                      <a:pt x="297" y="373"/>
                    </a:lnTo>
                    <a:lnTo>
                      <a:pt x="287" y="394"/>
                    </a:lnTo>
                    <a:lnTo>
                      <a:pt x="273" y="412"/>
                    </a:lnTo>
                    <a:lnTo>
                      <a:pt x="257" y="429"/>
                    </a:lnTo>
                    <a:lnTo>
                      <a:pt x="236" y="442"/>
                    </a:lnTo>
                    <a:lnTo>
                      <a:pt x="209" y="453"/>
                    </a:lnTo>
                    <a:lnTo>
                      <a:pt x="146" y="460"/>
                    </a:lnTo>
                    <a:lnTo>
                      <a:pt x="126" y="460"/>
                    </a:lnTo>
                    <a:lnTo>
                      <a:pt x="107" y="457"/>
                    </a:lnTo>
                    <a:lnTo>
                      <a:pt x="92" y="453"/>
                    </a:lnTo>
                    <a:lnTo>
                      <a:pt x="77" y="447"/>
                    </a:lnTo>
                    <a:lnTo>
                      <a:pt x="63" y="441"/>
                    </a:lnTo>
                    <a:lnTo>
                      <a:pt x="51" y="432"/>
                    </a:lnTo>
                    <a:lnTo>
                      <a:pt x="42" y="423"/>
                    </a:lnTo>
                    <a:lnTo>
                      <a:pt x="33" y="412"/>
                    </a:lnTo>
                    <a:lnTo>
                      <a:pt x="24" y="403"/>
                    </a:lnTo>
                    <a:lnTo>
                      <a:pt x="18" y="391"/>
                    </a:lnTo>
                    <a:lnTo>
                      <a:pt x="12" y="379"/>
                    </a:lnTo>
                    <a:lnTo>
                      <a:pt x="8" y="367"/>
                    </a:lnTo>
                    <a:lnTo>
                      <a:pt x="5" y="355"/>
                    </a:lnTo>
                    <a:lnTo>
                      <a:pt x="2" y="345"/>
                    </a:lnTo>
                    <a:lnTo>
                      <a:pt x="0" y="321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6" name="Freeform 38"/>
              <p:cNvSpPr>
                <a:spLocks/>
              </p:cNvSpPr>
              <p:nvPr/>
            </p:nvSpPr>
            <p:spPr bwMode="auto">
              <a:xfrm>
                <a:off x="3983" y="1840"/>
                <a:ext cx="99" cy="97"/>
              </a:xfrm>
              <a:custGeom>
                <a:avLst/>
                <a:gdLst>
                  <a:gd name="T0" fmla="*/ 0 w 99"/>
                  <a:gd name="T1" fmla="*/ 96 h 97"/>
                  <a:gd name="T2" fmla="*/ 0 w 99"/>
                  <a:gd name="T3" fmla="*/ 0 h 97"/>
                  <a:gd name="T4" fmla="*/ 98 w 99"/>
                  <a:gd name="T5" fmla="*/ 0 h 97"/>
                  <a:gd name="T6" fmla="*/ 98 w 99"/>
                  <a:gd name="T7" fmla="*/ 96 h 97"/>
                  <a:gd name="T8" fmla="*/ 0 w 99"/>
                  <a:gd name="T9" fmla="*/ 96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97"/>
                  <a:gd name="T17" fmla="*/ 99 w 99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97">
                    <a:moveTo>
                      <a:pt x="0" y="96"/>
                    </a:moveTo>
                    <a:lnTo>
                      <a:pt x="0" y="0"/>
                    </a:lnTo>
                    <a:lnTo>
                      <a:pt x="98" y="0"/>
                    </a:lnTo>
                    <a:lnTo>
                      <a:pt x="98" y="96"/>
                    </a:lnTo>
                    <a:lnTo>
                      <a:pt x="0" y="96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7" name="Freeform 39"/>
              <p:cNvSpPr>
                <a:spLocks/>
              </p:cNvSpPr>
              <p:nvPr/>
            </p:nvSpPr>
            <p:spPr bwMode="auto">
              <a:xfrm>
                <a:off x="4127" y="1485"/>
                <a:ext cx="309" cy="448"/>
              </a:xfrm>
              <a:custGeom>
                <a:avLst/>
                <a:gdLst>
                  <a:gd name="T0" fmla="*/ 2 w 309"/>
                  <a:gd name="T1" fmla="*/ 414 h 448"/>
                  <a:gd name="T2" fmla="*/ 18 w 309"/>
                  <a:gd name="T3" fmla="*/ 357 h 448"/>
                  <a:gd name="T4" fmla="*/ 53 w 309"/>
                  <a:gd name="T5" fmla="*/ 314 h 448"/>
                  <a:gd name="T6" fmla="*/ 96 w 309"/>
                  <a:gd name="T7" fmla="*/ 278 h 448"/>
                  <a:gd name="T8" fmla="*/ 141 w 309"/>
                  <a:gd name="T9" fmla="*/ 248 h 448"/>
                  <a:gd name="T10" fmla="*/ 180 w 309"/>
                  <a:gd name="T11" fmla="*/ 215 h 448"/>
                  <a:gd name="T12" fmla="*/ 209 w 309"/>
                  <a:gd name="T13" fmla="*/ 180 h 448"/>
                  <a:gd name="T14" fmla="*/ 212 w 309"/>
                  <a:gd name="T15" fmla="*/ 113 h 448"/>
                  <a:gd name="T16" fmla="*/ 200 w 309"/>
                  <a:gd name="T17" fmla="*/ 93 h 448"/>
                  <a:gd name="T18" fmla="*/ 183 w 309"/>
                  <a:gd name="T19" fmla="*/ 80 h 448"/>
                  <a:gd name="T20" fmla="*/ 164 w 309"/>
                  <a:gd name="T21" fmla="*/ 75 h 448"/>
                  <a:gd name="T22" fmla="*/ 143 w 309"/>
                  <a:gd name="T23" fmla="*/ 75 h 448"/>
                  <a:gd name="T24" fmla="*/ 123 w 309"/>
                  <a:gd name="T25" fmla="*/ 83 h 448"/>
                  <a:gd name="T26" fmla="*/ 107 w 309"/>
                  <a:gd name="T27" fmla="*/ 101 h 448"/>
                  <a:gd name="T28" fmla="*/ 96 w 309"/>
                  <a:gd name="T29" fmla="*/ 126 h 448"/>
                  <a:gd name="T30" fmla="*/ 5 w 309"/>
                  <a:gd name="T31" fmla="*/ 161 h 448"/>
                  <a:gd name="T32" fmla="*/ 6 w 309"/>
                  <a:gd name="T33" fmla="*/ 131 h 448"/>
                  <a:gd name="T34" fmla="*/ 12 w 309"/>
                  <a:gd name="T35" fmla="*/ 104 h 448"/>
                  <a:gd name="T36" fmla="*/ 21 w 309"/>
                  <a:gd name="T37" fmla="*/ 75 h 448"/>
                  <a:gd name="T38" fmla="*/ 35 w 309"/>
                  <a:gd name="T39" fmla="*/ 51 h 448"/>
                  <a:gd name="T40" fmla="*/ 56 w 309"/>
                  <a:gd name="T41" fmla="*/ 30 h 448"/>
                  <a:gd name="T42" fmla="*/ 80 w 309"/>
                  <a:gd name="T43" fmla="*/ 14 h 448"/>
                  <a:gd name="T44" fmla="*/ 110 w 309"/>
                  <a:gd name="T45" fmla="*/ 5 h 448"/>
                  <a:gd name="T46" fmla="*/ 164 w 309"/>
                  <a:gd name="T47" fmla="*/ 0 h 448"/>
                  <a:gd name="T48" fmla="*/ 195 w 309"/>
                  <a:gd name="T49" fmla="*/ 5 h 448"/>
                  <a:gd name="T50" fmla="*/ 225 w 309"/>
                  <a:gd name="T51" fmla="*/ 12 h 448"/>
                  <a:gd name="T52" fmla="*/ 251 w 309"/>
                  <a:gd name="T53" fmla="*/ 24 h 448"/>
                  <a:gd name="T54" fmla="*/ 272 w 309"/>
                  <a:gd name="T55" fmla="*/ 42 h 448"/>
                  <a:gd name="T56" fmla="*/ 290 w 309"/>
                  <a:gd name="T57" fmla="*/ 65 h 448"/>
                  <a:gd name="T58" fmla="*/ 302 w 309"/>
                  <a:gd name="T59" fmla="*/ 92 h 448"/>
                  <a:gd name="T60" fmla="*/ 308 w 309"/>
                  <a:gd name="T61" fmla="*/ 146 h 448"/>
                  <a:gd name="T62" fmla="*/ 300 w 309"/>
                  <a:gd name="T63" fmla="*/ 183 h 448"/>
                  <a:gd name="T64" fmla="*/ 281 w 309"/>
                  <a:gd name="T65" fmla="*/ 218 h 448"/>
                  <a:gd name="T66" fmla="*/ 254 w 309"/>
                  <a:gd name="T67" fmla="*/ 248 h 448"/>
                  <a:gd name="T68" fmla="*/ 221 w 309"/>
                  <a:gd name="T69" fmla="*/ 275 h 448"/>
                  <a:gd name="T70" fmla="*/ 188 w 309"/>
                  <a:gd name="T71" fmla="*/ 299 h 448"/>
                  <a:gd name="T72" fmla="*/ 158 w 309"/>
                  <a:gd name="T73" fmla="*/ 323 h 448"/>
                  <a:gd name="T74" fmla="*/ 134 w 309"/>
                  <a:gd name="T75" fmla="*/ 345 h 448"/>
                  <a:gd name="T76" fmla="*/ 303 w 309"/>
                  <a:gd name="T77" fmla="*/ 366 h 448"/>
                  <a:gd name="T78" fmla="*/ 0 w 309"/>
                  <a:gd name="T79" fmla="*/ 447 h 4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09"/>
                  <a:gd name="T121" fmla="*/ 0 h 448"/>
                  <a:gd name="T122" fmla="*/ 309 w 309"/>
                  <a:gd name="T123" fmla="*/ 448 h 44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09" h="448">
                    <a:moveTo>
                      <a:pt x="0" y="447"/>
                    </a:moveTo>
                    <a:lnTo>
                      <a:pt x="2" y="414"/>
                    </a:lnTo>
                    <a:lnTo>
                      <a:pt x="8" y="384"/>
                    </a:lnTo>
                    <a:lnTo>
                      <a:pt x="18" y="357"/>
                    </a:lnTo>
                    <a:lnTo>
                      <a:pt x="35" y="335"/>
                    </a:lnTo>
                    <a:lnTo>
                      <a:pt x="53" y="314"/>
                    </a:lnTo>
                    <a:lnTo>
                      <a:pt x="74" y="296"/>
                    </a:lnTo>
                    <a:lnTo>
                      <a:pt x="96" y="278"/>
                    </a:lnTo>
                    <a:lnTo>
                      <a:pt x="119" y="263"/>
                    </a:lnTo>
                    <a:lnTo>
                      <a:pt x="141" y="248"/>
                    </a:lnTo>
                    <a:lnTo>
                      <a:pt x="162" y="231"/>
                    </a:lnTo>
                    <a:lnTo>
                      <a:pt x="180" y="215"/>
                    </a:lnTo>
                    <a:lnTo>
                      <a:pt x="197" y="200"/>
                    </a:lnTo>
                    <a:lnTo>
                      <a:pt x="209" y="180"/>
                    </a:lnTo>
                    <a:lnTo>
                      <a:pt x="215" y="161"/>
                    </a:lnTo>
                    <a:lnTo>
                      <a:pt x="212" y="113"/>
                    </a:lnTo>
                    <a:lnTo>
                      <a:pt x="206" y="102"/>
                    </a:lnTo>
                    <a:lnTo>
                      <a:pt x="200" y="93"/>
                    </a:lnTo>
                    <a:lnTo>
                      <a:pt x="192" y="86"/>
                    </a:lnTo>
                    <a:lnTo>
                      <a:pt x="183" y="80"/>
                    </a:lnTo>
                    <a:lnTo>
                      <a:pt x="174" y="77"/>
                    </a:lnTo>
                    <a:lnTo>
                      <a:pt x="164" y="75"/>
                    </a:lnTo>
                    <a:lnTo>
                      <a:pt x="153" y="74"/>
                    </a:lnTo>
                    <a:lnTo>
                      <a:pt x="143" y="75"/>
                    </a:lnTo>
                    <a:lnTo>
                      <a:pt x="132" y="78"/>
                    </a:lnTo>
                    <a:lnTo>
                      <a:pt x="123" y="83"/>
                    </a:lnTo>
                    <a:lnTo>
                      <a:pt x="114" y="92"/>
                    </a:lnTo>
                    <a:lnTo>
                      <a:pt x="107" y="101"/>
                    </a:lnTo>
                    <a:lnTo>
                      <a:pt x="101" y="111"/>
                    </a:lnTo>
                    <a:lnTo>
                      <a:pt x="96" y="126"/>
                    </a:lnTo>
                    <a:lnTo>
                      <a:pt x="93" y="161"/>
                    </a:lnTo>
                    <a:lnTo>
                      <a:pt x="5" y="161"/>
                    </a:lnTo>
                    <a:lnTo>
                      <a:pt x="5" y="146"/>
                    </a:lnTo>
                    <a:lnTo>
                      <a:pt x="6" y="131"/>
                    </a:lnTo>
                    <a:lnTo>
                      <a:pt x="9" y="117"/>
                    </a:lnTo>
                    <a:lnTo>
                      <a:pt x="12" y="104"/>
                    </a:lnTo>
                    <a:lnTo>
                      <a:pt x="17" y="89"/>
                    </a:lnTo>
                    <a:lnTo>
                      <a:pt x="21" y="75"/>
                    </a:lnTo>
                    <a:lnTo>
                      <a:pt x="29" y="63"/>
                    </a:lnTo>
                    <a:lnTo>
                      <a:pt x="35" y="51"/>
                    </a:lnTo>
                    <a:lnTo>
                      <a:pt x="45" y="39"/>
                    </a:lnTo>
                    <a:lnTo>
                      <a:pt x="56" y="30"/>
                    </a:lnTo>
                    <a:lnTo>
                      <a:pt x="66" y="21"/>
                    </a:lnTo>
                    <a:lnTo>
                      <a:pt x="80" y="14"/>
                    </a:lnTo>
                    <a:lnTo>
                      <a:pt x="93" y="8"/>
                    </a:lnTo>
                    <a:lnTo>
                      <a:pt x="110" y="5"/>
                    </a:lnTo>
                    <a:lnTo>
                      <a:pt x="146" y="0"/>
                    </a:lnTo>
                    <a:lnTo>
                      <a:pt x="164" y="0"/>
                    </a:lnTo>
                    <a:lnTo>
                      <a:pt x="180" y="2"/>
                    </a:lnTo>
                    <a:lnTo>
                      <a:pt x="195" y="5"/>
                    </a:lnTo>
                    <a:lnTo>
                      <a:pt x="210" y="8"/>
                    </a:lnTo>
                    <a:lnTo>
                      <a:pt x="225" y="12"/>
                    </a:lnTo>
                    <a:lnTo>
                      <a:pt x="239" y="18"/>
                    </a:lnTo>
                    <a:lnTo>
                      <a:pt x="251" y="24"/>
                    </a:lnTo>
                    <a:lnTo>
                      <a:pt x="263" y="33"/>
                    </a:lnTo>
                    <a:lnTo>
                      <a:pt x="272" y="42"/>
                    </a:lnTo>
                    <a:lnTo>
                      <a:pt x="281" y="53"/>
                    </a:lnTo>
                    <a:lnTo>
                      <a:pt x="290" y="65"/>
                    </a:lnTo>
                    <a:lnTo>
                      <a:pt x="296" y="78"/>
                    </a:lnTo>
                    <a:lnTo>
                      <a:pt x="302" y="92"/>
                    </a:lnTo>
                    <a:lnTo>
                      <a:pt x="305" y="110"/>
                    </a:lnTo>
                    <a:lnTo>
                      <a:pt x="308" y="146"/>
                    </a:lnTo>
                    <a:lnTo>
                      <a:pt x="306" y="165"/>
                    </a:lnTo>
                    <a:lnTo>
                      <a:pt x="300" y="183"/>
                    </a:lnTo>
                    <a:lnTo>
                      <a:pt x="293" y="201"/>
                    </a:lnTo>
                    <a:lnTo>
                      <a:pt x="281" y="218"/>
                    </a:lnTo>
                    <a:lnTo>
                      <a:pt x="269" y="233"/>
                    </a:lnTo>
                    <a:lnTo>
                      <a:pt x="254" y="248"/>
                    </a:lnTo>
                    <a:lnTo>
                      <a:pt x="239" y="261"/>
                    </a:lnTo>
                    <a:lnTo>
                      <a:pt x="221" y="275"/>
                    </a:lnTo>
                    <a:lnTo>
                      <a:pt x="204" y="287"/>
                    </a:lnTo>
                    <a:lnTo>
                      <a:pt x="188" y="299"/>
                    </a:lnTo>
                    <a:lnTo>
                      <a:pt x="173" y="311"/>
                    </a:lnTo>
                    <a:lnTo>
                      <a:pt x="158" y="323"/>
                    </a:lnTo>
                    <a:lnTo>
                      <a:pt x="144" y="333"/>
                    </a:lnTo>
                    <a:lnTo>
                      <a:pt x="134" y="345"/>
                    </a:lnTo>
                    <a:lnTo>
                      <a:pt x="119" y="366"/>
                    </a:lnTo>
                    <a:lnTo>
                      <a:pt x="303" y="366"/>
                    </a:lnTo>
                    <a:lnTo>
                      <a:pt x="303" y="447"/>
                    </a:lnTo>
                    <a:lnTo>
                      <a:pt x="0" y="447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8" name="Freeform 40"/>
              <p:cNvSpPr>
                <a:spLocks/>
              </p:cNvSpPr>
              <p:nvPr/>
            </p:nvSpPr>
            <p:spPr bwMode="auto">
              <a:xfrm>
                <a:off x="4474" y="1494"/>
                <a:ext cx="313" cy="439"/>
              </a:xfrm>
              <a:custGeom>
                <a:avLst/>
                <a:gdLst>
                  <a:gd name="T0" fmla="*/ 63 w 313"/>
                  <a:gd name="T1" fmla="*/ 438 h 439"/>
                  <a:gd name="T2" fmla="*/ 65 w 313"/>
                  <a:gd name="T3" fmla="*/ 417 h 439"/>
                  <a:gd name="T4" fmla="*/ 69 w 313"/>
                  <a:gd name="T5" fmla="*/ 395 h 439"/>
                  <a:gd name="T6" fmla="*/ 72 w 313"/>
                  <a:gd name="T7" fmla="*/ 374 h 439"/>
                  <a:gd name="T8" fmla="*/ 77 w 313"/>
                  <a:gd name="T9" fmla="*/ 353 h 439"/>
                  <a:gd name="T10" fmla="*/ 81 w 313"/>
                  <a:gd name="T11" fmla="*/ 333 h 439"/>
                  <a:gd name="T12" fmla="*/ 87 w 313"/>
                  <a:gd name="T13" fmla="*/ 312 h 439"/>
                  <a:gd name="T14" fmla="*/ 95 w 313"/>
                  <a:gd name="T15" fmla="*/ 293 h 439"/>
                  <a:gd name="T16" fmla="*/ 102 w 313"/>
                  <a:gd name="T17" fmla="*/ 273 h 439"/>
                  <a:gd name="T18" fmla="*/ 111 w 313"/>
                  <a:gd name="T19" fmla="*/ 252 h 439"/>
                  <a:gd name="T20" fmla="*/ 120 w 313"/>
                  <a:gd name="T21" fmla="*/ 231 h 439"/>
                  <a:gd name="T22" fmla="*/ 132 w 313"/>
                  <a:gd name="T23" fmla="*/ 209 h 439"/>
                  <a:gd name="T24" fmla="*/ 146 w 313"/>
                  <a:gd name="T25" fmla="*/ 186 h 439"/>
                  <a:gd name="T26" fmla="*/ 159 w 313"/>
                  <a:gd name="T27" fmla="*/ 162 h 439"/>
                  <a:gd name="T28" fmla="*/ 177 w 313"/>
                  <a:gd name="T29" fmla="*/ 138 h 439"/>
                  <a:gd name="T30" fmla="*/ 215 w 313"/>
                  <a:gd name="T31" fmla="*/ 83 h 439"/>
                  <a:gd name="T32" fmla="*/ 0 w 313"/>
                  <a:gd name="T33" fmla="*/ 83 h 439"/>
                  <a:gd name="T34" fmla="*/ 0 w 313"/>
                  <a:gd name="T35" fmla="*/ 0 h 439"/>
                  <a:gd name="T36" fmla="*/ 312 w 313"/>
                  <a:gd name="T37" fmla="*/ 0 h 439"/>
                  <a:gd name="T38" fmla="*/ 312 w 313"/>
                  <a:gd name="T39" fmla="*/ 74 h 439"/>
                  <a:gd name="T40" fmla="*/ 296 w 313"/>
                  <a:gd name="T41" fmla="*/ 95 h 439"/>
                  <a:gd name="T42" fmla="*/ 281 w 313"/>
                  <a:gd name="T43" fmla="*/ 114 h 439"/>
                  <a:gd name="T44" fmla="*/ 267 w 313"/>
                  <a:gd name="T45" fmla="*/ 135 h 439"/>
                  <a:gd name="T46" fmla="*/ 254 w 313"/>
                  <a:gd name="T47" fmla="*/ 156 h 439"/>
                  <a:gd name="T48" fmla="*/ 239 w 313"/>
                  <a:gd name="T49" fmla="*/ 177 h 439"/>
                  <a:gd name="T50" fmla="*/ 227 w 313"/>
                  <a:gd name="T51" fmla="*/ 200 h 439"/>
                  <a:gd name="T52" fmla="*/ 216 w 313"/>
                  <a:gd name="T53" fmla="*/ 221 h 439"/>
                  <a:gd name="T54" fmla="*/ 204 w 313"/>
                  <a:gd name="T55" fmla="*/ 243 h 439"/>
                  <a:gd name="T56" fmla="*/ 194 w 313"/>
                  <a:gd name="T57" fmla="*/ 267 h 439"/>
                  <a:gd name="T58" fmla="*/ 185 w 313"/>
                  <a:gd name="T59" fmla="*/ 290 h 439"/>
                  <a:gd name="T60" fmla="*/ 177 w 313"/>
                  <a:gd name="T61" fmla="*/ 314 h 439"/>
                  <a:gd name="T62" fmla="*/ 170 w 313"/>
                  <a:gd name="T63" fmla="*/ 338 h 439"/>
                  <a:gd name="T64" fmla="*/ 165 w 313"/>
                  <a:gd name="T65" fmla="*/ 362 h 439"/>
                  <a:gd name="T66" fmla="*/ 161 w 313"/>
                  <a:gd name="T67" fmla="*/ 387 h 439"/>
                  <a:gd name="T68" fmla="*/ 156 w 313"/>
                  <a:gd name="T69" fmla="*/ 438 h 439"/>
                  <a:gd name="T70" fmla="*/ 63 w 313"/>
                  <a:gd name="T71" fmla="*/ 438 h 43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3"/>
                  <a:gd name="T109" fmla="*/ 0 h 439"/>
                  <a:gd name="T110" fmla="*/ 313 w 313"/>
                  <a:gd name="T111" fmla="*/ 439 h 43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3" h="439">
                    <a:moveTo>
                      <a:pt x="63" y="438"/>
                    </a:moveTo>
                    <a:lnTo>
                      <a:pt x="65" y="417"/>
                    </a:lnTo>
                    <a:lnTo>
                      <a:pt x="69" y="395"/>
                    </a:lnTo>
                    <a:lnTo>
                      <a:pt x="72" y="374"/>
                    </a:lnTo>
                    <a:lnTo>
                      <a:pt x="77" y="353"/>
                    </a:lnTo>
                    <a:lnTo>
                      <a:pt x="81" y="333"/>
                    </a:lnTo>
                    <a:lnTo>
                      <a:pt x="87" y="312"/>
                    </a:lnTo>
                    <a:lnTo>
                      <a:pt x="95" y="293"/>
                    </a:lnTo>
                    <a:lnTo>
                      <a:pt x="102" y="273"/>
                    </a:lnTo>
                    <a:lnTo>
                      <a:pt x="111" y="252"/>
                    </a:lnTo>
                    <a:lnTo>
                      <a:pt x="120" y="231"/>
                    </a:lnTo>
                    <a:lnTo>
                      <a:pt x="132" y="209"/>
                    </a:lnTo>
                    <a:lnTo>
                      <a:pt x="146" y="186"/>
                    </a:lnTo>
                    <a:lnTo>
                      <a:pt x="159" y="162"/>
                    </a:lnTo>
                    <a:lnTo>
                      <a:pt x="177" y="138"/>
                    </a:lnTo>
                    <a:lnTo>
                      <a:pt x="215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312" y="0"/>
                    </a:lnTo>
                    <a:lnTo>
                      <a:pt x="312" y="74"/>
                    </a:lnTo>
                    <a:lnTo>
                      <a:pt x="296" y="95"/>
                    </a:lnTo>
                    <a:lnTo>
                      <a:pt x="281" y="114"/>
                    </a:lnTo>
                    <a:lnTo>
                      <a:pt x="267" y="135"/>
                    </a:lnTo>
                    <a:lnTo>
                      <a:pt x="254" y="156"/>
                    </a:lnTo>
                    <a:lnTo>
                      <a:pt x="239" y="177"/>
                    </a:lnTo>
                    <a:lnTo>
                      <a:pt x="227" y="200"/>
                    </a:lnTo>
                    <a:lnTo>
                      <a:pt x="216" y="221"/>
                    </a:lnTo>
                    <a:lnTo>
                      <a:pt x="204" y="243"/>
                    </a:lnTo>
                    <a:lnTo>
                      <a:pt x="194" y="267"/>
                    </a:lnTo>
                    <a:lnTo>
                      <a:pt x="185" y="290"/>
                    </a:lnTo>
                    <a:lnTo>
                      <a:pt x="177" y="314"/>
                    </a:lnTo>
                    <a:lnTo>
                      <a:pt x="170" y="338"/>
                    </a:lnTo>
                    <a:lnTo>
                      <a:pt x="165" y="362"/>
                    </a:lnTo>
                    <a:lnTo>
                      <a:pt x="161" y="387"/>
                    </a:lnTo>
                    <a:lnTo>
                      <a:pt x="156" y="438"/>
                    </a:lnTo>
                    <a:lnTo>
                      <a:pt x="63" y="438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69" name="Freeform 41"/>
              <p:cNvSpPr>
                <a:spLocks/>
              </p:cNvSpPr>
              <p:nvPr/>
            </p:nvSpPr>
            <p:spPr bwMode="auto">
              <a:xfrm>
                <a:off x="3298" y="1507"/>
                <a:ext cx="85" cy="105"/>
              </a:xfrm>
              <a:custGeom>
                <a:avLst/>
                <a:gdLst>
                  <a:gd name="T0" fmla="*/ 0 w 85"/>
                  <a:gd name="T1" fmla="*/ 0 h 105"/>
                  <a:gd name="T2" fmla="*/ 84 w 85"/>
                  <a:gd name="T3" fmla="*/ 0 h 105"/>
                  <a:gd name="T4" fmla="*/ 84 w 85"/>
                  <a:gd name="T5" fmla="*/ 74 h 105"/>
                  <a:gd name="T6" fmla="*/ 83 w 85"/>
                  <a:gd name="T7" fmla="*/ 77 h 105"/>
                  <a:gd name="T8" fmla="*/ 81 w 85"/>
                  <a:gd name="T9" fmla="*/ 78 h 105"/>
                  <a:gd name="T10" fmla="*/ 80 w 85"/>
                  <a:gd name="T11" fmla="*/ 80 h 105"/>
                  <a:gd name="T12" fmla="*/ 78 w 85"/>
                  <a:gd name="T13" fmla="*/ 83 h 105"/>
                  <a:gd name="T14" fmla="*/ 78 w 85"/>
                  <a:gd name="T15" fmla="*/ 84 h 105"/>
                  <a:gd name="T16" fmla="*/ 75 w 85"/>
                  <a:gd name="T17" fmla="*/ 86 h 105"/>
                  <a:gd name="T18" fmla="*/ 75 w 85"/>
                  <a:gd name="T19" fmla="*/ 89 h 105"/>
                  <a:gd name="T20" fmla="*/ 74 w 85"/>
                  <a:gd name="T21" fmla="*/ 90 h 105"/>
                  <a:gd name="T22" fmla="*/ 72 w 85"/>
                  <a:gd name="T23" fmla="*/ 92 h 105"/>
                  <a:gd name="T24" fmla="*/ 72 w 85"/>
                  <a:gd name="T25" fmla="*/ 95 h 105"/>
                  <a:gd name="T26" fmla="*/ 71 w 85"/>
                  <a:gd name="T27" fmla="*/ 95 h 105"/>
                  <a:gd name="T28" fmla="*/ 69 w 85"/>
                  <a:gd name="T29" fmla="*/ 98 h 105"/>
                  <a:gd name="T30" fmla="*/ 68 w 85"/>
                  <a:gd name="T31" fmla="*/ 99 h 105"/>
                  <a:gd name="T32" fmla="*/ 66 w 85"/>
                  <a:gd name="T33" fmla="*/ 101 h 105"/>
                  <a:gd name="T34" fmla="*/ 63 w 85"/>
                  <a:gd name="T35" fmla="*/ 104 h 105"/>
                  <a:gd name="T36" fmla="*/ 60 w 85"/>
                  <a:gd name="T37" fmla="*/ 95 h 105"/>
                  <a:gd name="T38" fmla="*/ 56 w 85"/>
                  <a:gd name="T39" fmla="*/ 86 h 105"/>
                  <a:gd name="T40" fmla="*/ 51 w 85"/>
                  <a:gd name="T41" fmla="*/ 80 h 105"/>
                  <a:gd name="T42" fmla="*/ 48 w 85"/>
                  <a:gd name="T43" fmla="*/ 72 h 105"/>
                  <a:gd name="T44" fmla="*/ 45 w 85"/>
                  <a:gd name="T45" fmla="*/ 66 h 105"/>
                  <a:gd name="T46" fmla="*/ 42 w 85"/>
                  <a:gd name="T47" fmla="*/ 60 h 105"/>
                  <a:gd name="T48" fmla="*/ 39 w 85"/>
                  <a:gd name="T49" fmla="*/ 56 h 105"/>
                  <a:gd name="T50" fmla="*/ 35 w 85"/>
                  <a:gd name="T51" fmla="*/ 51 h 105"/>
                  <a:gd name="T52" fmla="*/ 32 w 85"/>
                  <a:gd name="T53" fmla="*/ 45 h 105"/>
                  <a:gd name="T54" fmla="*/ 27 w 85"/>
                  <a:gd name="T55" fmla="*/ 41 h 105"/>
                  <a:gd name="T56" fmla="*/ 24 w 85"/>
                  <a:gd name="T57" fmla="*/ 36 h 105"/>
                  <a:gd name="T58" fmla="*/ 20 w 85"/>
                  <a:gd name="T59" fmla="*/ 30 h 105"/>
                  <a:gd name="T60" fmla="*/ 15 w 85"/>
                  <a:gd name="T61" fmla="*/ 24 h 105"/>
                  <a:gd name="T62" fmla="*/ 11 w 85"/>
                  <a:gd name="T63" fmla="*/ 17 h 105"/>
                  <a:gd name="T64" fmla="*/ 0 w 85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105"/>
                  <a:gd name="T101" fmla="*/ 85 w 85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105">
                    <a:moveTo>
                      <a:pt x="0" y="0"/>
                    </a:moveTo>
                    <a:lnTo>
                      <a:pt x="84" y="0"/>
                    </a:lnTo>
                    <a:lnTo>
                      <a:pt x="84" y="74"/>
                    </a:lnTo>
                    <a:lnTo>
                      <a:pt x="83" y="77"/>
                    </a:lnTo>
                    <a:lnTo>
                      <a:pt x="81" y="78"/>
                    </a:lnTo>
                    <a:lnTo>
                      <a:pt x="80" y="80"/>
                    </a:lnTo>
                    <a:lnTo>
                      <a:pt x="78" y="83"/>
                    </a:lnTo>
                    <a:lnTo>
                      <a:pt x="78" y="84"/>
                    </a:lnTo>
                    <a:lnTo>
                      <a:pt x="75" y="86"/>
                    </a:lnTo>
                    <a:lnTo>
                      <a:pt x="75" y="89"/>
                    </a:lnTo>
                    <a:lnTo>
                      <a:pt x="74" y="90"/>
                    </a:lnTo>
                    <a:lnTo>
                      <a:pt x="72" y="92"/>
                    </a:lnTo>
                    <a:lnTo>
                      <a:pt x="72" y="95"/>
                    </a:lnTo>
                    <a:lnTo>
                      <a:pt x="71" y="95"/>
                    </a:lnTo>
                    <a:lnTo>
                      <a:pt x="69" y="98"/>
                    </a:lnTo>
                    <a:lnTo>
                      <a:pt x="68" y="99"/>
                    </a:lnTo>
                    <a:lnTo>
                      <a:pt x="66" y="101"/>
                    </a:lnTo>
                    <a:lnTo>
                      <a:pt x="63" y="104"/>
                    </a:lnTo>
                    <a:lnTo>
                      <a:pt x="60" y="95"/>
                    </a:lnTo>
                    <a:lnTo>
                      <a:pt x="56" y="86"/>
                    </a:lnTo>
                    <a:lnTo>
                      <a:pt x="51" y="80"/>
                    </a:lnTo>
                    <a:lnTo>
                      <a:pt x="48" y="72"/>
                    </a:lnTo>
                    <a:lnTo>
                      <a:pt x="45" y="66"/>
                    </a:lnTo>
                    <a:lnTo>
                      <a:pt x="42" y="60"/>
                    </a:lnTo>
                    <a:lnTo>
                      <a:pt x="39" y="56"/>
                    </a:lnTo>
                    <a:lnTo>
                      <a:pt x="35" y="51"/>
                    </a:lnTo>
                    <a:lnTo>
                      <a:pt x="32" y="45"/>
                    </a:lnTo>
                    <a:lnTo>
                      <a:pt x="27" y="41"/>
                    </a:lnTo>
                    <a:lnTo>
                      <a:pt x="24" y="36"/>
                    </a:lnTo>
                    <a:lnTo>
                      <a:pt x="20" y="30"/>
                    </a:lnTo>
                    <a:lnTo>
                      <a:pt x="15" y="24"/>
                    </a:lnTo>
                    <a:lnTo>
                      <a:pt x="11" y="1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0" name="Freeform 42"/>
              <p:cNvSpPr>
                <a:spLocks/>
              </p:cNvSpPr>
              <p:nvPr/>
            </p:nvSpPr>
            <p:spPr bwMode="auto">
              <a:xfrm>
                <a:off x="3286" y="1657"/>
                <a:ext cx="64" cy="100"/>
              </a:xfrm>
              <a:custGeom>
                <a:avLst/>
                <a:gdLst>
                  <a:gd name="T0" fmla="*/ 27 w 64"/>
                  <a:gd name="T1" fmla="*/ 0 h 100"/>
                  <a:gd name="T2" fmla="*/ 30 w 64"/>
                  <a:gd name="T3" fmla="*/ 0 h 100"/>
                  <a:gd name="T4" fmla="*/ 33 w 64"/>
                  <a:gd name="T5" fmla="*/ 2 h 100"/>
                  <a:gd name="T6" fmla="*/ 36 w 64"/>
                  <a:gd name="T7" fmla="*/ 2 h 100"/>
                  <a:gd name="T8" fmla="*/ 39 w 64"/>
                  <a:gd name="T9" fmla="*/ 3 h 100"/>
                  <a:gd name="T10" fmla="*/ 42 w 64"/>
                  <a:gd name="T11" fmla="*/ 5 h 100"/>
                  <a:gd name="T12" fmla="*/ 44 w 64"/>
                  <a:gd name="T13" fmla="*/ 8 h 100"/>
                  <a:gd name="T14" fmla="*/ 48 w 64"/>
                  <a:gd name="T15" fmla="*/ 11 h 100"/>
                  <a:gd name="T16" fmla="*/ 50 w 64"/>
                  <a:gd name="T17" fmla="*/ 14 h 100"/>
                  <a:gd name="T18" fmla="*/ 51 w 64"/>
                  <a:gd name="T19" fmla="*/ 17 h 100"/>
                  <a:gd name="T20" fmla="*/ 54 w 64"/>
                  <a:gd name="T21" fmla="*/ 20 h 100"/>
                  <a:gd name="T22" fmla="*/ 56 w 64"/>
                  <a:gd name="T23" fmla="*/ 24 h 100"/>
                  <a:gd name="T24" fmla="*/ 57 w 64"/>
                  <a:gd name="T25" fmla="*/ 29 h 100"/>
                  <a:gd name="T26" fmla="*/ 59 w 64"/>
                  <a:gd name="T27" fmla="*/ 33 h 100"/>
                  <a:gd name="T28" fmla="*/ 60 w 64"/>
                  <a:gd name="T29" fmla="*/ 38 h 100"/>
                  <a:gd name="T30" fmla="*/ 63 w 64"/>
                  <a:gd name="T31" fmla="*/ 47 h 100"/>
                  <a:gd name="T32" fmla="*/ 63 w 64"/>
                  <a:gd name="T33" fmla="*/ 53 h 100"/>
                  <a:gd name="T34" fmla="*/ 63 w 64"/>
                  <a:gd name="T35" fmla="*/ 57 h 100"/>
                  <a:gd name="T36" fmla="*/ 63 w 64"/>
                  <a:gd name="T37" fmla="*/ 62 h 100"/>
                  <a:gd name="T38" fmla="*/ 62 w 64"/>
                  <a:gd name="T39" fmla="*/ 68 h 100"/>
                  <a:gd name="T40" fmla="*/ 62 w 64"/>
                  <a:gd name="T41" fmla="*/ 71 h 100"/>
                  <a:gd name="T42" fmla="*/ 60 w 64"/>
                  <a:gd name="T43" fmla="*/ 75 h 100"/>
                  <a:gd name="T44" fmla="*/ 59 w 64"/>
                  <a:gd name="T45" fmla="*/ 80 h 100"/>
                  <a:gd name="T46" fmla="*/ 57 w 64"/>
                  <a:gd name="T47" fmla="*/ 83 h 100"/>
                  <a:gd name="T48" fmla="*/ 56 w 64"/>
                  <a:gd name="T49" fmla="*/ 87 h 100"/>
                  <a:gd name="T50" fmla="*/ 54 w 64"/>
                  <a:gd name="T51" fmla="*/ 90 h 100"/>
                  <a:gd name="T52" fmla="*/ 51 w 64"/>
                  <a:gd name="T53" fmla="*/ 92 h 100"/>
                  <a:gd name="T54" fmla="*/ 48 w 64"/>
                  <a:gd name="T55" fmla="*/ 95 h 100"/>
                  <a:gd name="T56" fmla="*/ 45 w 64"/>
                  <a:gd name="T57" fmla="*/ 96 h 100"/>
                  <a:gd name="T58" fmla="*/ 44 w 64"/>
                  <a:gd name="T59" fmla="*/ 98 h 100"/>
                  <a:gd name="T60" fmla="*/ 36 w 64"/>
                  <a:gd name="T61" fmla="*/ 99 h 100"/>
                  <a:gd name="T62" fmla="*/ 35 w 64"/>
                  <a:gd name="T63" fmla="*/ 99 h 100"/>
                  <a:gd name="T64" fmla="*/ 32 w 64"/>
                  <a:gd name="T65" fmla="*/ 99 h 100"/>
                  <a:gd name="T66" fmla="*/ 27 w 64"/>
                  <a:gd name="T67" fmla="*/ 98 h 100"/>
                  <a:gd name="T68" fmla="*/ 24 w 64"/>
                  <a:gd name="T69" fmla="*/ 98 h 100"/>
                  <a:gd name="T70" fmla="*/ 21 w 64"/>
                  <a:gd name="T71" fmla="*/ 95 h 100"/>
                  <a:gd name="T72" fmla="*/ 18 w 64"/>
                  <a:gd name="T73" fmla="*/ 93 h 100"/>
                  <a:gd name="T74" fmla="*/ 17 w 64"/>
                  <a:gd name="T75" fmla="*/ 90 h 100"/>
                  <a:gd name="T76" fmla="*/ 14 w 64"/>
                  <a:gd name="T77" fmla="*/ 87 h 100"/>
                  <a:gd name="T78" fmla="*/ 11 w 64"/>
                  <a:gd name="T79" fmla="*/ 84 h 100"/>
                  <a:gd name="T80" fmla="*/ 9 w 64"/>
                  <a:gd name="T81" fmla="*/ 81 h 100"/>
                  <a:gd name="T82" fmla="*/ 6 w 64"/>
                  <a:gd name="T83" fmla="*/ 77 h 100"/>
                  <a:gd name="T84" fmla="*/ 5 w 64"/>
                  <a:gd name="T85" fmla="*/ 74 h 100"/>
                  <a:gd name="T86" fmla="*/ 3 w 64"/>
                  <a:gd name="T87" fmla="*/ 68 h 100"/>
                  <a:gd name="T88" fmla="*/ 2 w 64"/>
                  <a:gd name="T89" fmla="*/ 65 h 100"/>
                  <a:gd name="T90" fmla="*/ 0 w 64"/>
                  <a:gd name="T91" fmla="*/ 53 h 100"/>
                  <a:gd name="T92" fmla="*/ 0 w 64"/>
                  <a:gd name="T93" fmla="*/ 48 h 100"/>
                  <a:gd name="T94" fmla="*/ 0 w 64"/>
                  <a:gd name="T95" fmla="*/ 44 h 100"/>
                  <a:gd name="T96" fmla="*/ 0 w 64"/>
                  <a:gd name="T97" fmla="*/ 39 h 100"/>
                  <a:gd name="T98" fmla="*/ 0 w 64"/>
                  <a:gd name="T99" fmla="*/ 35 h 100"/>
                  <a:gd name="T100" fmla="*/ 2 w 64"/>
                  <a:gd name="T101" fmla="*/ 30 h 100"/>
                  <a:gd name="T102" fmla="*/ 2 w 64"/>
                  <a:gd name="T103" fmla="*/ 26 h 100"/>
                  <a:gd name="T104" fmla="*/ 3 w 64"/>
                  <a:gd name="T105" fmla="*/ 21 h 100"/>
                  <a:gd name="T106" fmla="*/ 6 w 64"/>
                  <a:gd name="T107" fmla="*/ 18 h 100"/>
                  <a:gd name="T108" fmla="*/ 8 w 64"/>
                  <a:gd name="T109" fmla="*/ 15 h 100"/>
                  <a:gd name="T110" fmla="*/ 11 w 64"/>
                  <a:gd name="T111" fmla="*/ 12 h 100"/>
                  <a:gd name="T112" fmla="*/ 12 w 64"/>
                  <a:gd name="T113" fmla="*/ 9 h 100"/>
                  <a:gd name="T114" fmla="*/ 14 w 64"/>
                  <a:gd name="T115" fmla="*/ 6 h 100"/>
                  <a:gd name="T116" fmla="*/ 17 w 64"/>
                  <a:gd name="T117" fmla="*/ 3 h 100"/>
                  <a:gd name="T118" fmla="*/ 20 w 64"/>
                  <a:gd name="T119" fmla="*/ 3 h 100"/>
                  <a:gd name="T120" fmla="*/ 27 w 64"/>
                  <a:gd name="T121" fmla="*/ 0 h 1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4"/>
                  <a:gd name="T184" fmla="*/ 0 h 100"/>
                  <a:gd name="T185" fmla="*/ 64 w 64"/>
                  <a:gd name="T186" fmla="*/ 100 h 1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4" h="100">
                    <a:moveTo>
                      <a:pt x="27" y="0"/>
                    </a:move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4" y="8"/>
                    </a:lnTo>
                    <a:lnTo>
                      <a:pt x="48" y="11"/>
                    </a:lnTo>
                    <a:lnTo>
                      <a:pt x="50" y="14"/>
                    </a:lnTo>
                    <a:lnTo>
                      <a:pt x="51" y="17"/>
                    </a:lnTo>
                    <a:lnTo>
                      <a:pt x="54" y="20"/>
                    </a:lnTo>
                    <a:lnTo>
                      <a:pt x="56" y="24"/>
                    </a:lnTo>
                    <a:lnTo>
                      <a:pt x="57" y="29"/>
                    </a:lnTo>
                    <a:lnTo>
                      <a:pt x="59" y="33"/>
                    </a:lnTo>
                    <a:lnTo>
                      <a:pt x="60" y="38"/>
                    </a:lnTo>
                    <a:lnTo>
                      <a:pt x="63" y="47"/>
                    </a:lnTo>
                    <a:lnTo>
                      <a:pt x="63" y="53"/>
                    </a:lnTo>
                    <a:lnTo>
                      <a:pt x="63" y="57"/>
                    </a:lnTo>
                    <a:lnTo>
                      <a:pt x="63" y="62"/>
                    </a:lnTo>
                    <a:lnTo>
                      <a:pt x="62" y="68"/>
                    </a:lnTo>
                    <a:lnTo>
                      <a:pt x="62" y="71"/>
                    </a:lnTo>
                    <a:lnTo>
                      <a:pt x="60" y="75"/>
                    </a:lnTo>
                    <a:lnTo>
                      <a:pt x="59" y="80"/>
                    </a:lnTo>
                    <a:lnTo>
                      <a:pt x="57" y="83"/>
                    </a:lnTo>
                    <a:lnTo>
                      <a:pt x="56" y="87"/>
                    </a:lnTo>
                    <a:lnTo>
                      <a:pt x="54" y="90"/>
                    </a:lnTo>
                    <a:lnTo>
                      <a:pt x="51" y="92"/>
                    </a:lnTo>
                    <a:lnTo>
                      <a:pt x="48" y="95"/>
                    </a:lnTo>
                    <a:lnTo>
                      <a:pt x="45" y="96"/>
                    </a:lnTo>
                    <a:lnTo>
                      <a:pt x="44" y="98"/>
                    </a:lnTo>
                    <a:lnTo>
                      <a:pt x="36" y="99"/>
                    </a:lnTo>
                    <a:lnTo>
                      <a:pt x="35" y="99"/>
                    </a:lnTo>
                    <a:lnTo>
                      <a:pt x="32" y="99"/>
                    </a:lnTo>
                    <a:lnTo>
                      <a:pt x="27" y="98"/>
                    </a:lnTo>
                    <a:lnTo>
                      <a:pt x="24" y="98"/>
                    </a:lnTo>
                    <a:lnTo>
                      <a:pt x="21" y="95"/>
                    </a:lnTo>
                    <a:lnTo>
                      <a:pt x="18" y="93"/>
                    </a:lnTo>
                    <a:lnTo>
                      <a:pt x="17" y="90"/>
                    </a:lnTo>
                    <a:lnTo>
                      <a:pt x="14" y="87"/>
                    </a:lnTo>
                    <a:lnTo>
                      <a:pt x="11" y="84"/>
                    </a:lnTo>
                    <a:lnTo>
                      <a:pt x="9" y="81"/>
                    </a:lnTo>
                    <a:lnTo>
                      <a:pt x="6" y="77"/>
                    </a:lnTo>
                    <a:lnTo>
                      <a:pt x="5" y="74"/>
                    </a:lnTo>
                    <a:lnTo>
                      <a:pt x="3" y="68"/>
                    </a:lnTo>
                    <a:lnTo>
                      <a:pt x="2" y="65"/>
                    </a:lnTo>
                    <a:lnTo>
                      <a:pt x="0" y="53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9"/>
                    </a:lnTo>
                    <a:lnTo>
                      <a:pt x="0" y="35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3" y="21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4" y="6"/>
                    </a:lnTo>
                    <a:lnTo>
                      <a:pt x="17" y="3"/>
                    </a:lnTo>
                    <a:lnTo>
                      <a:pt x="20" y="3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00C0C4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1" name="Freeform 43"/>
              <p:cNvSpPr>
                <a:spLocks/>
              </p:cNvSpPr>
              <p:nvPr/>
            </p:nvSpPr>
            <p:spPr bwMode="auto">
              <a:xfrm>
                <a:off x="989" y="1998"/>
                <a:ext cx="64" cy="100"/>
              </a:xfrm>
              <a:custGeom>
                <a:avLst/>
                <a:gdLst>
                  <a:gd name="T0" fmla="*/ 27 w 64"/>
                  <a:gd name="T1" fmla="*/ 0 h 100"/>
                  <a:gd name="T2" fmla="*/ 29 w 64"/>
                  <a:gd name="T3" fmla="*/ 0 h 100"/>
                  <a:gd name="T4" fmla="*/ 33 w 64"/>
                  <a:gd name="T5" fmla="*/ 0 h 100"/>
                  <a:gd name="T6" fmla="*/ 36 w 64"/>
                  <a:gd name="T7" fmla="*/ 0 h 100"/>
                  <a:gd name="T8" fmla="*/ 39 w 64"/>
                  <a:gd name="T9" fmla="*/ 3 h 100"/>
                  <a:gd name="T10" fmla="*/ 42 w 64"/>
                  <a:gd name="T11" fmla="*/ 5 h 100"/>
                  <a:gd name="T12" fmla="*/ 45 w 64"/>
                  <a:gd name="T13" fmla="*/ 6 h 100"/>
                  <a:gd name="T14" fmla="*/ 47 w 64"/>
                  <a:gd name="T15" fmla="*/ 9 h 100"/>
                  <a:gd name="T16" fmla="*/ 50 w 64"/>
                  <a:gd name="T17" fmla="*/ 12 h 100"/>
                  <a:gd name="T18" fmla="*/ 53 w 64"/>
                  <a:gd name="T19" fmla="*/ 15 h 100"/>
                  <a:gd name="T20" fmla="*/ 54 w 64"/>
                  <a:gd name="T21" fmla="*/ 20 h 100"/>
                  <a:gd name="T22" fmla="*/ 57 w 64"/>
                  <a:gd name="T23" fmla="*/ 24 h 100"/>
                  <a:gd name="T24" fmla="*/ 59 w 64"/>
                  <a:gd name="T25" fmla="*/ 27 h 100"/>
                  <a:gd name="T26" fmla="*/ 60 w 64"/>
                  <a:gd name="T27" fmla="*/ 32 h 100"/>
                  <a:gd name="T28" fmla="*/ 62 w 64"/>
                  <a:gd name="T29" fmla="*/ 36 h 100"/>
                  <a:gd name="T30" fmla="*/ 63 w 64"/>
                  <a:gd name="T31" fmla="*/ 47 h 100"/>
                  <a:gd name="T32" fmla="*/ 63 w 64"/>
                  <a:gd name="T33" fmla="*/ 51 h 100"/>
                  <a:gd name="T34" fmla="*/ 63 w 64"/>
                  <a:gd name="T35" fmla="*/ 56 h 100"/>
                  <a:gd name="T36" fmla="*/ 63 w 64"/>
                  <a:gd name="T37" fmla="*/ 62 h 100"/>
                  <a:gd name="T38" fmla="*/ 62 w 64"/>
                  <a:gd name="T39" fmla="*/ 66 h 100"/>
                  <a:gd name="T40" fmla="*/ 62 w 64"/>
                  <a:gd name="T41" fmla="*/ 71 h 100"/>
                  <a:gd name="T42" fmla="*/ 62 w 64"/>
                  <a:gd name="T43" fmla="*/ 74 h 100"/>
                  <a:gd name="T44" fmla="*/ 59 w 64"/>
                  <a:gd name="T45" fmla="*/ 78 h 100"/>
                  <a:gd name="T46" fmla="*/ 59 w 64"/>
                  <a:gd name="T47" fmla="*/ 83 h 100"/>
                  <a:gd name="T48" fmla="*/ 56 w 64"/>
                  <a:gd name="T49" fmla="*/ 86 h 100"/>
                  <a:gd name="T50" fmla="*/ 54 w 64"/>
                  <a:gd name="T51" fmla="*/ 89 h 100"/>
                  <a:gd name="T52" fmla="*/ 51 w 64"/>
                  <a:gd name="T53" fmla="*/ 92 h 100"/>
                  <a:gd name="T54" fmla="*/ 50 w 64"/>
                  <a:gd name="T55" fmla="*/ 95 h 100"/>
                  <a:gd name="T56" fmla="*/ 47 w 64"/>
                  <a:gd name="T57" fmla="*/ 96 h 100"/>
                  <a:gd name="T58" fmla="*/ 44 w 64"/>
                  <a:gd name="T59" fmla="*/ 98 h 100"/>
                  <a:gd name="T60" fmla="*/ 38 w 64"/>
                  <a:gd name="T61" fmla="*/ 99 h 100"/>
                  <a:gd name="T62" fmla="*/ 33 w 64"/>
                  <a:gd name="T63" fmla="*/ 99 h 100"/>
                  <a:gd name="T64" fmla="*/ 30 w 64"/>
                  <a:gd name="T65" fmla="*/ 99 h 100"/>
                  <a:gd name="T66" fmla="*/ 27 w 64"/>
                  <a:gd name="T67" fmla="*/ 98 h 100"/>
                  <a:gd name="T68" fmla="*/ 24 w 64"/>
                  <a:gd name="T69" fmla="*/ 96 h 100"/>
                  <a:gd name="T70" fmla="*/ 21 w 64"/>
                  <a:gd name="T71" fmla="*/ 95 h 100"/>
                  <a:gd name="T72" fmla="*/ 18 w 64"/>
                  <a:gd name="T73" fmla="*/ 93 h 100"/>
                  <a:gd name="T74" fmla="*/ 17 w 64"/>
                  <a:gd name="T75" fmla="*/ 90 h 100"/>
                  <a:gd name="T76" fmla="*/ 14 w 64"/>
                  <a:gd name="T77" fmla="*/ 87 h 100"/>
                  <a:gd name="T78" fmla="*/ 11 w 64"/>
                  <a:gd name="T79" fmla="*/ 84 h 100"/>
                  <a:gd name="T80" fmla="*/ 9 w 64"/>
                  <a:gd name="T81" fmla="*/ 80 h 100"/>
                  <a:gd name="T82" fmla="*/ 8 w 64"/>
                  <a:gd name="T83" fmla="*/ 77 h 100"/>
                  <a:gd name="T84" fmla="*/ 5 w 64"/>
                  <a:gd name="T85" fmla="*/ 72 h 100"/>
                  <a:gd name="T86" fmla="*/ 3 w 64"/>
                  <a:gd name="T87" fmla="*/ 68 h 100"/>
                  <a:gd name="T88" fmla="*/ 3 w 64"/>
                  <a:gd name="T89" fmla="*/ 63 h 100"/>
                  <a:gd name="T90" fmla="*/ 2 w 64"/>
                  <a:gd name="T91" fmla="*/ 53 h 100"/>
                  <a:gd name="T92" fmla="*/ 0 w 64"/>
                  <a:gd name="T93" fmla="*/ 47 h 100"/>
                  <a:gd name="T94" fmla="*/ 0 w 64"/>
                  <a:gd name="T95" fmla="*/ 44 h 100"/>
                  <a:gd name="T96" fmla="*/ 0 w 64"/>
                  <a:gd name="T97" fmla="*/ 38 h 100"/>
                  <a:gd name="T98" fmla="*/ 2 w 64"/>
                  <a:gd name="T99" fmla="*/ 33 h 100"/>
                  <a:gd name="T100" fmla="*/ 2 w 64"/>
                  <a:gd name="T101" fmla="*/ 30 h 100"/>
                  <a:gd name="T102" fmla="*/ 3 w 64"/>
                  <a:gd name="T103" fmla="*/ 26 h 100"/>
                  <a:gd name="T104" fmla="*/ 5 w 64"/>
                  <a:gd name="T105" fmla="*/ 21 h 100"/>
                  <a:gd name="T106" fmla="*/ 6 w 64"/>
                  <a:gd name="T107" fmla="*/ 17 h 100"/>
                  <a:gd name="T108" fmla="*/ 8 w 64"/>
                  <a:gd name="T109" fmla="*/ 14 h 100"/>
                  <a:gd name="T110" fmla="*/ 11 w 64"/>
                  <a:gd name="T111" fmla="*/ 11 h 100"/>
                  <a:gd name="T112" fmla="*/ 12 w 64"/>
                  <a:gd name="T113" fmla="*/ 8 h 100"/>
                  <a:gd name="T114" fmla="*/ 14 w 64"/>
                  <a:gd name="T115" fmla="*/ 5 h 100"/>
                  <a:gd name="T116" fmla="*/ 18 w 64"/>
                  <a:gd name="T117" fmla="*/ 3 h 100"/>
                  <a:gd name="T118" fmla="*/ 20 w 64"/>
                  <a:gd name="T119" fmla="*/ 2 h 100"/>
                  <a:gd name="T120" fmla="*/ 27 w 64"/>
                  <a:gd name="T121" fmla="*/ 0 h 1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4"/>
                  <a:gd name="T184" fmla="*/ 0 h 100"/>
                  <a:gd name="T185" fmla="*/ 64 w 64"/>
                  <a:gd name="T186" fmla="*/ 100 h 1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4" h="100">
                    <a:moveTo>
                      <a:pt x="27" y="0"/>
                    </a:moveTo>
                    <a:lnTo>
                      <a:pt x="29" y="0"/>
                    </a:lnTo>
                    <a:lnTo>
                      <a:pt x="33" y="0"/>
                    </a:lnTo>
                    <a:lnTo>
                      <a:pt x="36" y="0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6"/>
                    </a:lnTo>
                    <a:lnTo>
                      <a:pt x="47" y="9"/>
                    </a:lnTo>
                    <a:lnTo>
                      <a:pt x="50" y="12"/>
                    </a:lnTo>
                    <a:lnTo>
                      <a:pt x="53" y="15"/>
                    </a:lnTo>
                    <a:lnTo>
                      <a:pt x="54" y="20"/>
                    </a:lnTo>
                    <a:lnTo>
                      <a:pt x="57" y="24"/>
                    </a:lnTo>
                    <a:lnTo>
                      <a:pt x="59" y="27"/>
                    </a:lnTo>
                    <a:lnTo>
                      <a:pt x="60" y="32"/>
                    </a:lnTo>
                    <a:lnTo>
                      <a:pt x="62" y="36"/>
                    </a:lnTo>
                    <a:lnTo>
                      <a:pt x="63" y="47"/>
                    </a:lnTo>
                    <a:lnTo>
                      <a:pt x="63" y="51"/>
                    </a:lnTo>
                    <a:lnTo>
                      <a:pt x="63" y="56"/>
                    </a:lnTo>
                    <a:lnTo>
                      <a:pt x="63" y="62"/>
                    </a:lnTo>
                    <a:lnTo>
                      <a:pt x="62" y="66"/>
                    </a:lnTo>
                    <a:lnTo>
                      <a:pt x="62" y="71"/>
                    </a:lnTo>
                    <a:lnTo>
                      <a:pt x="62" y="74"/>
                    </a:lnTo>
                    <a:lnTo>
                      <a:pt x="59" y="78"/>
                    </a:lnTo>
                    <a:lnTo>
                      <a:pt x="59" y="83"/>
                    </a:lnTo>
                    <a:lnTo>
                      <a:pt x="56" y="86"/>
                    </a:lnTo>
                    <a:lnTo>
                      <a:pt x="54" y="89"/>
                    </a:lnTo>
                    <a:lnTo>
                      <a:pt x="51" y="92"/>
                    </a:lnTo>
                    <a:lnTo>
                      <a:pt x="50" y="95"/>
                    </a:lnTo>
                    <a:lnTo>
                      <a:pt x="47" y="96"/>
                    </a:lnTo>
                    <a:lnTo>
                      <a:pt x="44" y="98"/>
                    </a:lnTo>
                    <a:lnTo>
                      <a:pt x="38" y="99"/>
                    </a:lnTo>
                    <a:lnTo>
                      <a:pt x="33" y="99"/>
                    </a:lnTo>
                    <a:lnTo>
                      <a:pt x="30" y="99"/>
                    </a:lnTo>
                    <a:lnTo>
                      <a:pt x="27" y="98"/>
                    </a:lnTo>
                    <a:lnTo>
                      <a:pt x="24" y="96"/>
                    </a:lnTo>
                    <a:lnTo>
                      <a:pt x="21" y="95"/>
                    </a:lnTo>
                    <a:lnTo>
                      <a:pt x="18" y="93"/>
                    </a:lnTo>
                    <a:lnTo>
                      <a:pt x="17" y="90"/>
                    </a:lnTo>
                    <a:lnTo>
                      <a:pt x="14" y="87"/>
                    </a:lnTo>
                    <a:lnTo>
                      <a:pt x="11" y="84"/>
                    </a:lnTo>
                    <a:lnTo>
                      <a:pt x="9" y="80"/>
                    </a:lnTo>
                    <a:lnTo>
                      <a:pt x="8" y="77"/>
                    </a:lnTo>
                    <a:lnTo>
                      <a:pt x="5" y="72"/>
                    </a:lnTo>
                    <a:lnTo>
                      <a:pt x="3" y="68"/>
                    </a:lnTo>
                    <a:lnTo>
                      <a:pt x="3" y="63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2" y="33"/>
                    </a:lnTo>
                    <a:lnTo>
                      <a:pt x="2" y="30"/>
                    </a:lnTo>
                    <a:lnTo>
                      <a:pt x="3" y="26"/>
                    </a:lnTo>
                    <a:lnTo>
                      <a:pt x="5" y="21"/>
                    </a:lnTo>
                    <a:lnTo>
                      <a:pt x="6" y="17"/>
                    </a:lnTo>
                    <a:lnTo>
                      <a:pt x="8" y="14"/>
                    </a:lnTo>
                    <a:lnTo>
                      <a:pt x="11" y="11"/>
                    </a:lnTo>
                    <a:lnTo>
                      <a:pt x="12" y="8"/>
                    </a:lnTo>
                    <a:lnTo>
                      <a:pt x="14" y="5"/>
                    </a:lnTo>
                    <a:lnTo>
                      <a:pt x="18" y="3"/>
                    </a:lnTo>
                    <a:lnTo>
                      <a:pt x="20" y="2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00C0C4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2" name="Freeform 44"/>
              <p:cNvSpPr>
                <a:spLocks/>
              </p:cNvSpPr>
              <p:nvPr/>
            </p:nvSpPr>
            <p:spPr bwMode="auto">
              <a:xfrm>
                <a:off x="806" y="949"/>
                <a:ext cx="2691" cy="1128"/>
              </a:xfrm>
              <a:custGeom>
                <a:avLst/>
                <a:gdLst>
                  <a:gd name="T0" fmla="*/ 2596 w 2691"/>
                  <a:gd name="T1" fmla="*/ 736 h 1128"/>
                  <a:gd name="T2" fmla="*/ 2660 w 2691"/>
                  <a:gd name="T3" fmla="*/ 690 h 1128"/>
                  <a:gd name="T4" fmla="*/ 2689 w 2691"/>
                  <a:gd name="T5" fmla="*/ 612 h 1128"/>
                  <a:gd name="T6" fmla="*/ 2669 w 2691"/>
                  <a:gd name="T7" fmla="*/ 484 h 1128"/>
                  <a:gd name="T8" fmla="*/ 2660 w 2691"/>
                  <a:gd name="T9" fmla="*/ 470 h 1128"/>
                  <a:gd name="T10" fmla="*/ 2651 w 2691"/>
                  <a:gd name="T11" fmla="*/ 454 h 1128"/>
                  <a:gd name="T12" fmla="*/ 2639 w 2691"/>
                  <a:gd name="T13" fmla="*/ 437 h 1128"/>
                  <a:gd name="T14" fmla="*/ 2623 w 2691"/>
                  <a:gd name="T15" fmla="*/ 421 h 1128"/>
                  <a:gd name="T16" fmla="*/ 2595 w 2691"/>
                  <a:gd name="T17" fmla="*/ 407 h 1128"/>
                  <a:gd name="T18" fmla="*/ 2577 w 2691"/>
                  <a:gd name="T19" fmla="*/ 381 h 1128"/>
                  <a:gd name="T20" fmla="*/ 2562 w 2691"/>
                  <a:gd name="T21" fmla="*/ 354 h 1128"/>
                  <a:gd name="T22" fmla="*/ 2525 w 2691"/>
                  <a:gd name="T23" fmla="*/ 320 h 1128"/>
                  <a:gd name="T24" fmla="*/ 2466 w 2691"/>
                  <a:gd name="T25" fmla="*/ 288 h 1128"/>
                  <a:gd name="T26" fmla="*/ 2398 w 2691"/>
                  <a:gd name="T27" fmla="*/ 258 h 1128"/>
                  <a:gd name="T28" fmla="*/ 2334 w 2691"/>
                  <a:gd name="T29" fmla="*/ 232 h 1128"/>
                  <a:gd name="T30" fmla="*/ 2194 w 2691"/>
                  <a:gd name="T31" fmla="*/ 178 h 1128"/>
                  <a:gd name="T32" fmla="*/ 2069 w 2691"/>
                  <a:gd name="T33" fmla="*/ 149 h 1128"/>
                  <a:gd name="T34" fmla="*/ 1954 w 2691"/>
                  <a:gd name="T35" fmla="*/ 141 h 1128"/>
                  <a:gd name="T36" fmla="*/ 1827 w 2691"/>
                  <a:gd name="T37" fmla="*/ 155 h 1128"/>
                  <a:gd name="T38" fmla="*/ 1726 w 2691"/>
                  <a:gd name="T39" fmla="*/ 177 h 1128"/>
                  <a:gd name="T40" fmla="*/ 1604 w 2691"/>
                  <a:gd name="T41" fmla="*/ 209 h 1128"/>
                  <a:gd name="T42" fmla="*/ 1502 w 2691"/>
                  <a:gd name="T43" fmla="*/ 237 h 1128"/>
                  <a:gd name="T44" fmla="*/ 1373 w 2691"/>
                  <a:gd name="T45" fmla="*/ 260 h 1128"/>
                  <a:gd name="T46" fmla="*/ 1253 w 2691"/>
                  <a:gd name="T47" fmla="*/ 264 h 1128"/>
                  <a:gd name="T48" fmla="*/ 1097 w 2691"/>
                  <a:gd name="T49" fmla="*/ 248 h 1128"/>
                  <a:gd name="T50" fmla="*/ 951 w 2691"/>
                  <a:gd name="T51" fmla="*/ 206 h 1128"/>
                  <a:gd name="T52" fmla="*/ 750 w 2691"/>
                  <a:gd name="T53" fmla="*/ 118 h 1128"/>
                  <a:gd name="T54" fmla="*/ 630 w 2691"/>
                  <a:gd name="T55" fmla="*/ 72 h 1128"/>
                  <a:gd name="T56" fmla="*/ 484 w 2691"/>
                  <a:gd name="T57" fmla="*/ 37 h 1128"/>
                  <a:gd name="T58" fmla="*/ 334 w 2691"/>
                  <a:gd name="T59" fmla="*/ 12 h 1128"/>
                  <a:gd name="T60" fmla="*/ 203 w 2691"/>
                  <a:gd name="T61" fmla="*/ 0 h 1128"/>
                  <a:gd name="T62" fmla="*/ 73 w 2691"/>
                  <a:gd name="T63" fmla="*/ 54 h 1128"/>
                  <a:gd name="T64" fmla="*/ 10 w 2691"/>
                  <a:gd name="T65" fmla="*/ 191 h 1128"/>
                  <a:gd name="T66" fmla="*/ 3 w 2691"/>
                  <a:gd name="T67" fmla="*/ 352 h 1128"/>
                  <a:gd name="T68" fmla="*/ 48 w 2691"/>
                  <a:gd name="T69" fmla="*/ 484 h 1128"/>
                  <a:gd name="T70" fmla="*/ 63 w 2691"/>
                  <a:gd name="T71" fmla="*/ 494 h 1128"/>
                  <a:gd name="T72" fmla="*/ 82 w 2691"/>
                  <a:gd name="T73" fmla="*/ 506 h 1128"/>
                  <a:gd name="T74" fmla="*/ 101 w 2691"/>
                  <a:gd name="T75" fmla="*/ 521 h 1128"/>
                  <a:gd name="T76" fmla="*/ 113 w 2691"/>
                  <a:gd name="T77" fmla="*/ 543 h 1128"/>
                  <a:gd name="T78" fmla="*/ 121 w 2691"/>
                  <a:gd name="T79" fmla="*/ 569 h 1128"/>
                  <a:gd name="T80" fmla="*/ 133 w 2691"/>
                  <a:gd name="T81" fmla="*/ 600 h 1128"/>
                  <a:gd name="T82" fmla="*/ 140 w 2691"/>
                  <a:gd name="T83" fmla="*/ 629 h 1128"/>
                  <a:gd name="T84" fmla="*/ 154 w 2691"/>
                  <a:gd name="T85" fmla="*/ 1069 h 1128"/>
                  <a:gd name="T86" fmla="*/ 161 w 2691"/>
                  <a:gd name="T87" fmla="*/ 1081 h 1128"/>
                  <a:gd name="T88" fmla="*/ 167 w 2691"/>
                  <a:gd name="T89" fmla="*/ 1096 h 1128"/>
                  <a:gd name="T90" fmla="*/ 173 w 2691"/>
                  <a:gd name="T91" fmla="*/ 1113 h 1128"/>
                  <a:gd name="T92" fmla="*/ 177 w 2691"/>
                  <a:gd name="T93" fmla="*/ 1119 h 1128"/>
                  <a:gd name="T94" fmla="*/ 183 w 2691"/>
                  <a:gd name="T95" fmla="*/ 1122 h 1128"/>
                  <a:gd name="T96" fmla="*/ 189 w 2691"/>
                  <a:gd name="T97" fmla="*/ 1125 h 11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691"/>
                  <a:gd name="T148" fmla="*/ 0 h 1128"/>
                  <a:gd name="T149" fmla="*/ 2691 w 2691"/>
                  <a:gd name="T150" fmla="*/ 1128 h 11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691" h="1128">
                    <a:moveTo>
                      <a:pt x="2526" y="744"/>
                    </a:moveTo>
                    <a:lnTo>
                      <a:pt x="2551" y="744"/>
                    </a:lnTo>
                    <a:lnTo>
                      <a:pt x="2575" y="741"/>
                    </a:lnTo>
                    <a:lnTo>
                      <a:pt x="2596" y="736"/>
                    </a:lnTo>
                    <a:lnTo>
                      <a:pt x="2615" y="727"/>
                    </a:lnTo>
                    <a:lnTo>
                      <a:pt x="2633" y="716"/>
                    </a:lnTo>
                    <a:lnTo>
                      <a:pt x="2648" y="704"/>
                    </a:lnTo>
                    <a:lnTo>
                      <a:pt x="2660" y="690"/>
                    </a:lnTo>
                    <a:lnTo>
                      <a:pt x="2671" y="673"/>
                    </a:lnTo>
                    <a:lnTo>
                      <a:pt x="2678" y="655"/>
                    </a:lnTo>
                    <a:lnTo>
                      <a:pt x="2686" y="635"/>
                    </a:lnTo>
                    <a:lnTo>
                      <a:pt x="2689" y="612"/>
                    </a:lnTo>
                    <a:lnTo>
                      <a:pt x="2690" y="590"/>
                    </a:lnTo>
                    <a:lnTo>
                      <a:pt x="2689" y="566"/>
                    </a:lnTo>
                    <a:lnTo>
                      <a:pt x="2684" y="540"/>
                    </a:lnTo>
                    <a:lnTo>
                      <a:pt x="2669" y="484"/>
                    </a:lnTo>
                    <a:lnTo>
                      <a:pt x="2668" y="481"/>
                    </a:lnTo>
                    <a:lnTo>
                      <a:pt x="2666" y="480"/>
                    </a:lnTo>
                    <a:lnTo>
                      <a:pt x="2663" y="475"/>
                    </a:lnTo>
                    <a:lnTo>
                      <a:pt x="2660" y="470"/>
                    </a:lnTo>
                    <a:lnTo>
                      <a:pt x="2659" y="467"/>
                    </a:lnTo>
                    <a:lnTo>
                      <a:pt x="2656" y="463"/>
                    </a:lnTo>
                    <a:lnTo>
                      <a:pt x="2653" y="458"/>
                    </a:lnTo>
                    <a:lnTo>
                      <a:pt x="2651" y="454"/>
                    </a:lnTo>
                    <a:lnTo>
                      <a:pt x="2647" y="449"/>
                    </a:lnTo>
                    <a:lnTo>
                      <a:pt x="2644" y="446"/>
                    </a:lnTo>
                    <a:lnTo>
                      <a:pt x="2642" y="441"/>
                    </a:lnTo>
                    <a:lnTo>
                      <a:pt x="2639" y="437"/>
                    </a:lnTo>
                    <a:lnTo>
                      <a:pt x="2636" y="434"/>
                    </a:lnTo>
                    <a:lnTo>
                      <a:pt x="2635" y="429"/>
                    </a:lnTo>
                    <a:lnTo>
                      <a:pt x="2632" y="423"/>
                    </a:lnTo>
                    <a:lnTo>
                      <a:pt x="2623" y="421"/>
                    </a:lnTo>
                    <a:lnTo>
                      <a:pt x="2614" y="420"/>
                    </a:lnTo>
                    <a:lnTo>
                      <a:pt x="2607" y="417"/>
                    </a:lnTo>
                    <a:lnTo>
                      <a:pt x="2601" y="412"/>
                    </a:lnTo>
                    <a:lnTo>
                      <a:pt x="2595" y="407"/>
                    </a:lnTo>
                    <a:lnTo>
                      <a:pt x="2589" y="403"/>
                    </a:lnTo>
                    <a:lnTo>
                      <a:pt x="2584" y="395"/>
                    </a:lnTo>
                    <a:lnTo>
                      <a:pt x="2581" y="389"/>
                    </a:lnTo>
                    <a:lnTo>
                      <a:pt x="2577" y="381"/>
                    </a:lnTo>
                    <a:lnTo>
                      <a:pt x="2572" y="374"/>
                    </a:lnTo>
                    <a:lnTo>
                      <a:pt x="2569" y="367"/>
                    </a:lnTo>
                    <a:lnTo>
                      <a:pt x="2566" y="360"/>
                    </a:lnTo>
                    <a:lnTo>
                      <a:pt x="2562" y="354"/>
                    </a:lnTo>
                    <a:lnTo>
                      <a:pt x="2559" y="347"/>
                    </a:lnTo>
                    <a:lnTo>
                      <a:pt x="2548" y="337"/>
                    </a:lnTo>
                    <a:lnTo>
                      <a:pt x="2536" y="329"/>
                    </a:lnTo>
                    <a:lnTo>
                      <a:pt x="2525" y="320"/>
                    </a:lnTo>
                    <a:lnTo>
                      <a:pt x="2511" y="311"/>
                    </a:lnTo>
                    <a:lnTo>
                      <a:pt x="2498" y="303"/>
                    </a:lnTo>
                    <a:lnTo>
                      <a:pt x="2481" y="295"/>
                    </a:lnTo>
                    <a:lnTo>
                      <a:pt x="2466" y="288"/>
                    </a:lnTo>
                    <a:lnTo>
                      <a:pt x="2450" y="280"/>
                    </a:lnTo>
                    <a:lnTo>
                      <a:pt x="2432" y="272"/>
                    </a:lnTo>
                    <a:lnTo>
                      <a:pt x="2416" y="266"/>
                    </a:lnTo>
                    <a:lnTo>
                      <a:pt x="2398" y="258"/>
                    </a:lnTo>
                    <a:lnTo>
                      <a:pt x="2382" y="251"/>
                    </a:lnTo>
                    <a:lnTo>
                      <a:pt x="2365" y="244"/>
                    </a:lnTo>
                    <a:lnTo>
                      <a:pt x="2349" y="238"/>
                    </a:lnTo>
                    <a:lnTo>
                      <a:pt x="2334" y="232"/>
                    </a:lnTo>
                    <a:lnTo>
                      <a:pt x="2306" y="220"/>
                    </a:lnTo>
                    <a:lnTo>
                      <a:pt x="2276" y="208"/>
                    </a:lnTo>
                    <a:lnTo>
                      <a:pt x="2249" y="197"/>
                    </a:lnTo>
                    <a:lnTo>
                      <a:pt x="2194" y="178"/>
                    </a:lnTo>
                    <a:lnTo>
                      <a:pt x="2168" y="169"/>
                    </a:lnTo>
                    <a:lnTo>
                      <a:pt x="2143" y="163"/>
                    </a:lnTo>
                    <a:lnTo>
                      <a:pt x="2092" y="154"/>
                    </a:lnTo>
                    <a:lnTo>
                      <a:pt x="2069" y="149"/>
                    </a:lnTo>
                    <a:lnTo>
                      <a:pt x="2045" y="146"/>
                    </a:lnTo>
                    <a:lnTo>
                      <a:pt x="1998" y="143"/>
                    </a:lnTo>
                    <a:lnTo>
                      <a:pt x="1976" y="141"/>
                    </a:lnTo>
                    <a:lnTo>
                      <a:pt x="1954" y="141"/>
                    </a:lnTo>
                    <a:lnTo>
                      <a:pt x="1911" y="145"/>
                    </a:lnTo>
                    <a:lnTo>
                      <a:pt x="1888" y="146"/>
                    </a:lnTo>
                    <a:lnTo>
                      <a:pt x="1846" y="151"/>
                    </a:lnTo>
                    <a:lnTo>
                      <a:pt x="1827" y="155"/>
                    </a:lnTo>
                    <a:lnTo>
                      <a:pt x="1806" y="158"/>
                    </a:lnTo>
                    <a:lnTo>
                      <a:pt x="1765" y="168"/>
                    </a:lnTo>
                    <a:lnTo>
                      <a:pt x="1745" y="172"/>
                    </a:lnTo>
                    <a:lnTo>
                      <a:pt x="1726" y="177"/>
                    </a:lnTo>
                    <a:lnTo>
                      <a:pt x="1684" y="188"/>
                    </a:lnTo>
                    <a:lnTo>
                      <a:pt x="1665" y="194"/>
                    </a:lnTo>
                    <a:lnTo>
                      <a:pt x="1645" y="198"/>
                    </a:lnTo>
                    <a:lnTo>
                      <a:pt x="1604" y="209"/>
                    </a:lnTo>
                    <a:lnTo>
                      <a:pt x="1584" y="215"/>
                    </a:lnTo>
                    <a:lnTo>
                      <a:pt x="1544" y="226"/>
                    </a:lnTo>
                    <a:lnTo>
                      <a:pt x="1523" y="232"/>
                    </a:lnTo>
                    <a:lnTo>
                      <a:pt x="1502" y="237"/>
                    </a:lnTo>
                    <a:lnTo>
                      <a:pt x="1460" y="246"/>
                    </a:lnTo>
                    <a:lnTo>
                      <a:pt x="1438" y="249"/>
                    </a:lnTo>
                    <a:lnTo>
                      <a:pt x="1416" y="252"/>
                    </a:lnTo>
                    <a:lnTo>
                      <a:pt x="1373" y="260"/>
                    </a:lnTo>
                    <a:lnTo>
                      <a:pt x="1349" y="261"/>
                    </a:lnTo>
                    <a:lnTo>
                      <a:pt x="1326" y="263"/>
                    </a:lnTo>
                    <a:lnTo>
                      <a:pt x="1279" y="264"/>
                    </a:lnTo>
                    <a:lnTo>
                      <a:pt x="1253" y="264"/>
                    </a:lnTo>
                    <a:lnTo>
                      <a:pt x="1204" y="261"/>
                    </a:lnTo>
                    <a:lnTo>
                      <a:pt x="1177" y="260"/>
                    </a:lnTo>
                    <a:lnTo>
                      <a:pt x="1152" y="257"/>
                    </a:lnTo>
                    <a:lnTo>
                      <a:pt x="1097" y="248"/>
                    </a:lnTo>
                    <a:lnTo>
                      <a:pt x="1070" y="241"/>
                    </a:lnTo>
                    <a:lnTo>
                      <a:pt x="1040" y="234"/>
                    </a:lnTo>
                    <a:lnTo>
                      <a:pt x="981" y="217"/>
                    </a:lnTo>
                    <a:lnTo>
                      <a:pt x="951" y="206"/>
                    </a:lnTo>
                    <a:lnTo>
                      <a:pt x="918" y="194"/>
                    </a:lnTo>
                    <a:lnTo>
                      <a:pt x="854" y="168"/>
                    </a:lnTo>
                    <a:lnTo>
                      <a:pt x="820" y="152"/>
                    </a:lnTo>
                    <a:lnTo>
                      <a:pt x="750" y="118"/>
                    </a:lnTo>
                    <a:lnTo>
                      <a:pt x="723" y="105"/>
                    </a:lnTo>
                    <a:lnTo>
                      <a:pt x="694" y="94"/>
                    </a:lnTo>
                    <a:lnTo>
                      <a:pt x="663" y="81"/>
                    </a:lnTo>
                    <a:lnTo>
                      <a:pt x="630" y="72"/>
                    </a:lnTo>
                    <a:lnTo>
                      <a:pt x="595" y="62"/>
                    </a:lnTo>
                    <a:lnTo>
                      <a:pt x="560" y="52"/>
                    </a:lnTo>
                    <a:lnTo>
                      <a:pt x="522" y="45"/>
                    </a:lnTo>
                    <a:lnTo>
                      <a:pt x="484" y="37"/>
                    </a:lnTo>
                    <a:lnTo>
                      <a:pt x="446" y="29"/>
                    </a:lnTo>
                    <a:lnTo>
                      <a:pt x="408" y="23"/>
                    </a:lnTo>
                    <a:lnTo>
                      <a:pt x="371" y="17"/>
                    </a:lnTo>
                    <a:lnTo>
                      <a:pt x="334" y="12"/>
                    </a:lnTo>
                    <a:lnTo>
                      <a:pt x="298" y="9"/>
                    </a:lnTo>
                    <a:lnTo>
                      <a:pt x="265" y="5"/>
                    </a:lnTo>
                    <a:lnTo>
                      <a:pt x="232" y="3"/>
                    </a:lnTo>
                    <a:lnTo>
                      <a:pt x="203" y="0"/>
                    </a:lnTo>
                    <a:lnTo>
                      <a:pt x="164" y="3"/>
                    </a:lnTo>
                    <a:lnTo>
                      <a:pt x="130" y="14"/>
                    </a:lnTo>
                    <a:lnTo>
                      <a:pt x="100" y="31"/>
                    </a:lnTo>
                    <a:lnTo>
                      <a:pt x="73" y="54"/>
                    </a:lnTo>
                    <a:lnTo>
                      <a:pt x="52" y="81"/>
                    </a:lnTo>
                    <a:lnTo>
                      <a:pt x="34" y="115"/>
                    </a:lnTo>
                    <a:lnTo>
                      <a:pt x="19" y="151"/>
                    </a:lnTo>
                    <a:lnTo>
                      <a:pt x="10" y="191"/>
                    </a:lnTo>
                    <a:lnTo>
                      <a:pt x="3" y="231"/>
                    </a:lnTo>
                    <a:lnTo>
                      <a:pt x="0" y="272"/>
                    </a:lnTo>
                    <a:lnTo>
                      <a:pt x="0" y="312"/>
                    </a:lnTo>
                    <a:lnTo>
                      <a:pt x="3" y="352"/>
                    </a:lnTo>
                    <a:lnTo>
                      <a:pt x="9" y="391"/>
                    </a:lnTo>
                    <a:lnTo>
                      <a:pt x="18" y="426"/>
                    </a:lnTo>
                    <a:lnTo>
                      <a:pt x="45" y="484"/>
                    </a:lnTo>
                    <a:lnTo>
                      <a:pt x="48" y="484"/>
                    </a:lnTo>
                    <a:lnTo>
                      <a:pt x="51" y="486"/>
                    </a:lnTo>
                    <a:lnTo>
                      <a:pt x="55" y="487"/>
                    </a:lnTo>
                    <a:lnTo>
                      <a:pt x="58" y="490"/>
                    </a:lnTo>
                    <a:lnTo>
                      <a:pt x="63" y="494"/>
                    </a:lnTo>
                    <a:lnTo>
                      <a:pt x="67" y="497"/>
                    </a:lnTo>
                    <a:lnTo>
                      <a:pt x="73" y="500"/>
                    </a:lnTo>
                    <a:lnTo>
                      <a:pt x="77" y="503"/>
                    </a:lnTo>
                    <a:lnTo>
                      <a:pt x="82" y="506"/>
                    </a:lnTo>
                    <a:lnTo>
                      <a:pt x="88" y="510"/>
                    </a:lnTo>
                    <a:lnTo>
                      <a:pt x="92" y="515"/>
                    </a:lnTo>
                    <a:lnTo>
                      <a:pt x="97" y="518"/>
                    </a:lnTo>
                    <a:lnTo>
                      <a:pt x="101" y="521"/>
                    </a:lnTo>
                    <a:lnTo>
                      <a:pt x="106" y="526"/>
                    </a:lnTo>
                    <a:lnTo>
                      <a:pt x="112" y="532"/>
                    </a:lnTo>
                    <a:lnTo>
                      <a:pt x="112" y="537"/>
                    </a:lnTo>
                    <a:lnTo>
                      <a:pt x="113" y="543"/>
                    </a:lnTo>
                    <a:lnTo>
                      <a:pt x="115" y="549"/>
                    </a:lnTo>
                    <a:lnTo>
                      <a:pt x="118" y="555"/>
                    </a:lnTo>
                    <a:lnTo>
                      <a:pt x="119" y="561"/>
                    </a:lnTo>
                    <a:lnTo>
                      <a:pt x="121" y="569"/>
                    </a:lnTo>
                    <a:lnTo>
                      <a:pt x="124" y="577"/>
                    </a:lnTo>
                    <a:lnTo>
                      <a:pt x="127" y="584"/>
                    </a:lnTo>
                    <a:lnTo>
                      <a:pt x="130" y="592"/>
                    </a:lnTo>
                    <a:lnTo>
                      <a:pt x="133" y="600"/>
                    </a:lnTo>
                    <a:lnTo>
                      <a:pt x="136" y="607"/>
                    </a:lnTo>
                    <a:lnTo>
                      <a:pt x="137" y="615"/>
                    </a:lnTo>
                    <a:lnTo>
                      <a:pt x="140" y="623"/>
                    </a:lnTo>
                    <a:lnTo>
                      <a:pt x="140" y="629"/>
                    </a:lnTo>
                    <a:lnTo>
                      <a:pt x="143" y="641"/>
                    </a:lnTo>
                    <a:lnTo>
                      <a:pt x="151" y="1064"/>
                    </a:lnTo>
                    <a:lnTo>
                      <a:pt x="152" y="1065"/>
                    </a:lnTo>
                    <a:lnTo>
                      <a:pt x="154" y="1069"/>
                    </a:lnTo>
                    <a:lnTo>
                      <a:pt x="155" y="1072"/>
                    </a:lnTo>
                    <a:lnTo>
                      <a:pt x="156" y="1075"/>
                    </a:lnTo>
                    <a:lnTo>
                      <a:pt x="158" y="1078"/>
                    </a:lnTo>
                    <a:lnTo>
                      <a:pt x="161" y="1081"/>
                    </a:lnTo>
                    <a:lnTo>
                      <a:pt x="162" y="1085"/>
                    </a:lnTo>
                    <a:lnTo>
                      <a:pt x="164" y="1089"/>
                    </a:lnTo>
                    <a:lnTo>
                      <a:pt x="167" y="1093"/>
                    </a:lnTo>
                    <a:lnTo>
                      <a:pt x="167" y="1096"/>
                    </a:lnTo>
                    <a:lnTo>
                      <a:pt x="170" y="1101"/>
                    </a:lnTo>
                    <a:lnTo>
                      <a:pt x="170" y="1105"/>
                    </a:lnTo>
                    <a:lnTo>
                      <a:pt x="171" y="1109"/>
                    </a:lnTo>
                    <a:lnTo>
                      <a:pt x="173" y="1113"/>
                    </a:lnTo>
                    <a:lnTo>
                      <a:pt x="173" y="1119"/>
                    </a:lnTo>
                    <a:lnTo>
                      <a:pt x="174" y="1119"/>
                    </a:lnTo>
                    <a:lnTo>
                      <a:pt x="176" y="1119"/>
                    </a:lnTo>
                    <a:lnTo>
                      <a:pt x="177" y="1119"/>
                    </a:lnTo>
                    <a:lnTo>
                      <a:pt x="179" y="1119"/>
                    </a:lnTo>
                    <a:lnTo>
                      <a:pt x="180" y="1121"/>
                    </a:lnTo>
                    <a:lnTo>
                      <a:pt x="182" y="1121"/>
                    </a:lnTo>
                    <a:lnTo>
                      <a:pt x="183" y="1122"/>
                    </a:lnTo>
                    <a:lnTo>
                      <a:pt x="185" y="1122"/>
                    </a:lnTo>
                    <a:lnTo>
                      <a:pt x="186" y="1122"/>
                    </a:lnTo>
                    <a:lnTo>
                      <a:pt x="186" y="1124"/>
                    </a:lnTo>
                    <a:lnTo>
                      <a:pt x="189" y="1125"/>
                    </a:lnTo>
                    <a:lnTo>
                      <a:pt x="192" y="1125"/>
                    </a:lnTo>
                    <a:lnTo>
                      <a:pt x="192" y="1127"/>
                    </a:lnTo>
                    <a:lnTo>
                      <a:pt x="195" y="1127"/>
                    </a:lnTo>
                  </a:path>
                </a:pathLst>
              </a:custGeom>
              <a:noFill/>
              <a:ln w="508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3" name="Freeform 45"/>
              <p:cNvSpPr>
                <a:spLocks/>
              </p:cNvSpPr>
              <p:nvPr/>
            </p:nvSpPr>
            <p:spPr bwMode="auto">
              <a:xfrm>
                <a:off x="1306" y="1625"/>
                <a:ext cx="640" cy="245"/>
              </a:xfrm>
              <a:custGeom>
                <a:avLst/>
                <a:gdLst>
                  <a:gd name="T0" fmla="*/ 336 w 640"/>
                  <a:gd name="T1" fmla="*/ 0 h 245"/>
                  <a:gd name="T2" fmla="*/ 399 w 640"/>
                  <a:gd name="T3" fmla="*/ 0 h 245"/>
                  <a:gd name="T4" fmla="*/ 458 w 640"/>
                  <a:gd name="T5" fmla="*/ 5 h 245"/>
                  <a:gd name="T6" fmla="*/ 509 w 640"/>
                  <a:gd name="T7" fmla="*/ 17 h 245"/>
                  <a:gd name="T8" fmla="*/ 555 w 640"/>
                  <a:gd name="T9" fmla="*/ 33 h 245"/>
                  <a:gd name="T10" fmla="*/ 592 w 640"/>
                  <a:gd name="T11" fmla="*/ 54 h 245"/>
                  <a:gd name="T12" fmla="*/ 620 w 640"/>
                  <a:gd name="T13" fmla="*/ 79 h 245"/>
                  <a:gd name="T14" fmla="*/ 639 w 640"/>
                  <a:gd name="T15" fmla="*/ 124 h 245"/>
                  <a:gd name="T16" fmla="*/ 601 w 640"/>
                  <a:gd name="T17" fmla="*/ 103 h 245"/>
                  <a:gd name="T18" fmla="*/ 557 w 640"/>
                  <a:gd name="T19" fmla="*/ 88 h 245"/>
                  <a:gd name="T20" fmla="*/ 509 w 640"/>
                  <a:gd name="T21" fmla="*/ 79 h 245"/>
                  <a:gd name="T22" fmla="*/ 462 w 640"/>
                  <a:gd name="T23" fmla="*/ 76 h 245"/>
                  <a:gd name="T24" fmla="*/ 412 w 640"/>
                  <a:gd name="T25" fmla="*/ 74 h 245"/>
                  <a:gd name="T26" fmla="*/ 364 w 640"/>
                  <a:gd name="T27" fmla="*/ 77 h 245"/>
                  <a:gd name="T28" fmla="*/ 316 w 640"/>
                  <a:gd name="T29" fmla="*/ 82 h 245"/>
                  <a:gd name="T30" fmla="*/ 256 w 640"/>
                  <a:gd name="T31" fmla="*/ 89 h 245"/>
                  <a:gd name="T32" fmla="*/ 222 w 640"/>
                  <a:gd name="T33" fmla="*/ 97 h 245"/>
                  <a:gd name="T34" fmla="*/ 187 w 640"/>
                  <a:gd name="T35" fmla="*/ 107 h 245"/>
                  <a:gd name="T36" fmla="*/ 149 w 640"/>
                  <a:gd name="T37" fmla="*/ 124 h 245"/>
                  <a:gd name="T38" fmla="*/ 112 w 640"/>
                  <a:gd name="T39" fmla="*/ 143 h 245"/>
                  <a:gd name="T40" fmla="*/ 79 w 640"/>
                  <a:gd name="T41" fmla="*/ 167 h 245"/>
                  <a:gd name="T42" fmla="*/ 51 w 640"/>
                  <a:gd name="T43" fmla="*/ 195 h 245"/>
                  <a:gd name="T44" fmla="*/ 25 w 640"/>
                  <a:gd name="T45" fmla="*/ 244 h 245"/>
                  <a:gd name="T46" fmla="*/ 19 w 640"/>
                  <a:gd name="T47" fmla="*/ 238 h 245"/>
                  <a:gd name="T48" fmla="*/ 15 w 640"/>
                  <a:gd name="T49" fmla="*/ 232 h 245"/>
                  <a:gd name="T50" fmla="*/ 12 w 640"/>
                  <a:gd name="T51" fmla="*/ 226 h 245"/>
                  <a:gd name="T52" fmla="*/ 7 w 640"/>
                  <a:gd name="T53" fmla="*/ 220 h 245"/>
                  <a:gd name="T54" fmla="*/ 4 w 640"/>
                  <a:gd name="T55" fmla="*/ 214 h 245"/>
                  <a:gd name="T56" fmla="*/ 1 w 640"/>
                  <a:gd name="T57" fmla="*/ 207 h 245"/>
                  <a:gd name="T58" fmla="*/ 0 w 640"/>
                  <a:gd name="T59" fmla="*/ 201 h 245"/>
                  <a:gd name="T60" fmla="*/ 0 w 640"/>
                  <a:gd name="T61" fmla="*/ 178 h 245"/>
                  <a:gd name="T62" fmla="*/ 9 w 640"/>
                  <a:gd name="T63" fmla="*/ 146 h 245"/>
                  <a:gd name="T64" fmla="*/ 31 w 640"/>
                  <a:gd name="T65" fmla="*/ 116 h 245"/>
                  <a:gd name="T66" fmla="*/ 63 w 640"/>
                  <a:gd name="T67" fmla="*/ 86 h 245"/>
                  <a:gd name="T68" fmla="*/ 103 w 640"/>
                  <a:gd name="T69" fmla="*/ 61 h 245"/>
                  <a:gd name="T70" fmla="*/ 153 w 640"/>
                  <a:gd name="T71" fmla="*/ 38 h 245"/>
                  <a:gd name="T72" fmla="*/ 209 w 640"/>
                  <a:gd name="T73" fmla="*/ 20 h 245"/>
                  <a:gd name="T74" fmla="*/ 303 w 640"/>
                  <a:gd name="T75" fmla="*/ 3 h 24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40"/>
                  <a:gd name="T115" fmla="*/ 0 h 245"/>
                  <a:gd name="T116" fmla="*/ 640 w 640"/>
                  <a:gd name="T117" fmla="*/ 245 h 24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40" h="245">
                    <a:moveTo>
                      <a:pt x="303" y="3"/>
                    </a:moveTo>
                    <a:lnTo>
                      <a:pt x="336" y="0"/>
                    </a:lnTo>
                    <a:lnTo>
                      <a:pt x="368" y="0"/>
                    </a:lnTo>
                    <a:lnTo>
                      <a:pt x="399" y="0"/>
                    </a:lnTo>
                    <a:lnTo>
                      <a:pt x="428" y="2"/>
                    </a:lnTo>
                    <a:lnTo>
                      <a:pt x="458" y="5"/>
                    </a:lnTo>
                    <a:lnTo>
                      <a:pt x="484" y="11"/>
                    </a:lnTo>
                    <a:lnTo>
                      <a:pt x="509" y="17"/>
                    </a:lnTo>
                    <a:lnTo>
                      <a:pt x="535" y="24"/>
                    </a:lnTo>
                    <a:lnTo>
                      <a:pt x="555" y="33"/>
                    </a:lnTo>
                    <a:lnTo>
                      <a:pt x="576" y="42"/>
                    </a:lnTo>
                    <a:lnTo>
                      <a:pt x="592" y="54"/>
                    </a:lnTo>
                    <a:lnTo>
                      <a:pt x="608" y="65"/>
                    </a:lnTo>
                    <a:lnTo>
                      <a:pt x="620" y="79"/>
                    </a:lnTo>
                    <a:lnTo>
                      <a:pt x="630" y="92"/>
                    </a:lnTo>
                    <a:lnTo>
                      <a:pt x="639" y="124"/>
                    </a:lnTo>
                    <a:lnTo>
                      <a:pt x="621" y="112"/>
                    </a:lnTo>
                    <a:lnTo>
                      <a:pt x="601" y="103"/>
                    </a:lnTo>
                    <a:lnTo>
                      <a:pt x="579" y="94"/>
                    </a:lnTo>
                    <a:lnTo>
                      <a:pt x="557" y="88"/>
                    </a:lnTo>
                    <a:lnTo>
                      <a:pt x="535" y="83"/>
                    </a:lnTo>
                    <a:lnTo>
                      <a:pt x="509" y="79"/>
                    </a:lnTo>
                    <a:lnTo>
                      <a:pt x="486" y="77"/>
                    </a:lnTo>
                    <a:lnTo>
                      <a:pt x="462" y="76"/>
                    </a:lnTo>
                    <a:lnTo>
                      <a:pt x="437" y="74"/>
                    </a:lnTo>
                    <a:lnTo>
                      <a:pt x="412" y="74"/>
                    </a:lnTo>
                    <a:lnTo>
                      <a:pt x="387" y="76"/>
                    </a:lnTo>
                    <a:lnTo>
                      <a:pt x="364" y="77"/>
                    </a:lnTo>
                    <a:lnTo>
                      <a:pt x="339" y="79"/>
                    </a:lnTo>
                    <a:lnTo>
                      <a:pt x="316" y="82"/>
                    </a:lnTo>
                    <a:lnTo>
                      <a:pt x="272" y="86"/>
                    </a:lnTo>
                    <a:lnTo>
                      <a:pt x="256" y="89"/>
                    </a:lnTo>
                    <a:lnTo>
                      <a:pt x="240" y="92"/>
                    </a:lnTo>
                    <a:lnTo>
                      <a:pt x="222" y="97"/>
                    </a:lnTo>
                    <a:lnTo>
                      <a:pt x="205" y="101"/>
                    </a:lnTo>
                    <a:lnTo>
                      <a:pt x="187" y="107"/>
                    </a:lnTo>
                    <a:lnTo>
                      <a:pt x="168" y="115"/>
                    </a:lnTo>
                    <a:lnTo>
                      <a:pt x="149" y="124"/>
                    </a:lnTo>
                    <a:lnTo>
                      <a:pt x="131" y="133"/>
                    </a:lnTo>
                    <a:lnTo>
                      <a:pt x="112" y="143"/>
                    </a:lnTo>
                    <a:lnTo>
                      <a:pt x="95" y="154"/>
                    </a:lnTo>
                    <a:lnTo>
                      <a:pt x="79" y="167"/>
                    </a:lnTo>
                    <a:lnTo>
                      <a:pt x="66" y="181"/>
                    </a:lnTo>
                    <a:lnTo>
                      <a:pt x="51" y="195"/>
                    </a:lnTo>
                    <a:lnTo>
                      <a:pt x="41" y="210"/>
                    </a:lnTo>
                    <a:lnTo>
                      <a:pt x="25" y="244"/>
                    </a:lnTo>
                    <a:lnTo>
                      <a:pt x="22" y="241"/>
                    </a:lnTo>
                    <a:lnTo>
                      <a:pt x="19" y="238"/>
                    </a:lnTo>
                    <a:lnTo>
                      <a:pt x="16" y="235"/>
                    </a:lnTo>
                    <a:lnTo>
                      <a:pt x="15" y="232"/>
                    </a:lnTo>
                    <a:lnTo>
                      <a:pt x="13" y="229"/>
                    </a:lnTo>
                    <a:lnTo>
                      <a:pt x="12" y="226"/>
                    </a:lnTo>
                    <a:lnTo>
                      <a:pt x="9" y="223"/>
                    </a:lnTo>
                    <a:lnTo>
                      <a:pt x="7" y="220"/>
                    </a:lnTo>
                    <a:lnTo>
                      <a:pt x="6" y="217"/>
                    </a:lnTo>
                    <a:lnTo>
                      <a:pt x="4" y="214"/>
                    </a:lnTo>
                    <a:lnTo>
                      <a:pt x="3" y="210"/>
                    </a:lnTo>
                    <a:lnTo>
                      <a:pt x="1" y="207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0" y="193"/>
                    </a:lnTo>
                    <a:lnTo>
                      <a:pt x="0" y="178"/>
                    </a:lnTo>
                    <a:lnTo>
                      <a:pt x="3" y="163"/>
                    </a:lnTo>
                    <a:lnTo>
                      <a:pt x="9" y="146"/>
                    </a:lnTo>
                    <a:lnTo>
                      <a:pt x="18" y="131"/>
                    </a:lnTo>
                    <a:lnTo>
                      <a:pt x="31" y="116"/>
                    </a:lnTo>
                    <a:lnTo>
                      <a:pt x="45" y="101"/>
                    </a:lnTo>
                    <a:lnTo>
                      <a:pt x="63" y="86"/>
                    </a:lnTo>
                    <a:lnTo>
                      <a:pt x="82" y="73"/>
                    </a:lnTo>
                    <a:lnTo>
                      <a:pt x="103" y="61"/>
                    </a:lnTo>
                    <a:lnTo>
                      <a:pt x="127" y="50"/>
                    </a:lnTo>
                    <a:lnTo>
                      <a:pt x="153" y="38"/>
                    </a:lnTo>
                    <a:lnTo>
                      <a:pt x="180" y="29"/>
                    </a:lnTo>
                    <a:lnTo>
                      <a:pt x="209" y="20"/>
                    </a:lnTo>
                    <a:lnTo>
                      <a:pt x="238" y="14"/>
                    </a:lnTo>
                    <a:lnTo>
                      <a:pt x="303" y="3"/>
                    </a:lnTo>
                  </a:path>
                </a:pathLst>
              </a:custGeom>
              <a:solidFill>
                <a:schemeClr val="bg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4" name="Freeform 46"/>
              <p:cNvSpPr>
                <a:spLocks/>
              </p:cNvSpPr>
              <p:nvPr/>
            </p:nvSpPr>
            <p:spPr bwMode="auto">
              <a:xfrm>
                <a:off x="1511" y="1623"/>
                <a:ext cx="312" cy="322"/>
              </a:xfrm>
              <a:custGeom>
                <a:avLst/>
                <a:gdLst>
                  <a:gd name="T0" fmla="*/ 300 w 312"/>
                  <a:gd name="T1" fmla="*/ 29 h 322"/>
                  <a:gd name="T2" fmla="*/ 294 w 312"/>
                  <a:gd name="T3" fmla="*/ 47 h 322"/>
                  <a:gd name="T4" fmla="*/ 284 w 312"/>
                  <a:gd name="T5" fmla="*/ 62 h 322"/>
                  <a:gd name="T6" fmla="*/ 272 w 312"/>
                  <a:gd name="T7" fmla="*/ 75 h 322"/>
                  <a:gd name="T8" fmla="*/ 257 w 312"/>
                  <a:gd name="T9" fmla="*/ 86 h 322"/>
                  <a:gd name="T10" fmla="*/ 269 w 312"/>
                  <a:gd name="T11" fmla="*/ 104 h 322"/>
                  <a:gd name="T12" fmla="*/ 294 w 312"/>
                  <a:gd name="T13" fmla="*/ 135 h 322"/>
                  <a:gd name="T14" fmla="*/ 308 w 312"/>
                  <a:gd name="T15" fmla="*/ 174 h 322"/>
                  <a:gd name="T16" fmla="*/ 309 w 312"/>
                  <a:gd name="T17" fmla="*/ 218 h 322"/>
                  <a:gd name="T18" fmla="*/ 294 w 312"/>
                  <a:gd name="T19" fmla="*/ 260 h 322"/>
                  <a:gd name="T20" fmla="*/ 267 w 312"/>
                  <a:gd name="T21" fmla="*/ 287 h 322"/>
                  <a:gd name="T22" fmla="*/ 258 w 312"/>
                  <a:gd name="T23" fmla="*/ 290 h 322"/>
                  <a:gd name="T24" fmla="*/ 248 w 312"/>
                  <a:gd name="T25" fmla="*/ 294 h 322"/>
                  <a:gd name="T26" fmla="*/ 233 w 312"/>
                  <a:gd name="T27" fmla="*/ 299 h 322"/>
                  <a:gd name="T28" fmla="*/ 212 w 312"/>
                  <a:gd name="T29" fmla="*/ 303 h 322"/>
                  <a:gd name="T30" fmla="*/ 180 w 312"/>
                  <a:gd name="T31" fmla="*/ 311 h 322"/>
                  <a:gd name="T32" fmla="*/ 158 w 312"/>
                  <a:gd name="T33" fmla="*/ 314 h 322"/>
                  <a:gd name="T34" fmla="*/ 134 w 312"/>
                  <a:gd name="T35" fmla="*/ 317 h 322"/>
                  <a:gd name="T36" fmla="*/ 110 w 312"/>
                  <a:gd name="T37" fmla="*/ 318 h 322"/>
                  <a:gd name="T38" fmla="*/ 89 w 312"/>
                  <a:gd name="T39" fmla="*/ 321 h 322"/>
                  <a:gd name="T40" fmla="*/ 59 w 312"/>
                  <a:gd name="T41" fmla="*/ 309 h 322"/>
                  <a:gd name="T42" fmla="*/ 36 w 312"/>
                  <a:gd name="T43" fmla="*/ 288 h 322"/>
                  <a:gd name="T44" fmla="*/ 20 w 312"/>
                  <a:gd name="T45" fmla="*/ 264 h 322"/>
                  <a:gd name="T46" fmla="*/ 9 w 312"/>
                  <a:gd name="T47" fmla="*/ 239 h 322"/>
                  <a:gd name="T48" fmla="*/ 3 w 312"/>
                  <a:gd name="T49" fmla="*/ 213 h 322"/>
                  <a:gd name="T50" fmla="*/ 92 w 312"/>
                  <a:gd name="T51" fmla="*/ 215 h 322"/>
                  <a:gd name="T52" fmla="*/ 111 w 312"/>
                  <a:gd name="T53" fmla="*/ 252 h 322"/>
                  <a:gd name="T54" fmla="*/ 144 w 312"/>
                  <a:gd name="T55" fmla="*/ 267 h 322"/>
                  <a:gd name="T56" fmla="*/ 180 w 312"/>
                  <a:gd name="T57" fmla="*/ 264 h 322"/>
                  <a:gd name="T58" fmla="*/ 209 w 312"/>
                  <a:gd name="T59" fmla="*/ 242 h 322"/>
                  <a:gd name="T60" fmla="*/ 219 w 312"/>
                  <a:gd name="T61" fmla="*/ 194 h 322"/>
                  <a:gd name="T62" fmla="*/ 212 w 312"/>
                  <a:gd name="T63" fmla="*/ 168 h 322"/>
                  <a:gd name="T64" fmla="*/ 195 w 312"/>
                  <a:gd name="T65" fmla="*/ 150 h 322"/>
                  <a:gd name="T66" fmla="*/ 174 w 312"/>
                  <a:gd name="T67" fmla="*/ 137 h 322"/>
                  <a:gd name="T68" fmla="*/ 147 w 312"/>
                  <a:gd name="T69" fmla="*/ 131 h 322"/>
                  <a:gd name="T70" fmla="*/ 120 w 312"/>
                  <a:gd name="T71" fmla="*/ 71 h 322"/>
                  <a:gd name="T72" fmla="*/ 140 w 312"/>
                  <a:gd name="T73" fmla="*/ 71 h 322"/>
                  <a:gd name="T74" fmla="*/ 162 w 312"/>
                  <a:gd name="T75" fmla="*/ 68 h 322"/>
                  <a:gd name="T76" fmla="*/ 182 w 312"/>
                  <a:gd name="T77" fmla="*/ 60 h 322"/>
                  <a:gd name="T78" fmla="*/ 198 w 312"/>
                  <a:gd name="T79" fmla="*/ 48 h 322"/>
                  <a:gd name="T80" fmla="*/ 209 w 312"/>
                  <a:gd name="T81" fmla="*/ 21 h 322"/>
                  <a:gd name="T82" fmla="*/ 209 w 312"/>
                  <a:gd name="T83" fmla="*/ 14 h 322"/>
                  <a:gd name="T84" fmla="*/ 209 w 312"/>
                  <a:gd name="T85" fmla="*/ 9 h 322"/>
                  <a:gd name="T86" fmla="*/ 209 w 312"/>
                  <a:gd name="T87" fmla="*/ 5 h 322"/>
                  <a:gd name="T88" fmla="*/ 303 w 312"/>
                  <a:gd name="T89" fmla="*/ 15 h 32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2"/>
                  <a:gd name="T136" fmla="*/ 0 h 322"/>
                  <a:gd name="T137" fmla="*/ 312 w 312"/>
                  <a:gd name="T138" fmla="*/ 322 h 32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2" h="322">
                    <a:moveTo>
                      <a:pt x="303" y="15"/>
                    </a:moveTo>
                    <a:lnTo>
                      <a:pt x="302" y="21"/>
                    </a:lnTo>
                    <a:lnTo>
                      <a:pt x="300" y="29"/>
                    </a:lnTo>
                    <a:lnTo>
                      <a:pt x="299" y="35"/>
                    </a:lnTo>
                    <a:lnTo>
                      <a:pt x="297" y="41"/>
                    </a:lnTo>
                    <a:lnTo>
                      <a:pt x="294" y="47"/>
                    </a:lnTo>
                    <a:lnTo>
                      <a:pt x="291" y="51"/>
                    </a:lnTo>
                    <a:lnTo>
                      <a:pt x="287" y="57"/>
                    </a:lnTo>
                    <a:lnTo>
                      <a:pt x="284" y="62"/>
                    </a:lnTo>
                    <a:lnTo>
                      <a:pt x="279" y="66"/>
                    </a:lnTo>
                    <a:lnTo>
                      <a:pt x="276" y="71"/>
                    </a:lnTo>
                    <a:lnTo>
                      <a:pt x="272" y="75"/>
                    </a:lnTo>
                    <a:lnTo>
                      <a:pt x="267" y="78"/>
                    </a:lnTo>
                    <a:lnTo>
                      <a:pt x="261" y="83"/>
                    </a:lnTo>
                    <a:lnTo>
                      <a:pt x="257" y="86"/>
                    </a:lnTo>
                    <a:lnTo>
                      <a:pt x="248" y="92"/>
                    </a:lnTo>
                    <a:lnTo>
                      <a:pt x="258" y="98"/>
                    </a:lnTo>
                    <a:lnTo>
                      <a:pt x="269" y="104"/>
                    </a:lnTo>
                    <a:lnTo>
                      <a:pt x="278" y="113"/>
                    </a:lnTo>
                    <a:lnTo>
                      <a:pt x="287" y="123"/>
                    </a:lnTo>
                    <a:lnTo>
                      <a:pt x="294" y="135"/>
                    </a:lnTo>
                    <a:lnTo>
                      <a:pt x="300" y="147"/>
                    </a:lnTo>
                    <a:lnTo>
                      <a:pt x="305" y="159"/>
                    </a:lnTo>
                    <a:lnTo>
                      <a:pt x="308" y="174"/>
                    </a:lnTo>
                    <a:lnTo>
                      <a:pt x="309" y="188"/>
                    </a:lnTo>
                    <a:lnTo>
                      <a:pt x="311" y="203"/>
                    </a:lnTo>
                    <a:lnTo>
                      <a:pt x="309" y="218"/>
                    </a:lnTo>
                    <a:lnTo>
                      <a:pt x="306" y="231"/>
                    </a:lnTo>
                    <a:lnTo>
                      <a:pt x="300" y="246"/>
                    </a:lnTo>
                    <a:lnTo>
                      <a:pt x="294" y="260"/>
                    </a:lnTo>
                    <a:lnTo>
                      <a:pt x="276" y="284"/>
                    </a:lnTo>
                    <a:lnTo>
                      <a:pt x="272" y="285"/>
                    </a:lnTo>
                    <a:lnTo>
                      <a:pt x="267" y="287"/>
                    </a:lnTo>
                    <a:lnTo>
                      <a:pt x="264" y="288"/>
                    </a:lnTo>
                    <a:lnTo>
                      <a:pt x="261" y="288"/>
                    </a:lnTo>
                    <a:lnTo>
                      <a:pt x="258" y="290"/>
                    </a:lnTo>
                    <a:lnTo>
                      <a:pt x="255" y="291"/>
                    </a:lnTo>
                    <a:lnTo>
                      <a:pt x="251" y="293"/>
                    </a:lnTo>
                    <a:lnTo>
                      <a:pt x="248" y="294"/>
                    </a:lnTo>
                    <a:lnTo>
                      <a:pt x="243" y="296"/>
                    </a:lnTo>
                    <a:lnTo>
                      <a:pt x="239" y="297"/>
                    </a:lnTo>
                    <a:lnTo>
                      <a:pt x="233" y="299"/>
                    </a:lnTo>
                    <a:lnTo>
                      <a:pt x="227" y="300"/>
                    </a:lnTo>
                    <a:lnTo>
                      <a:pt x="219" y="302"/>
                    </a:lnTo>
                    <a:lnTo>
                      <a:pt x="212" y="303"/>
                    </a:lnTo>
                    <a:lnTo>
                      <a:pt x="191" y="308"/>
                    </a:lnTo>
                    <a:lnTo>
                      <a:pt x="186" y="309"/>
                    </a:lnTo>
                    <a:lnTo>
                      <a:pt x="180" y="311"/>
                    </a:lnTo>
                    <a:lnTo>
                      <a:pt x="173" y="311"/>
                    </a:lnTo>
                    <a:lnTo>
                      <a:pt x="165" y="312"/>
                    </a:lnTo>
                    <a:lnTo>
                      <a:pt x="158" y="314"/>
                    </a:lnTo>
                    <a:lnTo>
                      <a:pt x="150" y="315"/>
                    </a:lnTo>
                    <a:lnTo>
                      <a:pt x="141" y="317"/>
                    </a:lnTo>
                    <a:lnTo>
                      <a:pt x="134" y="317"/>
                    </a:lnTo>
                    <a:lnTo>
                      <a:pt x="126" y="318"/>
                    </a:lnTo>
                    <a:lnTo>
                      <a:pt x="119" y="318"/>
                    </a:lnTo>
                    <a:lnTo>
                      <a:pt x="110" y="318"/>
                    </a:lnTo>
                    <a:lnTo>
                      <a:pt x="104" y="320"/>
                    </a:lnTo>
                    <a:lnTo>
                      <a:pt x="96" y="320"/>
                    </a:lnTo>
                    <a:lnTo>
                      <a:pt x="89" y="321"/>
                    </a:lnTo>
                    <a:lnTo>
                      <a:pt x="78" y="320"/>
                    </a:lnTo>
                    <a:lnTo>
                      <a:pt x="68" y="315"/>
                    </a:lnTo>
                    <a:lnTo>
                      <a:pt x="59" y="309"/>
                    </a:lnTo>
                    <a:lnTo>
                      <a:pt x="51" y="303"/>
                    </a:lnTo>
                    <a:lnTo>
                      <a:pt x="44" y="296"/>
                    </a:lnTo>
                    <a:lnTo>
                      <a:pt x="36" y="288"/>
                    </a:lnTo>
                    <a:lnTo>
                      <a:pt x="30" y="282"/>
                    </a:lnTo>
                    <a:lnTo>
                      <a:pt x="24" y="273"/>
                    </a:lnTo>
                    <a:lnTo>
                      <a:pt x="20" y="264"/>
                    </a:lnTo>
                    <a:lnTo>
                      <a:pt x="15" y="257"/>
                    </a:lnTo>
                    <a:lnTo>
                      <a:pt x="12" y="248"/>
                    </a:lnTo>
                    <a:lnTo>
                      <a:pt x="9" y="239"/>
                    </a:lnTo>
                    <a:lnTo>
                      <a:pt x="6" y="230"/>
                    </a:lnTo>
                    <a:lnTo>
                      <a:pt x="5" y="221"/>
                    </a:lnTo>
                    <a:lnTo>
                      <a:pt x="3" y="213"/>
                    </a:lnTo>
                    <a:lnTo>
                      <a:pt x="0" y="195"/>
                    </a:lnTo>
                    <a:lnTo>
                      <a:pt x="90" y="197"/>
                    </a:lnTo>
                    <a:lnTo>
                      <a:pt x="92" y="215"/>
                    </a:lnTo>
                    <a:lnTo>
                      <a:pt x="96" y="230"/>
                    </a:lnTo>
                    <a:lnTo>
                      <a:pt x="102" y="242"/>
                    </a:lnTo>
                    <a:lnTo>
                      <a:pt x="111" y="252"/>
                    </a:lnTo>
                    <a:lnTo>
                      <a:pt x="122" y="260"/>
                    </a:lnTo>
                    <a:lnTo>
                      <a:pt x="132" y="264"/>
                    </a:lnTo>
                    <a:lnTo>
                      <a:pt x="144" y="267"/>
                    </a:lnTo>
                    <a:lnTo>
                      <a:pt x="156" y="269"/>
                    </a:lnTo>
                    <a:lnTo>
                      <a:pt x="168" y="267"/>
                    </a:lnTo>
                    <a:lnTo>
                      <a:pt x="180" y="264"/>
                    </a:lnTo>
                    <a:lnTo>
                      <a:pt x="191" y="258"/>
                    </a:lnTo>
                    <a:lnTo>
                      <a:pt x="200" y="251"/>
                    </a:lnTo>
                    <a:lnTo>
                      <a:pt x="209" y="242"/>
                    </a:lnTo>
                    <a:lnTo>
                      <a:pt x="215" y="230"/>
                    </a:lnTo>
                    <a:lnTo>
                      <a:pt x="219" y="203"/>
                    </a:lnTo>
                    <a:lnTo>
                      <a:pt x="219" y="194"/>
                    </a:lnTo>
                    <a:lnTo>
                      <a:pt x="218" y="185"/>
                    </a:lnTo>
                    <a:lnTo>
                      <a:pt x="215" y="176"/>
                    </a:lnTo>
                    <a:lnTo>
                      <a:pt x="212" y="168"/>
                    </a:lnTo>
                    <a:lnTo>
                      <a:pt x="207" y="162"/>
                    </a:lnTo>
                    <a:lnTo>
                      <a:pt x="203" y="156"/>
                    </a:lnTo>
                    <a:lnTo>
                      <a:pt x="195" y="150"/>
                    </a:lnTo>
                    <a:lnTo>
                      <a:pt x="188" y="144"/>
                    </a:lnTo>
                    <a:lnTo>
                      <a:pt x="182" y="141"/>
                    </a:lnTo>
                    <a:lnTo>
                      <a:pt x="174" y="137"/>
                    </a:lnTo>
                    <a:lnTo>
                      <a:pt x="165" y="134"/>
                    </a:lnTo>
                    <a:lnTo>
                      <a:pt x="156" y="132"/>
                    </a:lnTo>
                    <a:lnTo>
                      <a:pt x="147" y="131"/>
                    </a:lnTo>
                    <a:lnTo>
                      <a:pt x="138" y="131"/>
                    </a:lnTo>
                    <a:lnTo>
                      <a:pt x="120" y="131"/>
                    </a:lnTo>
                    <a:lnTo>
                      <a:pt x="120" y="71"/>
                    </a:lnTo>
                    <a:lnTo>
                      <a:pt x="126" y="71"/>
                    </a:lnTo>
                    <a:lnTo>
                      <a:pt x="134" y="71"/>
                    </a:lnTo>
                    <a:lnTo>
                      <a:pt x="140" y="71"/>
                    </a:lnTo>
                    <a:lnTo>
                      <a:pt x="147" y="71"/>
                    </a:lnTo>
                    <a:lnTo>
                      <a:pt x="155" y="69"/>
                    </a:lnTo>
                    <a:lnTo>
                      <a:pt x="162" y="68"/>
                    </a:lnTo>
                    <a:lnTo>
                      <a:pt x="168" y="65"/>
                    </a:lnTo>
                    <a:lnTo>
                      <a:pt x="176" y="63"/>
                    </a:lnTo>
                    <a:lnTo>
                      <a:pt x="182" y="60"/>
                    </a:lnTo>
                    <a:lnTo>
                      <a:pt x="188" y="57"/>
                    </a:lnTo>
                    <a:lnTo>
                      <a:pt x="192" y="53"/>
                    </a:lnTo>
                    <a:lnTo>
                      <a:pt x="198" y="48"/>
                    </a:lnTo>
                    <a:lnTo>
                      <a:pt x="201" y="42"/>
                    </a:lnTo>
                    <a:lnTo>
                      <a:pt x="206" y="36"/>
                    </a:lnTo>
                    <a:lnTo>
                      <a:pt x="209" y="21"/>
                    </a:lnTo>
                    <a:lnTo>
                      <a:pt x="209" y="18"/>
                    </a:lnTo>
                    <a:lnTo>
                      <a:pt x="209" y="15"/>
                    </a:lnTo>
                    <a:lnTo>
                      <a:pt x="209" y="14"/>
                    </a:lnTo>
                    <a:lnTo>
                      <a:pt x="209" y="12"/>
                    </a:lnTo>
                    <a:lnTo>
                      <a:pt x="209" y="11"/>
                    </a:lnTo>
                    <a:lnTo>
                      <a:pt x="209" y="9"/>
                    </a:lnTo>
                    <a:lnTo>
                      <a:pt x="209" y="8"/>
                    </a:lnTo>
                    <a:lnTo>
                      <a:pt x="209" y="6"/>
                    </a:lnTo>
                    <a:lnTo>
                      <a:pt x="209" y="5"/>
                    </a:lnTo>
                    <a:lnTo>
                      <a:pt x="209" y="3"/>
                    </a:lnTo>
                    <a:lnTo>
                      <a:pt x="209" y="0"/>
                    </a:lnTo>
                    <a:lnTo>
                      <a:pt x="303" y="15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5" name="Freeform 47"/>
              <p:cNvSpPr>
                <a:spLocks/>
              </p:cNvSpPr>
              <p:nvPr/>
            </p:nvSpPr>
            <p:spPr bwMode="auto">
              <a:xfrm>
                <a:off x="1511" y="1624"/>
                <a:ext cx="88" cy="36"/>
              </a:xfrm>
              <a:custGeom>
                <a:avLst/>
                <a:gdLst>
                  <a:gd name="T0" fmla="*/ 0 w 88"/>
                  <a:gd name="T1" fmla="*/ 20 h 36"/>
                  <a:gd name="T2" fmla="*/ 0 w 88"/>
                  <a:gd name="T3" fmla="*/ 35 h 36"/>
                  <a:gd name="T4" fmla="*/ 87 w 88"/>
                  <a:gd name="T5" fmla="*/ 35 h 36"/>
                  <a:gd name="T6" fmla="*/ 87 w 88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36"/>
                  <a:gd name="T14" fmla="*/ 88 w 88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36">
                    <a:moveTo>
                      <a:pt x="0" y="20"/>
                    </a:moveTo>
                    <a:lnTo>
                      <a:pt x="0" y="35"/>
                    </a:lnTo>
                    <a:lnTo>
                      <a:pt x="87" y="35"/>
                    </a:lnTo>
                    <a:lnTo>
                      <a:pt x="87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6" name="Freeform 48"/>
              <p:cNvSpPr>
                <a:spLocks/>
              </p:cNvSpPr>
              <p:nvPr/>
            </p:nvSpPr>
            <p:spPr bwMode="auto">
              <a:xfrm>
                <a:off x="2437" y="1481"/>
                <a:ext cx="640" cy="245"/>
              </a:xfrm>
              <a:custGeom>
                <a:avLst/>
                <a:gdLst>
                  <a:gd name="T0" fmla="*/ 336 w 640"/>
                  <a:gd name="T1" fmla="*/ 0 h 245"/>
                  <a:gd name="T2" fmla="*/ 399 w 640"/>
                  <a:gd name="T3" fmla="*/ 0 h 245"/>
                  <a:gd name="T4" fmla="*/ 458 w 640"/>
                  <a:gd name="T5" fmla="*/ 5 h 245"/>
                  <a:gd name="T6" fmla="*/ 509 w 640"/>
                  <a:gd name="T7" fmla="*/ 17 h 245"/>
                  <a:gd name="T8" fmla="*/ 555 w 640"/>
                  <a:gd name="T9" fmla="*/ 33 h 245"/>
                  <a:gd name="T10" fmla="*/ 592 w 640"/>
                  <a:gd name="T11" fmla="*/ 54 h 245"/>
                  <a:gd name="T12" fmla="*/ 620 w 640"/>
                  <a:gd name="T13" fmla="*/ 79 h 245"/>
                  <a:gd name="T14" fmla="*/ 639 w 640"/>
                  <a:gd name="T15" fmla="*/ 124 h 245"/>
                  <a:gd name="T16" fmla="*/ 601 w 640"/>
                  <a:gd name="T17" fmla="*/ 103 h 245"/>
                  <a:gd name="T18" fmla="*/ 557 w 640"/>
                  <a:gd name="T19" fmla="*/ 88 h 245"/>
                  <a:gd name="T20" fmla="*/ 509 w 640"/>
                  <a:gd name="T21" fmla="*/ 79 h 245"/>
                  <a:gd name="T22" fmla="*/ 462 w 640"/>
                  <a:gd name="T23" fmla="*/ 76 h 245"/>
                  <a:gd name="T24" fmla="*/ 412 w 640"/>
                  <a:gd name="T25" fmla="*/ 74 h 245"/>
                  <a:gd name="T26" fmla="*/ 364 w 640"/>
                  <a:gd name="T27" fmla="*/ 77 h 245"/>
                  <a:gd name="T28" fmla="*/ 316 w 640"/>
                  <a:gd name="T29" fmla="*/ 82 h 245"/>
                  <a:gd name="T30" fmla="*/ 256 w 640"/>
                  <a:gd name="T31" fmla="*/ 89 h 245"/>
                  <a:gd name="T32" fmla="*/ 222 w 640"/>
                  <a:gd name="T33" fmla="*/ 97 h 245"/>
                  <a:gd name="T34" fmla="*/ 187 w 640"/>
                  <a:gd name="T35" fmla="*/ 107 h 245"/>
                  <a:gd name="T36" fmla="*/ 149 w 640"/>
                  <a:gd name="T37" fmla="*/ 124 h 245"/>
                  <a:gd name="T38" fmla="*/ 112 w 640"/>
                  <a:gd name="T39" fmla="*/ 143 h 245"/>
                  <a:gd name="T40" fmla="*/ 79 w 640"/>
                  <a:gd name="T41" fmla="*/ 167 h 245"/>
                  <a:gd name="T42" fmla="*/ 51 w 640"/>
                  <a:gd name="T43" fmla="*/ 195 h 245"/>
                  <a:gd name="T44" fmla="*/ 25 w 640"/>
                  <a:gd name="T45" fmla="*/ 244 h 245"/>
                  <a:gd name="T46" fmla="*/ 19 w 640"/>
                  <a:gd name="T47" fmla="*/ 238 h 245"/>
                  <a:gd name="T48" fmla="*/ 15 w 640"/>
                  <a:gd name="T49" fmla="*/ 232 h 245"/>
                  <a:gd name="T50" fmla="*/ 12 w 640"/>
                  <a:gd name="T51" fmla="*/ 226 h 245"/>
                  <a:gd name="T52" fmla="*/ 7 w 640"/>
                  <a:gd name="T53" fmla="*/ 220 h 245"/>
                  <a:gd name="T54" fmla="*/ 4 w 640"/>
                  <a:gd name="T55" fmla="*/ 214 h 245"/>
                  <a:gd name="T56" fmla="*/ 1 w 640"/>
                  <a:gd name="T57" fmla="*/ 207 h 245"/>
                  <a:gd name="T58" fmla="*/ 0 w 640"/>
                  <a:gd name="T59" fmla="*/ 201 h 245"/>
                  <a:gd name="T60" fmla="*/ 0 w 640"/>
                  <a:gd name="T61" fmla="*/ 178 h 245"/>
                  <a:gd name="T62" fmla="*/ 9 w 640"/>
                  <a:gd name="T63" fmla="*/ 146 h 245"/>
                  <a:gd name="T64" fmla="*/ 31 w 640"/>
                  <a:gd name="T65" fmla="*/ 116 h 245"/>
                  <a:gd name="T66" fmla="*/ 63 w 640"/>
                  <a:gd name="T67" fmla="*/ 86 h 245"/>
                  <a:gd name="T68" fmla="*/ 103 w 640"/>
                  <a:gd name="T69" fmla="*/ 61 h 245"/>
                  <a:gd name="T70" fmla="*/ 153 w 640"/>
                  <a:gd name="T71" fmla="*/ 38 h 245"/>
                  <a:gd name="T72" fmla="*/ 209 w 640"/>
                  <a:gd name="T73" fmla="*/ 20 h 245"/>
                  <a:gd name="T74" fmla="*/ 303 w 640"/>
                  <a:gd name="T75" fmla="*/ 3 h 24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40"/>
                  <a:gd name="T115" fmla="*/ 0 h 245"/>
                  <a:gd name="T116" fmla="*/ 640 w 640"/>
                  <a:gd name="T117" fmla="*/ 245 h 24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40" h="245">
                    <a:moveTo>
                      <a:pt x="303" y="3"/>
                    </a:moveTo>
                    <a:lnTo>
                      <a:pt x="336" y="0"/>
                    </a:lnTo>
                    <a:lnTo>
                      <a:pt x="368" y="0"/>
                    </a:lnTo>
                    <a:lnTo>
                      <a:pt x="399" y="0"/>
                    </a:lnTo>
                    <a:lnTo>
                      <a:pt x="428" y="2"/>
                    </a:lnTo>
                    <a:lnTo>
                      <a:pt x="458" y="5"/>
                    </a:lnTo>
                    <a:lnTo>
                      <a:pt x="484" y="11"/>
                    </a:lnTo>
                    <a:lnTo>
                      <a:pt x="509" y="17"/>
                    </a:lnTo>
                    <a:lnTo>
                      <a:pt x="535" y="24"/>
                    </a:lnTo>
                    <a:lnTo>
                      <a:pt x="555" y="33"/>
                    </a:lnTo>
                    <a:lnTo>
                      <a:pt x="576" y="42"/>
                    </a:lnTo>
                    <a:lnTo>
                      <a:pt x="592" y="54"/>
                    </a:lnTo>
                    <a:lnTo>
                      <a:pt x="608" y="65"/>
                    </a:lnTo>
                    <a:lnTo>
                      <a:pt x="620" y="79"/>
                    </a:lnTo>
                    <a:lnTo>
                      <a:pt x="630" y="92"/>
                    </a:lnTo>
                    <a:lnTo>
                      <a:pt x="639" y="124"/>
                    </a:lnTo>
                    <a:lnTo>
                      <a:pt x="621" y="112"/>
                    </a:lnTo>
                    <a:lnTo>
                      <a:pt x="601" y="103"/>
                    </a:lnTo>
                    <a:lnTo>
                      <a:pt x="579" y="94"/>
                    </a:lnTo>
                    <a:lnTo>
                      <a:pt x="557" y="88"/>
                    </a:lnTo>
                    <a:lnTo>
                      <a:pt x="535" y="83"/>
                    </a:lnTo>
                    <a:lnTo>
                      <a:pt x="509" y="79"/>
                    </a:lnTo>
                    <a:lnTo>
                      <a:pt x="486" y="77"/>
                    </a:lnTo>
                    <a:lnTo>
                      <a:pt x="462" y="76"/>
                    </a:lnTo>
                    <a:lnTo>
                      <a:pt x="437" y="74"/>
                    </a:lnTo>
                    <a:lnTo>
                      <a:pt x="412" y="74"/>
                    </a:lnTo>
                    <a:lnTo>
                      <a:pt x="387" y="76"/>
                    </a:lnTo>
                    <a:lnTo>
                      <a:pt x="364" y="77"/>
                    </a:lnTo>
                    <a:lnTo>
                      <a:pt x="339" y="79"/>
                    </a:lnTo>
                    <a:lnTo>
                      <a:pt x="316" y="82"/>
                    </a:lnTo>
                    <a:lnTo>
                      <a:pt x="272" y="86"/>
                    </a:lnTo>
                    <a:lnTo>
                      <a:pt x="256" y="89"/>
                    </a:lnTo>
                    <a:lnTo>
                      <a:pt x="240" y="92"/>
                    </a:lnTo>
                    <a:lnTo>
                      <a:pt x="222" y="97"/>
                    </a:lnTo>
                    <a:lnTo>
                      <a:pt x="205" y="101"/>
                    </a:lnTo>
                    <a:lnTo>
                      <a:pt x="187" y="107"/>
                    </a:lnTo>
                    <a:lnTo>
                      <a:pt x="168" y="115"/>
                    </a:lnTo>
                    <a:lnTo>
                      <a:pt x="149" y="124"/>
                    </a:lnTo>
                    <a:lnTo>
                      <a:pt x="131" y="133"/>
                    </a:lnTo>
                    <a:lnTo>
                      <a:pt x="112" y="143"/>
                    </a:lnTo>
                    <a:lnTo>
                      <a:pt x="95" y="154"/>
                    </a:lnTo>
                    <a:lnTo>
                      <a:pt x="79" y="167"/>
                    </a:lnTo>
                    <a:lnTo>
                      <a:pt x="66" y="181"/>
                    </a:lnTo>
                    <a:lnTo>
                      <a:pt x="51" y="195"/>
                    </a:lnTo>
                    <a:lnTo>
                      <a:pt x="41" y="210"/>
                    </a:lnTo>
                    <a:lnTo>
                      <a:pt x="25" y="244"/>
                    </a:lnTo>
                    <a:lnTo>
                      <a:pt x="22" y="241"/>
                    </a:lnTo>
                    <a:lnTo>
                      <a:pt x="19" y="238"/>
                    </a:lnTo>
                    <a:lnTo>
                      <a:pt x="16" y="235"/>
                    </a:lnTo>
                    <a:lnTo>
                      <a:pt x="15" y="232"/>
                    </a:lnTo>
                    <a:lnTo>
                      <a:pt x="13" y="229"/>
                    </a:lnTo>
                    <a:lnTo>
                      <a:pt x="12" y="226"/>
                    </a:lnTo>
                    <a:lnTo>
                      <a:pt x="9" y="223"/>
                    </a:lnTo>
                    <a:lnTo>
                      <a:pt x="7" y="220"/>
                    </a:lnTo>
                    <a:lnTo>
                      <a:pt x="6" y="217"/>
                    </a:lnTo>
                    <a:lnTo>
                      <a:pt x="4" y="214"/>
                    </a:lnTo>
                    <a:lnTo>
                      <a:pt x="3" y="210"/>
                    </a:lnTo>
                    <a:lnTo>
                      <a:pt x="1" y="207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0" y="193"/>
                    </a:lnTo>
                    <a:lnTo>
                      <a:pt x="0" y="178"/>
                    </a:lnTo>
                    <a:lnTo>
                      <a:pt x="3" y="163"/>
                    </a:lnTo>
                    <a:lnTo>
                      <a:pt x="9" y="146"/>
                    </a:lnTo>
                    <a:lnTo>
                      <a:pt x="18" y="131"/>
                    </a:lnTo>
                    <a:lnTo>
                      <a:pt x="31" y="116"/>
                    </a:lnTo>
                    <a:lnTo>
                      <a:pt x="45" y="101"/>
                    </a:lnTo>
                    <a:lnTo>
                      <a:pt x="63" y="86"/>
                    </a:lnTo>
                    <a:lnTo>
                      <a:pt x="82" y="73"/>
                    </a:lnTo>
                    <a:lnTo>
                      <a:pt x="103" y="61"/>
                    </a:lnTo>
                    <a:lnTo>
                      <a:pt x="127" y="50"/>
                    </a:lnTo>
                    <a:lnTo>
                      <a:pt x="153" y="38"/>
                    </a:lnTo>
                    <a:lnTo>
                      <a:pt x="180" y="29"/>
                    </a:lnTo>
                    <a:lnTo>
                      <a:pt x="209" y="20"/>
                    </a:lnTo>
                    <a:lnTo>
                      <a:pt x="238" y="14"/>
                    </a:lnTo>
                    <a:lnTo>
                      <a:pt x="303" y="3"/>
                    </a:lnTo>
                  </a:path>
                </a:pathLst>
              </a:custGeom>
              <a:solidFill>
                <a:schemeClr val="bg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7" name="Freeform 49"/>
              <p:cNvSpPr>
                <a:spLocks/>
              </p:cNvSpPr>
              <p:nvPr/>
            </p:nvSpPr>
            <p:spPr bwMode="auto">
              <a:xfrm>
                <a:off x="2729" y="1492"/>
                <a:ext cx="307" cy="309"/>
              </a:xfrm>
              <a:custGeom>
                <a:avLst/>
                <a:gdLst>
                  <a:gd name="T0" fmla="*/ 0 w 307"/>
                  <a:gd name="T1" fmla="*/ 243 h 309"/>
                  <a:gd name="T2" fmla="*/ 2 w 307"/>
                  <a:gd name="T3" fmla="*/ 192 h 309"/>
                  <a:gd name="T4" fmla="*/ 8 w 307"/>
                  <a:gd name="T5" fmla="*/ 146 h 309"/>
                  <a:gd name="T6" fmla="*/ 18 w 307"/>
                  <a:gd name="T7" fmla="*/ 102 h 309"/>
                  <a:gd name="T8" fmla="*/ 35 w 307"/>
                  <a:gd name="T9" fmla="*/ 65 h 309"/>
                  <a:gd name="T10" fmla="*/ 57 w 307"/>
                  <a:gd name="T11" fmla="*/ 35 h 309"/>
                  <a:gd name="T12" fmla="*/ 89 w 307"/>
                  <a:gd name="T13" fmla="*/ 14 h 309"/>
                  <a:gd name="T14" fmla="*/ 152 w 307"/>
                  <a:gd name="T15" fmla="*/ 0 h 309"/>
                  <a:gd name="T16" fmla="*/ 197 w 307"/>
                  <a:gd name="T17" fmla="*/ 6 h 309"/>
                  <a:gd name="T18" fmla="*/ 231 w 307"/>
                  <a:gd name="T19" fmla="*/ 20 h 309"/>
                  <a:gd name="T20" fmla="*/ 258 w 307"/>
                  <a:gd name="T21" fmla="*/ 42 h 309"/>
                  <a:gd name="T22" fmla="*/ 276 w 307"/>
                  <a:gd name="T23" fmla="*/ 69 h 309"/>
                  <a:gd name="T24" fmla="*/ 290 w 307"/>
                  <a:gd name="T25" fmla="*/ 101 h 309"/>
                  <a:gd name="T26" fmla="*/ 299 w 307"/>
                  <a:gd name="T27" fmla="*/ 137 h 309"/>
                  <a:gd name="T28" fmla="*/ 303 w 307"/>
                  <a:gd name="T29" fmla="*/ 171 h 309"/>
                  <a:gd name="T30" fmla="*/ 302 w 307"/>
                  <a:gd name="T31" fmla="*/ 212 h 309"/>
                  <a:gd name="T32" fmla="*/ 288 w 307"/>
                  <a:gd name="T33" fmla="*/ 224 h 309"/>
                  <a:gd name="T34" fmla="*/ 270 w 307"/>
                  <a:gd name="T35" fmla="*/ 236 h 309"/>
                  <a:gd name="T36" fmla="*/ 249 w 307"/>
                  <a:gd name="T37" fmla="*/ 248 h 309"/>
                  <a:gd name="T38" fmla="*/ 227 w 307"/>
                  <a:gd name="T39" fmla="*/ 258 h 309"/>
                  <a:gd name="T40" fmla="*/ 204 w 307"/>
                  <a:gd name="T41" fmla="*/ 269 h 309"/>
                  <a:gd name="T42" fmla="*/ 183 w 307"/>
                  <a:gd name="T43" fmla="*/ 278 h 309"/>
                  <a:gd name="T44" fmla="*/ 156 w 307"/>
                  <a:gd name="T45" fmla="*/ 285 h 309"/>
                  <a:gd name="T46" fmla="*/ 126 w 307"/>
                  <a:gd name="T47" fmla="*/ 291 h 309"/>
                  <a:gd name="T48" fmla="*/ 101 w 307"/>
                  <a:gd name="T49" fmla="*/ 297 h 309"/>
                  <a:gd name="T50" fmla="*/ 80 w 307"/>
                  <a:gd name="T51" fmla="*/ 302 h 309"/>
                  <a:gd name="T52" fmla="*/ 62 w 307"/>
                  <a:gd name="T53" fmla="*/ 303 h 309"/>
                  <a:gd name="T54" fmla="*/ 45 w 307"/>
                  <a:gd name="T55" fmla="*/ 305 h 309"/>
                  <a:gd name="T56" fmla="*/ 32 w 307"/>
                  <a:gd name="T57" fmla="*/ 306 h 309"/>
                  <a:gd name="T58" fmla="*/ 18 w 307"/>
                  <a:gd name="T59" fmla="*/ 308 h 309"/>
                  <a:gd name="T60" fmla="*/ 5 w 307"/>
                  <a:gd name="T61" fmla="*/ 306 h 309"/>
                  <a:gd name="T62" fmla="*/ 3 w 307"/>
                  <a:gd name="T63" fmla="*/ 300 h 309"/>
                  <a:gd name="T64" fmla="*/ 3 w 307"/>
                  <a:gd name="T65" fmla="*/ 294 h 309"/>
                  <a:gd name="T66" fmla="*/ 2 w 307"/>
                  <a:gd name="T67" fmla="*/ 290 h 309"/>
                  <a:gd name="T68" fmla="*/ 2 w 307"/>
                  <a:gd name="T69" fmla="*/ 285 h 309"/>
                  <a:gd name="T70" fmla="*/ 2 w 307"/>
                  <a:gd name="T71" fmla="*/ 279 h 309"/>
                  <a:gd name="T72" fmla="*/ 2 w 307"/>
                  <a:gd name="T73" fmla="*/ 275 h 309"/>
                  <a:gd name="T74" fmla="*/ 2 w 307"/>
                  <a:gd name="T75" fmla="*/ 269 h 30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7"/>
                  <a:gd name="T115" fmla="*/ 0 h 309"/>
                  <a:gd name="T116" fmla="*/ 307 w 307"/>
                  <a:gd name="T117" fmla="*/ 309 h 30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7" h="309">
                    <a:moveTo>
                      <a:pt x="2" y="269"/>
                    </a:moveTo>
                    <a:lnTo>
                      <a:pt x="0" y="243"/>
                    </a:lnTo>
                    <a:lnTo>
                      <a:pt x="0" y="218"/>
                    </a:lnTo>
                    <a:lnTo>
                      <a:pt x="2" y="192"/>
                    </a:lnTo>
                    <a:lnTo>
                      <a:pt x="3" y="168"/>
                    </a:lnTo>
                    <a:lnTo>
                      <a:pt x="8" y="146"/>
                    </a:lnTo>
                    <a:lnTo>
                      <a:pt x="11" y="123"/>
                    </a:lnTo>
                    <a:lnTo>
                      <a:pt x="18" y="102"/>
                    </a:lnTo>
                    <a:lnTo>
                      <a:pt x="24" y="83"/>
                    </a:lnTo>
                    <a:lnTo>
                      <a:pt x="35" y="65"/>
                    </a:lnTo>
                    <a:lnTo>
                      <a:pt x="45" y="48"/>
                    </a:lnTo>
                    <a:lnTo>
                      <a:pt x="57" y="35"/>
                    </a:lnTo>
                    <a:lnTo>
                      <a:pt x="72" y="23"/>
                    </a:lnTo>
                    <a:lnTo>
                      <a:pt x="89" y="14"/>
                    </a:lnTo>
                    <a:lnTo>
                      <a:pt x="107" y="8"/>
                    </a:lnTo>
                    <a:lnTo>
                      <a:pt x="152" y="0"/>
                    </a:lnTo>
                    <a:lnTo>
                      <a:pt x="176" y="2"/>
                    </a:lnTo>
                    <a:lnTo>
                      <a:pt x="197" y="6"/>
                    </a:lnTo>
                    <a:lnTo>
                      <a:pt x="215" y="12"/>
                    </a:lnTo>
                    <a:lnTo>
                      <a:pt x="231" y="20"/>
                    </a:lnTo>
                    <a:lnTo>
                      <a:pt x="246" y="30"/>
                    </a:lnTo>
                    <a:lnTo>
                      <a:pt x="258" y="42"/>
                    </a:lnTo>
                    <a:lnTo>
                      <a:pt x="269" y="54"/>
                    </a:lnTo>
                    <a:lnTo>
                      <a:pt x="276" y="69"/>
                    </a:lnTo>
                    <a:lnTo>
                      <a:pt x="284" y="84"/>
                    </a:lnTo>
                    <a:lnTo>
                      <a:pt x="290" y="101"/>
                    </a:lnTo>
                    <a:lnTo>
                      <a:pt x="294" y="119"/>
                    </a:lnTo>
                    <a:lnTo>
                      <a:pt x="299" y="137"/>
                    </a:lnTo>
                    <a:lnTo>
                      <a:pt x="302" y="153"/>
                    </a:lnTo>
                    <a:lnTo>
                      <a:pt x="303" y="171"/>
                    </a:lnTo>
                    <a:lnTo>
                      <a:pt x="306" y="207"/>
                    </a:lnTo>
                    <a:lnTo>
                      <a:pt x="302" y="212"/>
                    </a:lnTo>
                    <a:lnTo>
                      <a:pt x="294" y="218"/>
                    </a:lnTo>
                    <a:lnTo>
                      <a:pt x="288" y="224"/>
                    </a:lnTo>
                    <a:lnTo>
                      <a:pt x="279" y="230"/>
                    </a:lnTo>
                    <a:lnTo>
                      <a:pt x="270" y="236"/>
                    </a:lnTo>
                    <a:lnTo>
                      <a:pt x="260" y="242"/>
                    </a:lnTo>
                    <a:lnTo>
                      <a:pt x="249" y="248"/>
                    </a:lnTo>
                    <a:lnTo>
                      <a:pt x="237" y="254"/>
                    </a:lnTo>
                    <a:lnTo>
                      <a:pt x="227" y="258"/>
                    </a:lnTo>
                    <a:lnTo>
                      <a:pt x="215" y="264"/>
                    </a:lnTo>
                    <a:lnTo>
                      <a:pt x="204" y="269"/>
                    </a:lnTo>
                    <a:lnTo>
                      <a:pt x="194" y="275"/>
                    </a:lnTo>
                    <a:lnTo>
                      <a:pt x="183" y="278"/>
                    </a:lnTo>
                    <a:lnTo>
                      <a:pt x="173" y="281"/>
                    </a:lnTo>
                    <a:lnTo>
                      <a:pt x="156" y="285"/>
                    </a:lnTo>
                    <a:lnTo>
                      <a:pt x="141" y="288"/>
                    </a:lnTo>
                    <a:lnTo>
                      <a:pt x="126" y="291"/>
                    </a:lnTo>
                    <a:lnTo>
                      <a:pt x="113" y="294"/>
                    </a:lnTo>
                    <a:lnTo>
                      <a:pt x="101" y="297"/>
                    </a:lnTo>
                    <a:lnTo>
                      <a:pt x="90" y="299"/>
                    </a:lnTo>
                    <a:lnTo>
                      <a:pt x="80" y="302"/>
                    </a:lnTo>
                    <a:lnTo>
                      <a:pt x="71" y="302"/>
                    </a:lnTo>
                    <a:lnTo>
                      <a:pt x="62" y="303"/>
                    </a:lnTo>
                    <a:lnTo>
                      <a:pt x="54" y="305"/>
                    </a:lnTo>
                    <a:lnTo>
                      <a:pt x="45" y="305"/>
                    </a:lnTo>
                    <a:lnTo>
                      <a:pt x="39" y="306"/>
                    </a:lnTo>
                    <a:lnTo>
                      <a:pt x="32" y="306"/>
                    </a:lnTo>
                    <a:lnTo>
                      <a:pt x="24" y="308"/>
                    </a:lnTo>
                    <a:lnTo>
                      <a:pt x="18" y="308"/>
                    </a:lnTo>
                    <a:lnTo>
                      <a:pt x="5" y="308"/>
                    </a:lnTo>
                    <a:lnTo>
                      <a:pt x="5" y="306"/>
                    </a:lnTo>
                    <a:lnTo>
                      <a:pt x="5" y="303"/>
                    </a:lnTo>
                    <a:lnTo>
                      <a:pt x="3" y="300"/>
                    </a:lnTo>
                    <a:lnTo>
                      <a:pt x="3" y="297"/>
                    </a:lnTo>
                    <a:lnTo>
                      <a:pt x="3" y="294"/>
                    </a:lnTo>
                    <a:lnTo>
                      <a:pt x="2" y="291"/>
                    </a:lnTo>
                    <a:lnTo>
                      <a:pt x="2" y="290"/>
                    </a:lnTo>
                    <a:lnTo>
                      <a:pt x="2" y="287"/>
                    </a:lnTo>
                    <a:lnTo>
                      <a:pt x="2" y="285"/>
                    </a:lnTo>
                    <a:lnTo>
                      <a:pt x="2" y="282"/>
                    </a:lnTo>
                    <a:lnTo>
                      <a:pt x="2" y="279"/>
                    </a:lnTo>
                    <a:lnTo>
                      <a:pt x="2" y="278"/>
                    </a:lnTo>
                    <a:lnTo>
                      <a:pt x="2" y="275"/>
                    </a:lnTo>
                    <a:lnTo>
                      <a:pt x="2" y="273"/>
                    </a:lnTo>
                    <a:lnTo>
                      <a:pt x="2" y="269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8" name="Freeform 50"/>
              <p:cNvSpPr>
                <a:spLocks/>
              </p:cNvSpPr>
              <p:nvPr/>
            </p:nvSpPr>
            <p:spPr bwMode="auto">
              <a:xfrm>
                <a:off x="2437" y="1516"/>
                <a:ext cx="163" cy="276"/>
              </a:xfrm>
              <a:custGeom>
                <a:avLst/>
                <a:gdLst>
                  <a:gd name="T0" fmla="*/ 71 w 163"/>
                  <a:gd name="T1" fmla="*/ 246 h 276"/>
                  <a:gd name="T2" fmla="*/ 71 w 163"/>
                  <a:gd name="T3" fmla="*/ 128 h 276"/>
                  <a:gd name="T4" fmla="*/ 0 w 163"/>
                  <a:gd name="T5" fmla="*/ 128 h 276"/>
                  <a:gd name="T6" fmla="*/ 0 w 163"/>
                  <a:gd name="T7" fmla="*/ 125 h 276"/>
                  <a:gd name="T8" fmla="*/ 3 w 163"/>
                  <a:gd name="T9" fmla="*/ 122 h 276"/>
                  <a:gd name="T10" fmla="*/ 5 w 163"/>
                  <a:gd name="T11" fmla="*/ 119 h 276"/>
                  <a:gd name="T12" fmla="*/ 5 w 163"/>
                  <a:gd name="T13" fmla="*/ 116 h 276"/>
                  <a:gd name="T14" fmla="*/ 6 w 163"/>
                  <a:gd name="T15" fmla="*/ 111 h 276"/>
                  <a:gd name="T16" fmla="*/ 9 w 163"/>
                  <a:gd name="T17" fmla="*/ 108 h 276"/>
                  <a:gd name="T18" fmla="*/ 11 w 163"/>
                  <a:gd name="T19" fmla="*/ 104 h 276"/>
                  <a:gd name="T20" fmla="*/ 12 w 163"/>
                  <a:gd name="T21" fmla="*/ 101 h 276"/>
                  <a:gd name="T22" fmla="*/ 14 w 163"/>
                  <a:gd name="T23" fmla="*/ 98 h 276"/>
                  <a:gd name="T24" fmla="*/ 15 w 163"/>
                  <a:gd name="T25" fmla="*/ 93 h 276"/>
                  <a:gd name="T26" fmla="*/ 18 w 163"/>
                  <a:gd name="T27" fmla="*/ 90 h 276"/>
                  <a:gd name="T28" fmla="*/ 21 w 163"/>
                  <a:gd name="T29" fmla="*/ 87 h 276"/>
                  <a:gd name="T30" fmla="*/ 24 w 163"/>
                  <a:gd name="T31" fmla="*/ 83 h 276"/>
                  <a:gd name="T32" fmla="*/ 27 w 163"/>
                  <a:gd name="T33" fmla="*/ 80 h 276"/>
                  <a:gd name="T34" fmla="*/ 35 w 163"/>
                  <a:gd name="T35" fmla="*/ 72 h 276"/>
                  <a:gd name="T36" fmla="*/ 39 w 163"/>
                  <a:gd name="T37" fmla="*/ 69 h 276"/>
                  <a:gd name="T38" fmla="*/ 44 w 163"/>
                  <a:gd name="T39" fmla="*/ 66 h 276"/>
                  <a:gd name="T40" fmla="*/ 50 w 163"/>
                  <a:gd name="T41" fmla="*/ 62 h 276"/>
                  <a:gd name="T42" fmla="*/ 54 w 163"/>
                  <a:gd name="T43" fmla="*/ 59 h 276"/>
                  <a:gd name="T44" fmla="*/ 60 w 163"/>
                  <a:gd name="T45" fmla="*/ 54 h 276"/>
                  <a:gd name="T46" fmla="*/ 66 w 163"/>
                  <a:gd name="T47" fmla="*/ 50 h 276"/>
                  <a:gd name="T48" fmla="*/ 72 w 163"/>
                  <a:gd name="T49" fmla="*/ 45 h 276"/>
                  <a:gd name="T50" fmla="*/ 80 w 163"/>
                  <a:gd name="T51" fmla="*/ 39 h 276"/>
                  <a:gd name="T52" fmla="*/ 86 w 163"/>
                  <a:gd name="T53" fmla="*/ 35 h 276"/>
                  <a:gd name="T54" fmla="*/ 95 w 163"/>
                  <a:gd name="T55" fmla="*/ 30 h 276"/>
                  <a:gd name="T56" fmla="*/ 104 w 163"/>
                  <a:gd name="T57" fmla="*/ 24 h 276"/>
                  <a:gd name="T58" fmla="*/ 113 w 163"/>
                  <a:gd name="T59" fmla="*/ 20 h 276"/>
                  <a:gd name="T60" fmla="*/ 123 w 163"/>
                  <a:gd name="T61" fmla="*/ 15 h 276"/>
                  <a:gd name="T62" fmla="*/ 135 w 163"/>
                  <a:gd name="T63" fmla="*/ 9 h 276"/>
                  <a:gd name="T64" fmla="*/ 162 w 163"/>
                  <a:gd name="T65" fmla="*/ 0 h 276"/>
                  <a:gd name="T66" fmla="*/ 162 w 163"/>
                  <a:gd name="T67" fmla="*/ 275 h 276"/>
                  <a:gd name="T68" fmla="*/ 156 w 163"/>
                  <a:gd name="T69" fmla="*/ 275 h 276"/>
                  <a:gd name="T70" fmla="*/ 150 w 163"/>
                  <a:gd name="T71" fmla="*/ 273 h 276"/>
                  <a:gd name="T72" fmla="*/ 144 w 163"/>
                  <a:gd name="T73" fmla="*/ 272 h 276"/>
                  <a:gd name="T74" fmla="*/ 138 w 163"/>
                  <a:gd name="T75" fmla="*/ 270 h 276"/>
                  <a:gd name="T76" fmla="*/ 132 w 163"/>
                  <a:gd name="T77" fmla="*/ 269 h 276"/>
                  <a:gd name="T78" fmla="*/ 126 w 163"/>
                  <a:gd name="T79" fmla="*/ 267 h 276"/>
                  <a:gd name="T80" fmla="*/ 120 w 163"/>
                  <a:gd name="T81" fmla="*/ 266 h 276"/>
                  <a:gd name="T82" fmla="*/ 116 w 163"/>
                  <a:gd name="T83" fmla="*/ 264 h 276"/>
                  <a:gd name="T84" fmla="*/ 110 w 163"/>
                  <a:gd name="T85" fmla="*/ 261 h 276"/>
                  <a:gd name="T86" fmla="*/ 104 w 163"/>
                  <a:gd name="T87" fmla="*/ 260 h 276"/>
                  <a:gd name="T88" fmla="*/ 98 w 163"/>
                  <a:gd name="T89" fmla="*/ 258 h 276"/>
                  <a:gd name="T90" fmla="*/ 93 w 163"/>
                  <a:gd name="T91" fmla="*/ 257 h 276"/>
                  <a:gd name="T92" fmla="*/ 87 w 163"/>
                  <a:gd name="T93" fmla="*/ 254 h 276"/>
                  <a:gd name="T94" fmla="*/ 81 w 163"/>
                  <a:gd name="T95" fmla="*/ 251 h 276"/>
                  <a:gd name="T96" fmla="*/ 71 w 163"/>
                  <a:gd name="T97" fmla="*/ 246 h 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3"/>
                  <a:gd name="T148" fmla="*/ 0 h 276"/>
                  <a:gd name="T149" fmla="*/ 163 w 163"/>
                  <a:gd name="T150" fmla="*/ 276 h 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3" h="276">
                    <a:moveTo>
                      <a:pt x="71" y="246"/>
                    </a:moveTo>
                    <a:lnTo>
                      <a:pt x="71" y="128"/>
                    </a:lnTo>
                    <a:lnTo>
                      <a:pt x="0" y="128"/>
                    </a:lnTo>
                    <a:lnTo>
                      <a:pt x="0" y="125"/>
                    </a:lnTo>
                    <a:lnTo>
                      <a:pt x="3" y="122"/>
                    </a:lnTo>
                    <a:lnTo>
                      <a:pt x="5" y="119"/>
                    </a:lnTo>
                    <a:lnTo>
                      <a:pt x="5" y="116"/>
                    </a:lnTo>
                    <a:lnTo>
                      <a:pt x="6" y="111"/>
                    </a:lnTo>
                    <a:lnTo>
                      <a:pt x="9" y="108"/>
                    </a:lnTo>
                    <a:lnTo>
                      <a:pt x="11" y="104"/>
                    </a:lnTo>
                    <a:lnTo>
                      <a:pt x="12" y="101"/>
                    </a:lnTo>
                    <a:lnTo>
                      <a:pt x="14" y="98"/>
                    </a:lnTo>
                    <a:lnTo>
                      <a:pt x="15" y="93"/>
                    </a:lnTo>
                    <a:lnTo>
                      <a:pt x="18" y="90"/>
                    </a:lnTo>
                    <a:lnTo>
                      <a:pt x="21" y="87"/>
                    </a:lnTo>
                    <a:lnTo>
                      <a:pt x="24" y="83"/>
                    </a:lnTo>
                    <a:lnTo>
                      <a:pt x="27" y="80"/>
                    </a:lnTo>
                    <a:lnTo>
                      <a:pt x="35" y="72"/>
                    </a:lnTo>
                    <a:lnTo>
                      <a:pt x="39" y="69"/>
                    </a:lnTo>
                    <a:lnTo>
                      <a:pt x="44" y="66"/>
                    </a:lnTo>
                    <a:lnTo>
                      <a:pt x="50" y="62"/>
                    </a:lnTo>
                    <a:lnTo>
                      <a:pt x="54" y="59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5"/>
                    </a:lnTo>
                    <a:lnTo>
                      <a:pt x="80" y="39"/>
                    </a:lnTo>
                    <a:lnTo>
                      <a:pt x="86" y="35"/>
                    </a:lnTo>
                    <a:lnTo>
                      <a:pt x="95" y="30"/>
                    </a:lnTo>
                    <a:lnTo>
                      <a:pt x="104" y="24"/>
                    </a:lnTo>
                    <a:lnTo>
                      <a:pt x="113" y="20"/>
                    </a:lnTo>
                    <a:lnTo>
                      <a:pt x="123" y="15"/>
                    </a:lnTo>
                    <a:lnTo>
                      <a:pt x="135" y="9"/>
                    </a:lnTo>
                    <a:lnTo>
                      <a:pt x="162" y="0"/>
                    </a:lnTo>
                    <a:lnTo>
                      <a:pt x="162" y="275"/>
                    </a:lnTo>
                    <a:lnTo>
                      <a:pt x="156" y="275"/>
                    </a:lnTo>
                    <a:lnTo>
                      <a:pt x="150" y="273"/>
                    </a:lnTo>
                    <a:lnTo>
                      <a:pt x="144" y="272"/>
                    </a:lnTo>
                    <a:lnTo>
                      <a:pt x="138" y="270"/>
                    </a:lnTo>
                    <a:lnTo>
                      <a:pt x="132" y="269"/>
                    </a:lnTo>
                    <a:lnTo>
                      <a:pt x="126" y="267"/>
                    </a:lnTo>
                    <a:lnTo>
                      <a:pt x="120" y="266"/>
                    </a:lnTo>
                    <a:lnTo>
                      <a:pt x="116" y="264"/>
                    </a:lnTo>
                    <a:lnTo>
                      <a:pt x="110" y="261"/>
                    </a:lnTo>
                    <a:lnTo>
                      <a:pt x="104" y="260"/>
                    </a:lnTo>
                    <a:lnTo>
                      <a:pt x="98" y="258"/>
                    </a:lnTo>
                    <a:lnTo>
                      <a:pt x="93" y="257"/>
                    </a:lnTo>
                    <a:lnTo>
                      <a:pt x="87" y="254"/>
                    </a:lnTo>
                    <a:lnTo>
                      <a:pt x="81" y="251"/>
                    </a:lnTo>
                    <a:lnTo>
                      <a:pt x="71" y="246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79" name="Freeform 51"/>
              <p:cNvSpPr>
                <a:spLocks/>
              </p:cNvSpPr>
              <p:nvPr/>
            </p:nvSpPr>
            <p:spPr bwMode="auto">
              <a:xfrm>
                <a:off x="2821" y="1581"/>
                <a:ext cx="130" cy="211"/>
              </a:xfrm>
              <a:custGeom>
                <a:avLst/>
                <a:gdLst>
                  <a:gd name="T0" fmla="*/ 2 w 130"/>
                  <a:gd name="T1" fmla="*/ 107 h 211"/>
                  <a:gd name="T2" fmla="*/ 2 w 130"/>
                  <a:gd name="T3" fmla="*/ 123 h 211"/>
                  <a:gd name="T4" fmla="*/ 0 w 130"/>
                  <a:gd name="T5" fmla="*/ 140 h 211"/>
                  <a:gd name="T6" fmla="*/ 0 w 130"/>
                  <a:gd name="T7" fmla="*/ 153 h 211"/>
                  <a:gd name="T8" fmla="*/ 0 w 130"/>
                  <a:gd name="T9" fmla="*/ 168 h 211"/>
                  <a:gd name="T10" fmla="*/ 0 w 130"/>
                  <a:gd name="T11" fmla="*/ 180 h 211"/>
                  <a:gd name="T12" fmla="*/ 0 w 130"/>
                  <a:gd name="T13" fmla="*/ 194 h 211"/>
                  <a:gd name="T14" fmla="*/ 2 w 130"/>
                  <a:gd name="T15" fmla="*/ 210 h 211"/>
                  <a:gd name="T16" fmla="*/ 11 w 130"/>
                  <a:gd name="T17" fmla="*/ 209 h 211"/>
                  <a:gd name="T18" fmla="*/ 20 w 130"/>
                  <a:gd name="T19" fmla="*/ 207 h 211"/>
                  <a:gd name="T20" fmla="*/ 27 w 130"/>
                  <a:gd name="T21" fmla="*/ 206 h 211"/>
                  <a:gd name="T22" fmla="*/ 35 w 130"/>
                  <a:gd name="T23" fmla="*/ 204 h 211"/>
                  <a:gd name="T24" fmla="*/ 42 w 130"/>
                  <a:gd name="T25" fmla="*/ 203 h 211"/>
                  <a:gd name="T26" fmla="*/ 50 w 130"/>
                  <a:gd name="T27" fmla="*/ 200 h 211"/>
                  <a:gd name="T28" fmla="*/ 59 w 130"/>
                  <a:gd name="T29" fmla="*/ 198 h 211"/>
                  <a:gd name="T30" fmla="*/ 74 w 130"/>
                  <a:gd name="T31" fmla="*/ 194 h 211"/>
                  <a:gd name="T32" fmla="*/ 83 w 130"/>
                  <a:gd name="T33" fmla="*/ 191 h 211"/>
                  <a:gd name="T34" fmla="*/ 89 w 130"/>
                  <a:gd name="T35" fmla="*/ 189 h 211"/>
                  <a:gd name="T36" fmla="*/ 96 w 130"/>
                  <a:gd name="T37" fmla="*/ 186 h 211"/>
                  <a:gd name="T38" fmla="*/ 102 w 130"/>
                  <a:gd name="T39" fmla="*/ 183 h 211"/>
                  <a:gd name="T40" fmla="*/ 110 w 130"/>
                  <a:gd name="T41" fmla="*/ 182 h 211"/>
                  <a:gd name="T42" fmla="*/ 116 w 130"/>
                  <a:gd name="T43" fmla="*/ 179 h 211"/>
                  <a:gd name="T44" fmla="*/ 128 w 130"/>
                  <a:gd name="T45" fmla="*/ 173 h 211"/>
                  <a:gd name="T46" fmla="*/ 128 w 130"/>
                  <a:gd name="T47" fmla="*/ 168 h 211"/>
                  <a:gd name="T48" fmla="*/ 128 w 130"/>
                  <a:gd name="T49" fmla="*/ 164 h 211"/>
                  <a:gd name="T50" fmla="*/ 128 w 130"/>
                  <a:gd name="T51" fmla="*/ 159 h 211"/>
                  <a:gd name="T52" fmla="*/ 128 w 130"/>
                  <a:gd name="T53" fmla="*/ 153 h 211"/>
                  <a:gd name="T54" fmla="*/ 128 w 130"/>
                  <a:gd name="T55" fmla="*/ 149 h 211"/>
                  <a:gd name="T56" fmla="*/ 128 w 130"/>
                  <a:gd name="T57" fmla="*/ 144 h 211"/>
                  <a:gd name="T58" fmla="*/ 128 w 130"/>
                  <a:gd name="T59" fmla="*/ 138 h 211"/>
                  <a:gd name="T60" fmla="*/ 128 w 130"/>
                  <a:gd name="T61" fmla="*/ 114 h 211"/>
                  <a:gd name="T62" fmla="*/ 126 w 130"/>
                  <a:gd name="T63" fmla="*/ 83 h 211"/>
                  <a:gd name="T64" fmla="*/ 122 w 130"/>
                  <a:gd name="T65" fmla="*/ 57 h 211"/>
                  <a:gd name="T66" fmla="*/ 114 w 130"/>
                  <a:gd name="T67" fmla="*/ 36 h 211"/>
                  <a:gd name="T68" fmla="*/ 107 w 130"/>
                  <a:gd name="T69" fmla="*/ 21 h 211"/>
                  <a:gd name="T70" fmla="*/ 95 w 130"/>
                  <a:gd name="T71" fmla="*/ 9 h 211"/>
                  <a:gd name="T72" fmla="*/ 83 w 130"/>
                  <a:gd name="T73" fmla="*/ 3 h 211"/>
                  <a:gd name="T74" fmla="*/ 60 w 130"/>
                  <a:gd name="T75" fmla="*/ 0 h 211"/>
                  <a:gd name="T76" fmla="*/ 47 w 130"/>
                  <a:gd name="T77" fmla="*/ 3 h 211"/>
                  <a:gd name="T78" fmla="*/ 35 w 130"/>
                  <a:gd name="T79" fmla="*/ 9 h 211"/>
                  <a:gd name="T80" fmla="*/ 24 w 130"/>
                  <a:gd name="T81" fmla="*/ 20 h 211"/>
                  <a:gd name="T82" fmla="*/ 17 w 130"/>
                  <a:gd name="T83" fmla="*/ 33 h 211"/>
                  <a:gd name="T84" fmla="*/ 11 w 130"/>
                  <a:gd name="T85" fmla="*/ 48 h 211"/>
                  <a:gd name="T86" fmla="*/ 6 w 130"/>
                  <a:gd name="T87" fmla="*/ 65 h 211"/>
                  <a:gd name="T88" fmla="*/ 3 w 130"/>
                  <a:gd name="T89" fmla="*/ 81 h 21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0"/>
                  <a:gd name="T136" fmla="*/ 0 h 211"/>
                  <a:gd name="T137" fmla="*/ 130 w 130"/>
                  <a:gd name="T138" fmla="*/ 211 h 21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0" h="211">
                    <a:moveTo>
                      <a:pt x="2" y="98"/>
                    </a:moveTo>
                    <a:lnTo>
                      <a:pt x="2" y="107"/>
                    </a:lnTo>
                    <a:lnTo>
                      <a:pt x="2" y="116"/>
                    </a:lnTo>
                    <a:lnTo>
                      <a:pt x="2" y="123"/>
                    </a:lnTo>
                    <a:lnTo>
                      <a:pt x="0" y="132"/>
                    </a:lnTo>
                    <a:lnTo>
                      <a:pt x="0" y="140"/>
                    </a:lnTo>
                    <a:lnTo>
                      <a:pt x="0" y="147"/>
                    </a:lnTo>
                    <a:lnTo>
                      <a:pt x="0" y="153"/>
                    </a:lnTo>
                    <a:lnTo>
                      <a:pt x="0" y="161"/>
                    </a:lnTo>
                    <a:lnTo>
                      <a:pt x="0" y="168"/>
                    </a:lnTo>
                    <a:lnTo>
                      <a:pt x="0" y="174"/>
                    </a:lnTo>
                    <a:lnTo>
                      <a:pt x="0" y="180"/>
                    </a:lnTo>
                    <a:lnTo>
                      <a:pt x="0" y="188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2" y="210"/>
                    </a:lnTo>
                    <a:lnTo>
                      <a:pt x="6" y="210"/>
                    </a:lnTo>
                    <a:lnTo>
                      <a:pt x="11" y="209"/>
                    </a:lnTo>
                    <a:lnTo>
                      <a:pt x="15" y="209"/>
                    </a:lnTo>
                    <a:lnTo>
                      <a:pt x="20" y="207"/>
                    </a:lnTo>
                    <a:lnTo>
                      <a:pt x="24" y="207"/>
                    </a:lnTo>
                    <a:lnTo>
                      <a:pt x="27" y="206"/>
                    </a:lnTo>
                    <a:lnTo>
                      <a:pt x="32" y="206"/>
                    </a:lnTo>
                    <a:lnTo>
                      <a:pt x="35" y="204"/>
                    </a:lnTo>
                    <a:lnTo>
                      <a:pt x="38" y="203"/>
                    </a:lnTo>
                    <a:lnTo>
                      <a:pt x="42" y="203"/>
                    </a:lnTo>
                    <a:lnTo>
                      <a:pt x="45" y="201"/>
                    </a:lnTo>
                    <a:lnTo>
                      <a:pt x="50" y="200"/>
                    </a:lnTo>
                    <a:lnTo>
                      <a:pt x="53" y="200"/>
                    </a:lnTo>
                    <a:lnTo>
                      <a:pt x="59" y="198"/>
                    </a:lnTo>
                    <a:lnTo>
                      <a:pt x="69" y="194"/>
                    </a:lnTo>
                    <a:lnTo>
                      <a:pt x="74" y="194"/>
                    </a:lnTo>
                    <a:lnTo>
                      <a:pt x="78" y="192"/>
                    </a:lnTo>
                    <a:lnTo>
                      <a:pt x="83" y="191"/>
                    </a:lnTo>
                    <a:lnTo>
                      <a:pt x="86" y="189"/>
                    </a:lnTo>
                    <a:lnTo>
                      <a:pt x="89" y="189"/>
                    </a:lnTo>
                    <a:lnTo>
                      <a:pt x="93" y="188"/>
                    </a:lnTo>
                    <a:lnTo>
                      <a:pt x="96" y="186"/>
                    </a:lnTo>
                    <a:lnTo>
                      <a:pt x="99" y="186"/>
                    </a:lnTo>
                    <a:lnTo>
                      <a:pt x="102" y="183"/>
                    </a:lnTo>
                    <a:lnTo>
                      <a:pt x="105" y="183"/>
                    </a:lnTo>
                    <a:lnTo>
                      <a:pt x="110" y="182"/>
                    </a:lnTo>
                    <a:lnTo>
                      <a:pt x="113" y="180"/>
                    </a:lnTo>
                    <a:lnTo>
                      <a:pt x="116" y="179"/>
                    </a:lnTo>
                    <a:lnTo>
                      <a:pt x="119" y="177"/>
                    </a:lnTo>
                    <a:lnTo>
                      <a:pt x="128" y="173"/>
                    </a:lnTo>
                    <a:lnTo>
                      <a:pt x="128" y="171"/>
                    </a:lnTo>
                    <a:lnTo>
                      <a:pt x="128" y="168"/>
                    </a:lnTo>
                    <a:lnTo>
                      <a:pt x="128" y="165"/>
                    </a:lnTo>
                    <a:lnTo>
                      <a:pt x="128" y="164"/>
                    </a:lnTo>
                    <a:lnTo>
                      <a:pt x="128" y="161"/>
                    </a:lnTo>
                    <a:lnTo>
                      <a:pt x="128" y="159"/>
                    </a:lnTo>
                    <a:lnTo>
                      <a:pt x="128" y="156"/>
                    </a:lnTo>
                    <a:lnTo>
                      <a:pt x="128" y="153"/>
                    </a:lnTo>
                    <a:lnTo>
                      <a:pt x="128" y="152"/>
                    </a:lnTo>
                    <a:lnTo>
                      <a:pt x="128" y="149"/>
                    </a:lnTo>
                    <a:lnTo>
                      <a:pt x="128" y="147"/>
                    </a:lnTo>
                    <a:lnTo>
                      <a:pt x="128" y="144"/>
                    </a:lnTo>
                    <a:lnTo>
                      <a:pt x="128" y="141"/>
                    </a:lnTo>
                    <a:lnTo>
                      <a:pt x="128" y="138"/>
                    </a:lnTo>
                    <a:lnTo>
                      <a:pt x="129" y="132"/>
                    </a:lnTo>
                    <a:lnTo>
                      <a:pt x="128" y="114"/>
                    </a:lnTo>
                    <a:lnTo>
                      <a:pt x="126" y="98"/>
                    </a:lnTo>
                    <a:lnTo>
                      <a:pt x="126" y="83"/>
                    </a:lnTo>
                    <a:lnTo>
                      <a:pt x="123" y="69"/>
                    </a:lnTo>
                    <a:lnTo>
                      <a:pt x="122" y="57"/>
                    </a:lnTo>
                    <a:lnTo>
                      <a:pt x="119" y="45"/>
                    </a:lnTo>
                    <a:lnTo>
                      <a:pt x="114" y="36"/>
                    </a:lnTo>
                    <a:lnTo>
                      <a:pt x="111" y="27"/>
                    </a:lnTo>
                    <a:lnTo>
                      <a:pt x="107" y="21"/>
                    </a:lnTo>
                    <a:lnTo>
                      <a:pt x="101" y="15"/>
                    </a:lnTo>
                    <a:lnTo>
                      <a:pt x="95" y="9"/>
                    </a:lnTo>
                    <a:lnTo>
                      <a:pt x="89" y="6"/>
                    </a:lnTo>
                    <a:lnTo>
                      <a:pt x="83" y="3"/>
                    </a:lnTo>
                    <a:lnTo>
                      <a:pt x="77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7" y="3"/>
                    </a:lnTo>
                    <a:lnTo>
                      <a:pt x="41" y="6"/>
                    </a:lnTo>
                    <a:lnTo>
                      <a:pt x="35" y="9"/>
                    </a:lnTo>
                    <a:lnTo>
                      <a:pt x="30" y="14"/>
                    </a:lnTo>
                    <a:lnTo>
                      <a:pt x="24" y="20"/>
                    </a:lnTo>
                    <a:lnTo>
                      <a:pt x="21" y="26"/>
                    </a:lnTo>
                    <a:lnTo>
                      <a:pt x="17" y="33"/>
                    </a:lnTo>
                    <a:lnTo>
                      <a:pt x="14" y="41"/>
                    </a:lnTo>
                    <a:lnTo>
                      <a:pt x="11" y="48"/>
                    </a:lnTo>
                    <a:lnTo>
                      <a:pt x="8" y="57"/>
                    </a:lnTo>
                    <a:lnTo>
                      <a:pt x="6" y="65"/>
                    </a:lnTo>
                    <a:lnTo>
                      <a:pt x="3" y="74"/>
                    </a:lnTo>
                    <a:lnTo>
                      <a:pt x="3" y="81"/>
                    </a:lnTo>
                    <a:lnTo>
                      <a:pt x="2" y="9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80" name="Freeform 52"/>
              <p:cNvSpPr>
                <a:spLocks/>
              </p:cNvSpPr>
              <p:nvPr/>
            </p:nvSpPr>
            <p:spPr bwMode="auto">
              <a:xfrm>
                <a:off x="1303" y="1626"/>
                <a:ext cx="652" cy="320"/>
              </a:xfrm>
              <a:custGeom>
                <a:avLst/>
                <a:gdLst>
                  <a:gd name="T0" fmla="*/ 309 w 652"/>
                  <a:gd name="T1" fmla="*/ 3 h 320"/>
                  <a:gd name="T2" fmla="*/ 342 w 652"/>
                  <a:gd name="T3" fmla="*/ 0 h 320"/>
                  <a:gd name="T4" fmla="*/ 375 w 652"/>
                  <a:gd name="T5" fmla="*/ 0 h 320"/>
                  <a:gd name="T6" fmla="*/ 407 w 652"/>
                  <a:gd name="T7" fmla="*/ 0 h 320"/>
                  <a:gd name="T8" fmla="*/ 437 w 652"/>
                  <a:gd name="T9" fmla="*/ 1 h 320"/>
                  <a:gd name="T10" fmla="*/ 467 w 652"/>
                  <a:gd name="T11" fmla="*/ 4 h 320"/>
                  <a:gd name="T12" fmla="*/ 494 w 652"/>
                  <a:gd name="T13" fmla="*/ 10 h 320"/>
                  <a:gd name="T14" fmla="*/ 519 w 652"/>
                  <a:gd name="T15" fmla="*/ 16 h 320"/>
                  <a:gd name="T16" fmla="*/ 545 w 652"/>
                  <a:gd name="T17" fmla="*/ 24 h 320"/>
                  <a:gd name="T18" fmla="*/ 566 w 652"/>
                  <a:gd name="T19" fmla="*/ 33 h 320"/>
                  <a:gd name="T20" fmla="*/ 587 w 652"/>
                  <a:gd name="T21" fmla="*/ 42 h 320"/>
                  <a:gd name="T22" fmla="*/ 603 w 652"/>
                  <a:gd name="T23" fmla="*/ 54 h 320"/>
                  <a:gd name="T24" fmla="*/ 620 w 652"/>
                  <a:gd name="T25" fmla="*/ 66 h 320"/>
                  <a:gd name="T26" fmla="*/ 632 w 652"/>
                  <a:gd name="T27" fmla="*/ 79 h 320"/>
                  <a:gd name="T28" fmla="*/ 642 w 652"/>
                  <a:gd name="T29" fmla="*/ 93 h 320"/>
                  <a:gd name="T30" fmla="*/ 651 w 652"/>
                  <a:gd name="T31" fmla="*/ 124 h 320"/>
                  <a:gd name="T32" fmla="*/ 651 w 652"/>
                  <a:gd name="T33" fmla="*/ 141 h 320"/>
                  <a:gd name="T34" fmla="*/ 648 w 652"/>
                  <a:gd name="T35" fmla="*/ 156 h 320"/>
                  <a:gd name="T36" fmla="*/ 642 w 652"/>
                  <a:gd name="T37" fmla="*/ 172 h 320"/>
                  <a:gd name="T38" fmla="*/ 633 w 652"/>
                  <a:gd name="T39" fmla="*/ 187 h 320"/>
                  <a:gd name="T40" fmla="*/ 621 w 652"/>
                  <a:gd name="T41" fmla="*/ 202 h 320"/>
                  <a:gd name="T42" fmla="*/ 605 w 652"/>
                  <a:gd name="T43" fmla="*/ 217 h 320"/>
                  <a:gd name="T44" fmla="*/ 588 w 652"/>
                  <a:gd name="T45" fmla="*/ 231 h 320"/>
                  <a:gd name="T46" fmla="*/ 569 w 652"/>
                  <a:gd name="T47" fmla="*/ 244 h 320"/>
                  <a:gd name="T48" fmla="*/ 546 w 652"/>
                  <a:gd name="T49" fmla="*/ 258 h 320"/>
                  <a:gd name="T50" fmla="*/ 522 w 652"/>
                  <a:gd name="T51" fmla="*/ 270 h 320"/>
                  <a:gd name="T52" fmla="*/ 495 w 652"/>
                  <a:gd name="T53" fmla="*/ 280 h 320"/>
                  <a:gd name="T54" fmla="*/ 468 w 652"/>
                  <a:gd name="T55" fmla="*/ 289 h 320"/>
                  <a:gd name="T56" fmla="*/ 438 w 652"/>
                  <a:gd name="T57" fmla="*/ 298 h 320"/>
                  <a:gd name="T58" fmla="*/ 407 w 652"/>
                  <a:gd name="T59" fmla="*/ 304 h 320"/>
                  <a:gd name="T60" fmla="*/ 344 w 652"/>
                  <a:gd name="T61" fmla="*/ 315 h 320"/>
                  <a:gd name="T62" fmla="*/ 309 w 652"/>
                  <a:gd name="T63" fmla="*/ 318 h 320"/>
                  <a:gd name="T64" fmla="*/ 278 w 652"/>
                  <a:gd name="T65" fmla="*/ 319 h 320"/>
                  <a:gd name="T66" fmla="*/ 246 w 652"/>
                  <a:gd name="T67" fmla="*/ 319 h 320"/>
                  <a:gd name="T68" fmla="*/ 215 w 652"/>
                  <a:gd name="T69" fmla="*/ 316 h 320"/>
                  <a:gd name="T70" fmla="*/ 186 w 652"/>
                  <a:gd name="T71" fmla="*/ 313 h 320"/>
                  <a:gd name="T72" fmla="*/ 158 w 652"/>
                  <a:gd name="T73" fmla="*/ 309 h 320"/>
                  <a:gd name="T74" fmla="*/ 132 w 652"/>
                  <a:gd name="T75" fmla="*/ 301 h 320"/>
                  <a:gd name="T76" fmla="*/ 108 w 652"/>
                  <a:gd name="T77" fmla="*/ 295 h 320"/>
                  <a:gd name="T78" fmla="*/ 84 w 652"/>
                  <a:gd name="T79" fmla="*/ 286 h 320"/>
                  <a:gd name="T80" fmla="*/ 65 w 652"/>
                  <a:gd name="T81" fmla="*/ 276 h 320"/>
                  <a:gd name="T82" fmla="*/ 47 w 652"/>
                  <a:gd name="T83" fmla="*/ 265 h 320"/>
                  <a:gd name="T84" fmla="*/ 32 w 652"/>
                  <a:gd name="T85" fmla="*/ 252 h 320"/>
                  <a:gd name="T86" fmla="*/ 20 w 652"/>
                  <a:gd name="T87" fmla="*/ 240 h 320"/>
                  <a:gd name="T88" fmla="*/ 9 w 652"/>
                  <a:gd name="T89" fmla="*/ 225 h 320"/>
                  <a:gd name="T90" fmla="*/ 0 w 652"/>
                  <a:gd name="T91" fmla="*/ 195 h 320"/>
                  <a:gd name="T92" fmla="*/ 0 w 652"/>
                  <a:gd name="T93" fmla="*/ 178 h 320"/>
                  <a:gd name="T94" fmla="*/ 3 w 652"/>
                  <a:gd name="T95" fmla="*/ 163 h 320"/>
                  <a:gd name="T96" fmla="*/ 9 w 652"/>
                  <a:gd name="T97" fmla="*/ 147 h 320"/>
                  <a:gd name="T98" fmla="*/ 18 w 652"/>
                  <a:gd name="T99" fmla="*/ 130 h 320"/>
                  <a:gd name="T100" fmla="*/ 32 w 652"/>
                  <a:gd name="T101" fmla="*/ 115 h 320"/>
                  <a:gd name="T102" fmla="*/ 47 w 652"/>
                  <a:gd name="T103" fmla="*/ 102 h 320"/>
                  <a:gd name="T104" fmla="*/ 65 w 652"/>
                  <a:gd name="T105" fmla="*/ 87 h 320"/>
                  <a:gd name="T106" fmla="*/ 84 w 652"/>
                  <a:gd name="T107" fmla="*/ 73 h 320"/>
                  <a:gd name="T108" fmla="*/ 105 w 652"/>
                  <a:gd name="T109" fmla="*/ 61 h 320"/>
                  <a:gd name="T110" fmla="*/ 129 w 652"/>
                  <a:gd name="T111" fmla="*/ 49 h 320"/>
                  <a:gd name="T112" fmla="*/ 156 w 652"/>
                  <a:gd name="T113" fmla="*/ 37 h 320"/>
                  <a:gd name="T114" fmla="*/ 183 w 652"/>
                  <a:gd name="T115" fmla="*/ 28 h 320"/>
                  <a:gd name="T116" fmla="*/ 213 w 652"/>
                  <a:gd name="T117" fmla="*/ 19 h 320"/>
                  <a:gd name="T118" fmla="*/ 243 w 652"/>
                  <a:gd name="T119" fmla="*/ 13 h 320"/>
                  <a:gd name="T120" fmla="*/ 309 w 652"/>
                  <a:gd name="T121" fmla="*/ 3 h 32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2"/>
                  <a:gd name="T184" fmla="*/ 0 h 320"/>
                  <a:gd name="T185" fmla="*/ 652 w 652"/>
                  <a:gd name="T186" fmla="*/ 320 h 32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2" h="320">
                    <a:moveTo>
                      <a:pt x="309" y="3"/>
                    </a:moveTo>
                    <a:lnTo>
                      <a:pt x="342" y="0"/>
                    </a:lnTo>
                    <a:lnTo>
                      <a:pt x="375" y="0"/>
                    </a:lnTo>
                    <a:lnTo>
                      <a:pt x="407" y="0"/>
                    </a:lnTo>
                    <a:lnTo>
                      <a:pt x="437" y="1"/>
                    </a:lnTo>
                    <a:lnTo>
                      <a:pt x="467" y="4"/>
                    </a:lnTo>
                    <a:lnTo>
                      <a:pt x="494" y="10"/>
                    </a:lnTo>
                    <a:lnTo>
                      <a:pt x="519" y="16"/>
                    </a:lnTo>
                    <a:lnTo>
                      <a:pt x="545" y="24"/>
                    </a:lnTo>
                    <a:lnTo>
                      <a:pt x="566" y="33"/>
                    </a:lnTo>
                    <a:lnTo>
                      <a:pt x="587" y="42"/>
                    </a:lnTo>
                    <a:lnTo>
                      <a:pt x="603" y="54"/>
                    </a:lnTo>
                    <a:lnTo>
                      <a:pt x="620" y="66"/>
                    </a:lnTo>
                    <a:lnTo>
                      <a:pt x="632" y="79"/>
                    </a:lnTo>
                    <a:lnTo>
                      <a:pt x="642" y="93"/>
                    </a:lnTo>
                    <a:lnTo>
                      <a:pt x="651" y="124"/>
                    </a:lnTo>
                    <a:lnTo>
                      <a:pt x="651" y="141"/>
                    </a:lnTo>
                    <a:lnTo>
                      <a:pt x="648" y="156"/>
                    </a:lnTo>
                    <a:lnTo>
                      <a:pt x="642" y="172"/>
                    </a:lnTo>
                    <a:lnTo>
                      <a:pt x="633" y="187"/>
                    </a:lnTo>
                    <a:lnTo>
                      <a:pt x="621" y="202"/>
                    </a:lnTo>
                    <a:lnTo>
                      <a:pt x="605" y="217"/>
                    </a:lnTo>
                    <a:lnTo>
                      <a:pt x="588" y="231"/>
                    </a:lnTo>
                    <a:lnTo>
                      <a:pt x="569" y="244"/>
                    </a:lnTo>
                    <a:lnTo>
                      <a:pt x="546" y="258"/>
                    </a:lnTo>
                    <a:lnTo>
                      <a:pt x="522" y="270"/>
                    </a:lnTo>
                    <a:lnTo>
                      <a:pt x="495" y="280"/>
                    </a:lnTo>
                    <a:lnTo>
                      <a:pt x="468" y="289"/>
                    </a:lnTo>
                    <a:lnTo>
                      <a:pt x="438" y="298"/>
                    </a:lnTo>
                    <a:lnTo>
                      <a:pt x="407" y="304"/>
                    </a:lnTo>
                    <a:lnTo>
                      <a:pt x="344" y="315"/>
                    </a:lnTo>
                    <a:lnTo>
                      <a:pt x="309" y="318"/>
                    </a:lnTo>
                    <a:lnTo>
                      <a:pt x="278" y="319"/>
                    </a:lnTo>
                    <a:lnTo>
                      <a:pt x="246" y="319"/>
                    </a:lnTo>
                    <a:lnTo>
                      <a:pt x="215" y="316"/>
                    </a:lnTo>
                    <a:lnTo>
                      <a:pt x="186" y="313"/>
                    </a:lnTo>
                    <a:lnTo>
                      <a:pt x="158" y="309"/>
                    </a:lnTo>
                    <a:lnTo>
                      <a:pt x="132" y="301"/>
                    </a:lnTo>
                    <a:lnTo>
                      <a:pt x="108" y="295"/>
                    </a:lnTo>
                    <a:lnTo>
                      <a:pt x="84" y="286"/>
                    </a:lnTo>
                    <a:lnTo>
                      <a:pt x="65" y="276"/>
                    </a:lnTo>
                    <a:lnTo>
                      <a:pt x="47" y="265"/>
                    </a:lnTo>
                    <a:lnTo>
                      <a:pt x="32" y="252"/>
                    </a:lnTo>
                    <a:lnTo>
                      <a:pt x="20" y="240"/>
                    </a:lnTo>
                    <a:lnTo>
                      <a:pt x="9" y="225"/>
                    </a:lnTo>
                    <a:lnTo>
                      <a:pt x="0" y="195"/>
                    </a:lnTo>
                    <a:lnTo>
                      <a:pt x="0" y="178"/>
                    </a:lnTo>
                    <a:lnTo>
                      <a:pt x="3" y="163"/>
                    </a:lnTo>
                    <a:lnTo>
                      <a:pt x="9" y="147"/>
                    </a:lnTo>
                    <a:lnTo>
                      <a:pt x="18" y="130"/>
                    </a:lnTo>
                    <a:lnTo>
                      <a:pt x="32" y="115"/>
                    </a:lnTo>
                    <a:lnTo>
                      <a:pt x="47" y="102"/>
                    </a:lnTo>
                    <a:lnTo>
                      <a:pt x="65" y="87"/>
                    </a:lnTo>
                    <a:lnTo>
                      <a:pt x="84" y="73"/>
                    </a:lnTo>
                    <a:lnTo>
                      <a:pt x="105" y="61"/>
                    </a:lnTo>
                    <a:lnTo>
                      <a:pt x="129" y="49"/>
                    </a:lnTo>
                    <a:lnTo>
                      <a:pt x="156" y="37"/>
                    </a:lnTo>
                    <a:lnTo>
                      <a:pt x="183" y="28"/>
                    </a:lnTo>
                    <a:lnTo>
                      <a:pt x="213" y="19"/>
                    </a:lnTo>
                    <a:lnTo>
                      <a:pt x="243" y="13"/>
                    </a:lnTo>
                    <a:lnTo>
                      <a:pt x="309" y="3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  <p:sp>
            <p:nvSpPr>
              <p:cNvPr id="48181" name="Freeform 53"/>
              <p:cNvSpPr>
                <a:spLocks/>
              </p:cNvSpPr>
              <p:nvPr/>
            </p:nvSpPr>
            <p:spPr bwMode="auto">
              <a:xfrm>
                <a:off x="2437" y="1482"/>
                <a:ext cx="652" cy="320"/>
              </a:xfrm>
              <a:custGeom>
                <a:avLst/>
                <a:gdLst>
                  <a:gd name="T0" fmla="*/ 309 w 652"/>
                  <a:gd name="T1" fmla="*/ 3 h 320"/>
                  <a:gd name="T2" fmla="*/ 342 w 652"/>
                  <a:gd name="T3" fmla="*/ 0 h 320"/>
                  <a:gd name="T4" fmla="*/ 375 w 652"/>
                  <a:gd name="T5" fmla="*/ 0 h 320"/>
                  <a:gd name="T6" fmla="*/ 407 w 652"/>
                  <a:gd name="T7" fmla="*/ 0 h 320"/>
                  <a:gd name="T8" fmla="*/ 437 w 652"/>
                  <a:gd name="T9" fmla="*/ 1 h 320"/>
                  <a:gd name="T10" fmla="*/ 467 w 652"/>
                  <a:gd name="T11" fmla="*/ 4 h 320"/>
                  <a:gd name="T12" fmla="*/ 494 w 652"/>
                  <a:gd name="T13" fmla="*/ 10 h 320"/>
                  <a:gd name="T14" fmla="*/ 519 w 652"/>
                  <a:gd name="T15" fmla="*/ 16 h 320"/>
                  <a:gd name="T16" fmla="*/ 545 w 652"/>
                  <a:gd name="T17" fmla="*/ 24 h 320"/>
                  <a:gd name="T18" fmla="*/ 566 w 652"/>
                  <a:gd name="T19" fmla="*/ 33 h 320"/>
                  <a:gd name="T20" fmla="*/ 587 w 652"/>
                  <a:gd name="T21" fmla="*/ 42 h 320"/>
                  <a:gd name="T22" fmla="*/ 603 w 652"/>
                  <a:gd name="T23" fmla="*/ 54 h 320"/>
                  <a:gd name="T24" fmla="*/ 620 w 652"/>
                  <a:gd name="T25" fmla="*/ 66 h 320"/>
                  <a:gd name="T26" fmla="*/ 632 w 652"/>
                  <a:gd name="T27" fmla="*/ 79 h 320"/>
                  <a:gd name="T28" fmla="*/ 642 w 652"/>
                  <a:gd name="T29" fmla="*/ 93 h 320"/>
                  <a:gd name="T30" fmla="*/ 651 w 652"/>
                  <a:gd name="T31" fmla="*/ 124 h 320"/>
                  <a:gd name="T32" fmla="*/ 651 w 652"/>
                  <a:gd name="T33" fmla="*/ 141 h 320"/>
                  <a:gd name="T34" fmla="*/ 648 w 652"/>
                  <a:gd name="T35" fmla="*/ 156 h 320"/>
                  <a:gd name="T36" fmla="*/ 642 w 652"/>
                  <a:gd name="T37" fmla="*/ 172 h 320"/>
                  <a:gd name="T38" fmla="*/ 633 w 652"/>
                  <a:gd name="T39" fmla="*/ 187 h 320"/>
                  <a:gd name="T40" fmla="*/ 621 w 652"/>
                  <a:gd name="T41" fmla="*/ 202 h 320"/>
                  <a:gd name="T42" fmla="*/ 605 w 652"/>
                  <a:gd name="T43" fmla="*/ 217 h 320"/>
                  <a:gd name="T44" fmla="*/ 588 w 652"/>
                  <a:gd name="T45" fmla="*/ 231 h 320"/>
                  <a:gd name="T46" fmla="*/ 569 w 652"/>
                  <a:gd name="T47" fmla="*/ 244 h 320"/>
                  <a:gd name="T48" fmla="*/ 546 w 652"/>
                  <a:gd name="T49" fmla="*/ 258 h 320"/>
                  <a:gd name="T50" fmla="*/ 522 w 652"/>
                  <a:gd name="T51" fmla="*/ 270 h 320"/>
                  <a:gd name="T52" fmla="*/ 495 w 652"/>
                  <a:gd name="T53" fmla="*/ 280 h 320"/>
                  <a:gd name="T54" fmla="*/ 468 w 652"/>
                  <a:gd name="T55" fmla="*/ 289 h 320"/>
                  <a:gd name="T56" fmla="*/ 438 w 652"/>
                  <a:gd name="T57" fmla="*/ 298 h 320"/>
                  <a:gd name="T58" fmla="*/ 407 w 652"/>
                  <a:gd name="T59" fmla="*/ 304 h 320"/>
                  <a:gd name="T60" fmla="*/ 344 w 652"/>
                  <a:gd name="T61" fmla="*/ 315 h 320"/>
                  <a:gd name="T62" fmla="*/ 309 w 652"/>
                  <a:gd name="T63" fmla="*/ 318 h 320"/>
                  <a:gd name="T64" fmla="*/ 278 w 652"/>
                  <a:gd name="T65" fmla="*/ 319 h 320"/>
                  <a:gd name="T66" fmla="*/ 246 w 652"/>
                  <a:gd name="T67" fmla="*/ 319 h 320"/>
                  <a:gd name="T68" fmla="*/ 215 w 652"/>
                  <a:gd name="T69" fmla="*/ 316 h 320"/>
                  <a:gd name="T70" fmla="*/ 186 w 652"/>
                  <a:gd name="T71" fmla="*/ 313 h 320"/>
                  <a:gd name="T72" fmla="*/ 158 w 652"/>
                  <a:gd name="T73" fmla="*/ 309 h 320"/>
                  <a:gd name="T74" fmla="*/ 132 w 652"/>
                  <a:gd name="T75" fmla="*/ 301 h 320"/>
                  <a:gd name="T76" fmla="*/ 108 w 652"/>
                  <a:gd name="T77" fmla="*/ 295 h 320"/>
                  <a:gd name="T78" fmla="*/ 84 w 652"/>
                  <a:gd name="T79" fmla="*/ 286 h 320"/>
                  <a:gd name="T80" fmla="*/ 65 w 652"/>
                  <a:gd name="T81" fmla="*/ 276 h 320"/>
                  <a:gd name="T82" fmla="*/ 47 w 652"/>
                  <a:gd name="T83" fmla="*/ 265 h 320"/>
                  <a:gd name="T84" fmla="*/ 32 w 652"/>
                  <a:gd name="T85" fmla="*/ 252 h 320"/>
                  <a:gd name="T86" fmla="*/ 20 w 652"/>
                  <a:gd name="T87" fmla="*/ 240 h 320"/>
                  <a:gd name="T88" fmla="*/ 9 w 652"/>
                  <a:gd name="T89" fmla="*/ 225 h 320"/>
                  <a:gd name="T90" fmla="*/ 0 w 652"/>
                  <a:gd name="T91" fmla="*/ 195 h 320"/>
                  <a:gd name="T92" fmla="*/ 0 w 652"/>
                  <a:gd name="T93" fmla="*/ 178 h 320"/>
                  <a:gd name="T94" fmla="*/ 3 w 652"/>
                  <a:gd name="T95" fmla="*/ 163 h 320"/>
                  <a:gd name="T96" fmla="*/ 9 w 652"/>
                  <a:gd name="T97" fmla="*/ 147 h 320"/>
                  <a:gd name="T98" fmla="*/ 18 w 652"/>
                  <a:gd name="T99" fmla="*/ 130 h 320"/>
                  <a:gd name="T100" fmla="*/ 32 w 652"/>
                  <a:gd name="T101" fmla="*/ 115 h 320"/>
                  <a:gd name="T102" fmla="*/ 47 w 652"/>
                  <a:gd name="T103" fmla="*/ 102 h 320"/>
                  <a:gd name="T104" fmla="*/ 65 w 652"/>
                  <a:gd name="T105" fmla="*/ 87 h 320"/>
                  <a:gd name="T106" fmla="*/ 84 w 652"/>
                  <a:gd name="T107" fmla="*/ 73 h 320"/>
                  <a:gd name="T108" fmla="*/ 105 w 652"/>
                  <a:gd name="T109" fmla="*/ 61 h 320"/>
                  <a:gd name="T110" fmla="*/ 129 w 652"/>
                  <a:gd name="T111" fmla="*/ 49 h 320"/>
                  <a:gd name="T112" fmla="*/ 156 w 652"/>
                  <a:gd name="T113" fmla="*/ 37 h 320"/>
                  <a:gd name="T114" fmla="*/ 183 w 652"/>
                  <a:gd name="T115" fmla="*/ 28 h 320"/>
                  <a:gd name="T116" fmla="*/ 213 w 652"/>
                  <a:gd name="T117" fmla="*/ 19 h 320"/>
                  <a:gd name="T118" fmla="*/ 243 w 652"/>
                  <a:gd name="T119" fmla="*/ 13 h 320"/>
                  <a:gd name="T120" fmla="*/ 309 w 652"/>
                  <a:gd name="T121" fmla="*/ 3 h 32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2"/>
                  <a:gd name="T184" fmla="*/ 0 h 320"/>
                  <a:gd name="T185" fmla="*/ 652 w 652"/>
                  <a:gd name="T186" fmla="*/ 320 h 32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2" h="320">
                    <a:moveTo>
                      <a:pt x="309" y="3"/>
                    </a:moveTo>
                    <a:lnTo>
                      <a:pt x="342" y="0"/>
                    </a:lnTo>
                    <a:lnTo>
                      <a:pt x="375" y="0"/>
                    </a:lnTo>
                    <a:lnTo>
                      <a:pt x="407" y="0"/>
                    </a:lnTo>
                    <a:lnTo>
                      <a:pt x="437" y="1"/>
                    </a:lnTo>
                    <a:lnTo>
                      <a:pt x="467" y="4"/>
                    </a:lnTo>
                    <a:lnTo>
                      <a:pt x="494" y="10"/>
                    </a:lnTo>
                    <a:lnTo>
                      <a:pt x="519" y="16"/>
                    </a:lnTo>
                    <a:lnTo>
                      <a:pt x="545" y="24"/>
                    </a:lnTo>
                    <a:lnTo>
                      <a:pt x="566" y="33"/>
                    </a:lnTo>
                    <a:lnTo>
                      <a:pt x="587" y="42"/>
                    </a:lnTo>
                    <a:lnTo>
                      <a:pt x="603" y="54"/>
                    </a:lnTo>
                    <a:lnTo>
                      <a:pt x="620" y="66"/>
                    </a:lnTo>
                    <a:lnTo>
                      <a:pt x="632" y="79"/>
                    </a:lnTo>
                    <a:lnTo>
                      <a:pt x="642" y="93"/>
                    </a:lnTo>
                    <a:lnTo>
                      <a:pt x="651" y="124"/>
                    </a:lnTo>
                    <a:lnTo>
                      <a:pt x="651" y="141"/>
                    </a:lnTo>
                    <a:lnTo>
                      <a:pt x="648" y="156"/>
                    </a:lnTo>
                    <a:lnTo>
                      <a:pt x="642" y="172"/>
                    </a:lnTo>
                    <a:lnTo>
                      <a:pt x="633" y="187"/>
                    </a:lnTo>
                    <a:lnTo>
                      <a:pt x="621" y="202"/>
                    </a:lnTo>
                    <a:lnTo>
                      <a:pt x="605" y="217"/>
                    </a:lnTo>
                    <a:lnTo>
                      <a:pt x="588" y="231"/>
                    </a:lnTo>
                    <a:lnTo>
                      <a:pt x="569" y="244"/>
                    </a:lnTo>
                    <a:lnTo>
                      <a:pt x="546" y="258"/>
                    </a:lnTo>
                    <a:lnTo>
                      <a:pt x="522" y="270"/>
                    </a:lnTo>
                    <a:lnTo>
                      <a:pt x="495" y="280"/>
                    </a:lnTo>
                    <a:lnTo>
                      <a:pt x="468" y="289"/>
                    </a:lnTo>
                    <a:lnTo>
                      <a:pt x="438" y="298"/>
                    </a:lnTo>
                    <a:lnTo>
                      <a:pt x="407" y="304"/>
                    </a:lnTo>
                    <a:lnTo>
                      <a:pt x="344" y="315"/>
                    </a:lnTo>
                    <a:lnTo>
                      <a:pt x="309" y="318"/>
                    </a:lnTo>
                    <a:lnTo>
                      <a:pt x="278" y="319"/>
                    </a:lnTo>
                    <a:lnTo>
                      <a:pt x="246" y="319"/>
                    </a:lnTo>
                    <a:lnTo>
                      <a:pt x="215" y="316"/>
                    </a:lnTo>
                    <a:lnTo>
                      <a:pt x="186" y="313"/>
                    </a:lnTo>
                    <a:lnTo>
                      <a:pt x="158" y="309"/>
                    </a:lnTo>
                    <a:lnTo>
                      <a:pt x="132" y="301"/>
                    </a:lnTo>
                    <a:lnTo>
                      <a:pt x="108" y="295"/>
                    </a:lnTo>
                    <a:lnTo>
                      <a:pt x="84" y="286"/>
                    </a:lnTo>
                    <a:lnTo>
                      <a:pt x="65" y="276"/>
                    </a:lnTo>
                    <a:lnTo>
                      <a:pt x="47" y="265"/>
                    </a:lnTo>
                    <a:lnTo>
                      <a:pt x="32" y="252"/>
                    </a:lnTo>
                    <a:lnTo>
                      <a:pt x="20" y="240"/>
                    </a:lnTo>
                    <a:lnTo>
                      <a:pt x="9" y="225"/>
                    </a:lnTo>
                    <a:lnTo>
                      <a:pt x="0" y="195"/>
                    </a:lnTo>
                    <a:lnTo>
                      <a:pt x="0" y="178"/>
                    </a:lnTo>
                    <a:lnTo>
                      <a:pt x="3" y="163"/>
                    </a:lnTo>
                    <a:lnTo>
                      <a:pt x="9" y="147"/>
                    </a:lnTo>
                    <a:lnTo>
                      <a:pt x="18" y="130"/>
                    </a:lnTo>
                    <a:lnTo>
                      <a:pt x="32" y="115"/>
                    </a:lnTo>
                    <a:lnTo>
                      <a:pt x="47" y="102"/>
                    </a:lnTo>
                    <a:lnTo>
                      <a:pt x="65" y="87"/>
                    </a:lnTo>
                    <a:lnTo>
                      <a:pt x="84" y="73"/>
                    </a:lnTo>
                    <a:lnTo>
                      <a:pt x="105" y="61"/>
                    </a:lnTo>
                    <a:lnTo>
                      <a:pt x="129" y="49"/>
                    </a:lnTo>
                    <a:lnTo>
                      <a:pt x="156" y="37"/>
                    </a:lnTo>
                    <a:lnTo>
                      <a:pt x="183" y="28"/>
                    </a:lnTo>
                    <a:lnTo>
                      <a:pt x="213" y="19"/>
                    </a:lnTo>
                    <a:lnTo>
                      <a:pt x="243" y="13"/>
                    </a:lnTo>
                    <a:lnTo>
                      <a:pt x="309" y="3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b-NO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7" name="Line 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3831619" y="4644000"/>
            <a:ext cx="996950" cy="833503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58" name="Line 8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718241" y="4494775"/>
            <a:ext cx="789863" cy="585853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189445" grpId="0" animBg="1"/>
      <p:bldP spid="189446" grpId="0" animBg="1"/>
      <p:bldP spid="189447" grpId="0" animBg="1"/>
      <p:bldP spid="189448" grpId="0" animBg="1"/>
      <p:bldP spid="189449" grpId="0" animBg="1"/>
      <p:bldP spid="189450" grpId="0" animBg="1"/>
      <p:bldP spid="189451" grpId="0"/>
      <p:bldP spid="189452" grpId="0"/>
      <p:bldP spid="189453" grpId="0"/>
      <p:bldP spid="189454" grpId="0"/>
      <p:bldP spid="189455" grpId="0"/>
      <p:bldP spid="189456" grpId="0"/>
      <p:bldP spid="189457" grpId="0"/>
      <p:bldP spid="189458" grpId="0"/>
      <p:bldP spid="189459" grpId="0"/>
      <p:bldP spid="189460" grpId="0"/>
      <p:bldP spid="189461" grpId="0"/>
      <p:bldP spid="189462" grpId="0"/>
      <p:bldP spid="189463" grpId="0"/>
      <p:bldP spid="189464" grpId="0"/>
      <p:bldP spid="189465" grpId="0"/>
      <p:bldP spid="189466" grpId="0"/>
      <p:bldP spid="189467" grpId="0"/>
      <p:bldP spid="189468" grpId="0" animBg="1"/>
      <p:bldP spid="57" grpId="0" animBg="1"/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504" y="188640"/>
            <a:ext cx="892899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IP-adresse &amp; Nettmaske = IP-Nettverk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Maskiner/adaptere må tilhøre samme IP-nettverk for å kunne sende direkte til hverandre</a:t>
            </a:r>
          </a:p>
          <a:p>
            <a:pPr lvl="1"/>
            <a:r>
              <a:rPr lang="nb-NO" dirty="0"/>
              <a:t>10.21.</a:t>
            </a:r>
            <a:r>
              <a:rPr lang="nb-NO" dirty="0">
                <a:solidFill>
                  <a:srgbClr val="FF0000"/>
                </a:solidFill>
              </a:rPr>
              <a:t>3</a:t>
            </a:r>
            <a:r>
              <a:rPr lang="nb-NO" dirty="0"/>
              <a:t>.5 / 255.255.</a:t>
            </a:r>
            <a:r>
              <a:rPr lang="nb-NO" dirty="0">
                <a:solidFill>
                  <a:srgbClr val="FF0000"/>
                </a:solidFill>
              </a:rPr>
              <a:t>254</a:t>
            </a:r>
            <a:r>
              <a:rPr lang="nb-NO" dirty="0"/>
              <a:t>.0 kan sende direkte til 10.21.</a:t>
            </a:r>
            <a:r>
              <a:rPr lang="nb-NO" dirty="0">
                <a:solidFill>
                  <a:srgbClr val="FF0000"/>
                </a:solidFill>
              </a:rPr>
              <a:t>2</a:t>
            </a:r>
            <a:r>
              <a:rPr lang="nb-NO" dirty="0"/>
              <a:t>.255 / 255.255.</a:t>
            </a:r>
            <a:r>
              <a:rPr lang="nb-NO" dirty="0">
                <a:solidFill>
                  <a:srgbClr val="FF0000"/>
                </a:solidFill>
              </a:rPr>
              <a:t>254</a:t>
            </a:r>
            <a:r>
              <a:rPr lang="nb-NO" dirty="0"/>
              <a:t>.0 </a:t>
            </a:r>
          </a:p>
          <a:p>
            <a:pPr lvl="1"/>
            <a:r>
              <a:rPr lang="nb-NO" dirty="0"/>
              <a:t>10.21.</a:t>
            </a:r>
            <a:r>
              <a:rPr lang="nb-NO" dirty="0">
                <a:solidFill>
                  <a:srgbClr val="FF0000"/>
                </a:solidFill>
              </a:rPr>
              <a:t>3</a:t>
            </a:r>
            <a:r>
              <a:rPr lang="nb-NO" dirty="0"/>
              <a:t>.5 / 255.255.</a:t>
            </a:r>
            <a:r>
              <a:rPr lang="nb-NO" dirty="0">
                <a:solidFill>
                  <a:srgbClr val="FF0000"/>
                </a:solidFill>
              </a:rPr>
              <a:t>255</a:t>
            </a:r>
            <a:r>
              <a:rPr lang="nb-NO" dirty="0"/>
              <a:t>.0 må sende via </a:t>
            </a:r>
            <a:r>
              <a:rPr lang="nb-NO" dirty="0" err="1">
                <a:solidFill>
                  <a:srgbClr val="FF0000"/>
                </a:solidFill>
              </a:rPr>
              <a:t>gateway</a:t>
            </a:r>
            <a:r>
              <a:rPr lang="nb-NO" dirty="0"/>
              <a:t> (</a:t>
            </a:r>
            <a:r>
              <a:rPr lang="nb-NO" dirty="0" err="1"/>
              <a:t>router</a:t>
            </a:r>
            <a:r>
              <a:rPr lang="nb-NO" dirty="0"/>
              <a:t>) for å nå 10.21.</a:t>
            </a:r>
            <a:r>
              <a:rPr lang="nb-NO" dirty="0">
                <a:solidFill>
                  <a:srgbClr val="FF0000"/>
                </a:solidFill>
              </a:rPr>
              <a:t>2</a:t>
            </a:r>
            <a:r>
              <a:rPr lang="nb-NO" dirty="0"/>
              <a:t>.255 / 255.255.</a:t>
            </a:r>
            <a:r>
              <a:rPr lang="nb-NO" dirty="0">
                <a:solidFill>
                  <a:srgbClr val="FF0000"/>
                </a:solidFill>
              </a:rPr>
              <a:t>255</a:t>
            </a:r>
            <a:r>
              <a:rPr lang="nb-NO" dirty="0"/>
              <a:t>.0</a:t>
            </a:r>
          </a:p>
          <a:p>
            <a:r>
              <a:rPr lang="nb-NO" b="1" dirty="0" err="1"/>
              <a:t>Prefixen</a:t>
            </a:r>
            <a:r>
              <a:rPr lang="nb-NO" dirty="0"/>
              <a:t> bestemmes av IP-adressen og nettmasken, og det er denne som bestemmer om man tilhører samme IP-nett eller ikke.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92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IP-adressering: CIDR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65150" y="1285875"/>
            <a:ext cx="8107363" cy="3171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Classfull</a:t>
            </a:r>
            <a:r>
              <a:rPr lang="en-US" dirty="0"/>
              <a:t>” </a:t>
            </a:r>
            <a:r>
              <a:rPr lang="en-US" dirty="0" err="1"/>
              <a:t>adressering</a:t>
            </a:r>
            <a:r>
              <a:rPr lang="en-US" dirty="0"/>
              <a:t> (A, B, C, D, ..):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ineffektiv</a:t>
            </a:r>
            <a:r>
              <a:rPr lang="en-US" sz="2000" dirty="0"/>
              <a:t> </a:t>
            </a:r>
            <a:r>
              <a:rPr lang="en-US" sz="2000" dirty="0" err="1"/>
              <a:t>bruk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adresserom</a:t>
            </a:r>
            <a:r>
              <a:rPr lang="en-US" sz="2000" dirty="0"/>
              <a:t>, </a:t>
            </a:r>
            <a:r>
              <a:rPr lang="en-US" sz="2000" dirty="0" err="1"/>
              <a:t>går</a:t>
            </a:r>
            <a:r>
              <a:rPr lang="en-US" sz="2000" dirty="0"/>
              <a:t> fort tom for </a:t>
            </a:r>
            <a:r>
              <a:rPr lang="en-US" sz="2000" dirty="0" err="1"/>
              <a:t>ledige</a:t>
            </a:r>
            <a:r>
              <a:rPr lang="en-US" sz="2000" dirty="0"/>
              <a:t> </a:t>
            </a:r>
            <a:r>
              <a:rPr lang="en-US" sz="2000" dirty="0" err="1"/>
              <a:t>adresser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f. </a:t>
            </a:r>
            <a:r>
              <a:rPr lang="en-US" sz="2000" dirty="0" err="1"/>
              <a:t>eks</a:t>
            </a:r>
            <a:r>
              <a:rPr lang="en-US" sz="2000" dirty="0"/>
              <a:t>: et </a:t>
            </a:r>
            <a:r>
              <a:rPr lang="en-US" sz="2000" dirty="0" err="1"/>
              <a:t>klasse</a:t>
            </a:r>
            <a:r>
              <a:rPr lang="en-US" sz="2000" dirty="0"/>
              <a:t> B </a:t>
            </a:r>
            <a:r>
              <a:rPr lang="en-US" sz="2000" dirty="0" err="1"/>
              <a:t>nett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nok</a:t>
            </a:r>
            <a:r>
              <a:rPr lang="en-US" sz="2000" dirty="0"/>
              <a:t> </a:t>
            </a:r>
            <a:r>
              <a:rPr lang="en-US" sz="2000" dirty="0" err="1"/>
              <a:t>adresser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65 000 </a:t>
            </a:r>
            <a:r>
              <a:rPr lang="en-US" sz="2000" dirty="0" err="1"/>
              <a:t>maskiner</a:t>
            </a:r>
            <a:r>
              <a:rPr lang="en-US" sz="2000" dirty="0"/>
              <a:t>, </a:t>
            </a:r>
            <a:r>
              <a:rPr lang="en-US" sz="2000" dirty="0" err="1"/>
              <a:t>selv</a:t>
            </a:r>
            <a:r>
              <a:rPr lang="en-US" sz="2000" dirty="0"/>
              <a:t> </a:t>
            </a:r>
            <a:r>
              <a:rPr lang="en-US" sz="2000" dirty="0" err="1"/>
              <a:t>om</a:t>
            </a:r>
            <a:r>
              <a:rPr lang="en-US" sz="2000" dirty="0"/>
              <a:t> </a:t>
            </a:r>
            <a:r>
              <a:rPr lang="en-US" sz="2000" dirty="0" err="1"/>
              <a:t>det</a:t>
            </a:r>
            <a:r>
              <a:rPr lang="en-US" sz="2000" dirty="0"/>
              <a:t> kun </a:t>
            </a:r>
            <a:r>
              <a:rPr lang="en-US" sz="2000" dirty="0" err="1"/>
              <a:t>er</a:t>
            </a:r>
            <a:r>
              <a:rPr lang="en-US" sz="2000" dirty="0"/>
              <a:t> f. </a:t>
            </a:r>
            <a:r>
              <a:rPr lang="en-US" sz="2000" dirty="0" err="1"/>
              <a:t>eks</a:t>
            </a:r>
            <a:r>
              <a:rPr lang="en-US" sz="2000" dirty="0"/>
              <a:t>. 2000 </a:t>
            </a:r>
            <a:r>
              <a:rPr lang="en-US" sz="2000" dirty="0" err="1"/>
              <a:t>maskiner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nettet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CIDR: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lassless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/>
              <a:t>nter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omain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outing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Nettverksdel</a:t>
            </a:r>
            <a:r>
              <a:rPr lang="en-US" sz="2000" dirty="0"/>
              <a:t> (prefix)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vilkårlig</a:t>
            </a:r>
            <a:r>
              <a:rPr lang="en-US" sz="2000" dirty="0"/>
              <a:t> </a:t>
            </a:r>
            <a:r>
              <a:rPr lang="en-US" sz="2000" dirty="0" err="1"/>
              <a:t>lengde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adresseformat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rgbClr val="FF0000"/>
                </a:solidFill>
              </a:rPr>
              <a:t>a.b.c.d</a:t>
            </a:r>
            <a:r>
              <a:rPr lang="en-US" sz="2000" dirty="0">
                <a:solidFill>
                  <a:srgbClr val="FF0000"/>
                </a:solidFill>
              </a:rPr>
              <a:t>/x</a:t>
            </a:r>
            <a:r>
              <a:rPr lang="en-US" sz="2000" dirty="0"/>
              <a:t>, </a:t>
            </a:r>
            <a:r>
              <a:rPr lang="en-US" sz="2000" dirty="0" err="1"/>
              <a:t>hvor</a:t>
            </a:r>
            <a:r>
              <a:rPr lang="en-US" sz="2000" dirty="0"/>
              <a:t> x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antall</a:t>
            </a:r>
            <a:r>
              <a:rPr lang="en-US" sz="2000" dirty="0"/>
              <a:t> bit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nettverks-delen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endParaRPr lang="en-US" sz="2000" dirty="0"/>
          </a:p>
        </p:txBody>
      </p:sp>
      <p:grpSp>
        <p:nvGrpSpPr>
          <p:cNvPr id="50182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423988" y="4572000"/>
            <a:ext cx="6124575" cy="1695450"/>
            <a:chOff x="1339" y="855"/>
            <a:chExt cx="3858" cy="1068"/>
          </a:xfrm>
        </p:grpSpPr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1339" y="1262"/>
              <a:ext cx="38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Arial" charset="0"/>
                </a:rPr>
                <a:t>11001000  00010111</a:t>
              </a:r>
              <a:r>
                <a:rPr lang="en-US">
                  <a:latin typeface="Arial" charset="0"/>
                </a:rPr>
                <a:t>  </a:t>
              </a:r>
              <a:r>
                <a:rPr lang="en-US">
                  <a:solidFill>
                    <a:schemeClr val="accent2"/>
                  </a:solidFill>
                  <a:latin typeface="Arial" charset="0"/>
                </a:rPr>
                <a:t>0001000</a:t>
              </a:r>
              <a:r>
                <a:rPr lang="en-US">
                  <a:latin typeface="Arial" charset="0"/>
                </a:rPr>
                <a:t>0  00000000</a:t>
              </a:r>
              <a:endParaRPr lang="en-US"/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2287" y="855"/>
              <a:ext cx="8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nettverks-</a:t>
              </a:r>
            </a:p>
            <a:p>
              <a:pPr algn="ctr"/>
              <a:r>
                <a:rPr lang="en-US">
                  <a:solidFill>
                    <a:schemeClr val="accent2"/>
                  </a:solidFill>
                </a:rPr>
                <a:t>prefix</a:t>
              </a:r>
              <a:endParaRPr lang="en-US"/>
            </a:p>
          </p:txBody>
        </p:sp>
        <p:sp>
          <p:nvSpPr>
            <p:cNvPr id="50185" name="Text Box 7"/>
            <p:cNvSpPr txBox="1">
              <a:spLocks noChangeArrowheads="1"/>
            </p:cNvSpPr>
            <p:nvPr/>
          </p:nvSpPr>
          <p:spPr bwMode="auto">
            <a:xfrm>
              <a:off x="4357" y="855"/>
              <a:ext cx="6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maskin-</a:t>
              </a:r>
            </a:p>
            <a:p>
              <a:pPr algn="ctr"/>
              <a:r>
                <a:rPr lang="en-US"/>
                <a:t>del</a:t>
              </a:r>
            </a:p>
          </p:txBody>
        </p:sp>
        <p:sp>
          <p:nvSpPr>
            <p:cNvPr id="50186" name="Line 8"/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0187" name="Line 9"/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0188" name="Line 10"/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0189" name="Line 11"/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0190" name="Text Box 12"/>
            <p:cNvSpPr txBox="1">
              <a:spLocks noChangeArrowheads="1"/>
            </p:cNvSpPr>
            <p:nvPr/>
          </p:nvSpPr>
          <p:spPr bwMode="auto">
            <a:xfrm>
              <a:off x="2559" y="1635"/>
              <a:ext cx="1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200.23.16.0/23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Ex: Hvilket nettverk?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10.21.26.184 med nettmaske </a:t>
            </a:r>
            <a:br>
              <a:rPr lang="nb-NO" dirty="0"/>
            </a:br>
            <a:r>
              <a:rPr lang="nb-NO" dirty="0"/>
              <a:t>255.255.252.0 tilhører hvilket nettverk?</a:t>
            </a:r>
            <a:br>
              <a:rPr lang="nb-NO" dirty="0"/>
            </a:br>
            <a:endParaRPr lang="nb-NO" dirty="0"/>
          </a:p>
          <a:p>
            <a:pPr marL="0" indent="0">
              <a:buNone/>
            </a:pPr>
            <a:r>
              <a:rPr lang="nb-NO" dirty="0">
                <a:latin typeface="Courier New" pitchFamily="49" charset="0"/>
                <a:cs typeface="Courier New" pitchFamily="49" charset="0"/>
              </a:rPr>
              <a:t>10 . 21.0001 10 10.1011 1000</a:t>
            </a:r>
          </a:p>
          <a:p>
            <a:pPr marL="0" indent="0">
              <a:buNone/>
            </a:pPr>
            <a:r>
              <a:rPr lang="nb-NO" dirty="0">
                <a:latin typeface="Courier New" pitchFamily="49" charset="0"/>
                <a:cs typeface="Courier New" pitchFamily="49" charset="0"/>
              </a:rPr>
              <a:t>255.255.1111 11 </a:t>
            </a:r>
            <a:r>
              <a:rPr lang="nb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00.0000 0000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10 . 21.0001 10 </a:t>
            </a:r>
            <a:r>
              <a:rPr lang="nb-NO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00.0000 0000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sz="2400" b="1" dirty="0">
                <a:latin typeface="Courier New" pitchFamily="49" charset="0"/>
                <a:cs typeface="Courier New" pitchFamily="49" charset="0"/>
              </a:rPr>
              <a:t>22</a:t>
            </a:r>
            <a:r>
              <a:rPr lang="nb-NO" sz="2400" dirty="0">
                <a:latin typeface="Courier New" pitchFamily="49" charset="0"/>
                <a:cs typeface="Courier New" pitchFamily="49" charset="0"/>
              </a:rPr>
              <a:t> bit til </a:t>
            </a:r>
            <a:r>
              <a:rPr lang="nb-NO" sz="2400" b="1" dirty="0" err="1">
                <a:latin typeface="Courier New" pitchFamily="49" charset="0"/>
                <a:cs typeface="Courier New" pitchFamily="49" charset="0"/>
              </a:rPr>
              <a:t>prefix</a:t>
            </a:r>
            <a:r>
              <a:rPr lang="nb-NO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b-NO" sz="2400" b="1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nb-NO" sz="2400" dirty="0">
                <a:latin typeface="Courier New" pitchFamily="49" charset="0"/>
                <a:cs typeface="Courier New" pitchFamily="49" charset="0"/>
              </a:rPr>
              <a:t> bit til </a:t>
            </a:r>
            <a:r>
              <a:rPr lang="nb-NO" sz="2400" b="1" dirty="0">
                <a:latin typeface="Courier New" pitchFamily="49" charset="0"/>
                <a:cs typeface="Courier New" pitchFamily="49" charset="0"/>
              </a:rPr>
              <a:t>host</a:t>
            </a:r>
            <a:endParaRPr lang="nb-NO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urier New" pitchFamily="49" charset="0"/>
                <a:cs typeface="Courier New" pitchFamily="49" charset="0"/>
              </a:rPr>
              <a:t>Nettverket er </a:t>
            </a:r>
            <a:r>
              <a:rPr lang="nb-NO" b="1" dirty="0">
                <a:latin typeface="Courier New" pitchFamily="49" charset="0"/>
                <a:cs typeface="Courier New" pitchFamily="49" charset="0"/>
              </a:rPr>
              <a:t>10.21.24.0/22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urier New" pitchFamily="49" charset="0"/>
                <a:cs typeface="Courier New" pitchFamily="49" charset="0"/>
              </a:rPr>
              <a:t>Laveste adresse er </a:t>
            </a:r>
            <a:r>
              <a:rPr lang="nb-NO" b="1" dirty="0">
                <a:latin typeface="Courier New" pitchFamily="49" charset="0"/>
                <a:cs typeface="Courier New" pitchFamily="49" charset="0"/>
              </a:rPr>
              <a:t>10.21.24.1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Courier New" pitchFamily="49" charset="0"/>
                <a:cs typeface="Courier New" pitchFamily="49" charset="0"/>
              </a:rPr>
              <a:t>Broadcast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er </a:t>
            </a:r>
            <a:r>
              <a:rPr lang="nb-NO" b="1" dirty="0">
                <a:latin typeface="Courier New" pitchFamily="49" charset="0"/>
                <a:cs typeface="Courier New" pitchFamily="49" charset="0"/>
              </a:rPr>
              <a:t>10.21.</a:t>
            </a:r>
            <a:r>
              <a:rPr lang="nb-NO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27.255</a:t>
            </a:r>
            <a:br>
              <a:rPr lang="nb-NO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b-NO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alle host-bit satt til 1!!!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0" y="3212976"/>
            <a:ext cx="72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65" y="274926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&amp;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1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1813" y="152400"/>
            <a:ext cx="792638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/>
              <a:t>Spesielle IP-adresser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Noen IP-adresser er reservert for spesiell bruk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Private adresser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Dokumentasjon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Selv-konfigurering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Kringkasting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Multicast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Nettverksadresse (hele lokale IP-nett)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Midlertidig adressering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Loopback (meg selv)</a:t>
            </a:r>
          </a:p>
          <a:p>
            <a:pPr eaLnBrk="1" hangingPunct="1">
              <a:lnSpc>
                <a:spcPct val="90000"/>
              </a:lnSpc>
            </a:pPr>
            <a:r>
              <a:rPr lang="nb-NO" dirty="0"/>
              <a:t>Se RFC 1166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Spesielle IP-adresser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772400" cy="23066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nb-NO" sz="2800" i="1" dirty="0"/>
              <a:t>Private adresser</a:t>
            </a:r>
            <a:r>
              <a:rPr lang="nb-NO" sz="2800" dirty="0"/>
              <a:t> brukes bare innenfor et WAN </a:t>
            </a:r>
          </a:p>
          <a:p>
            <a:pPr lvl="1"/>
            <a:r>
              <a:rPr lang="nb-NO" sz="2400" dirty="0"/>
              <a:t>kan </a:t>
            </a:r>
            <a:r>
              <a:rPr lang="nb-NO" sz="2400" dirty="0">
                <a:solidFill>
                  <a:srgbClr val="FF0000"/>
                </a:solidFill>
              </a:rPr>
              <a:t>ikke </a:t>
            </a:r>
            <a:r>
              <a:rPr lang="nb-NO" sz="2400" dirty="0" err="1">
                <a:solidFill>
                  <a:srgbClr val="FF0000"/>
                </a:solidFill>
              </a:rPr>
              <a:t>routes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/>
              <a:t>utenfor LAN/WAN</a:t>
            </a:r>
          </a:p>
          <a:p>
            <a:pPr lvl="1"/>
            <a:r>
              <a:rPr lang="nb-NO" sz="2400" dirty="0"/>
              <a:t>droppes automatisk av Internett-</a:t>
            </a:r>
            <a:r>
              <a:rPr lang="nb-NO" sz="2400" dirty="0" err="1"/>
              <a:t>routere</a:t>
            </a:r>
            <a:endParaRPr lang="nb-NO" sz="2400" dirty="0"/>
          </a:p>
          <a:p>
            <a:pPr eaLnBrk="1" hangingPunct="1"/>
            <a:r>
              <a:rPr lang="nb-NO" sz="2800" dirty="0"/>
              <a:t>Gir fleksibilitet for organisasjoner internt</a:t>
            </a:r>
          </a:p>
          <a:p>
            <a:pPr eaLnBrk="1" hangingPunct="1"/>
            <a:r>
              <a:rPr lang="nb-NO" sz="2800" dirty="0"/>
              <a:t>Samme adresse </a:t>
            </a:r>
            <a:r>
              <a:rPr lang="nb-NO" sz="2800" i="1" dirty="0"/>
              <a:t>kan</a:t>
            </a:r>
            <a:r>
              <a:rPr lang="nb-NO" sz="2800" dirty="0"/>
              <a:t> også ha ekstern IP (NAT)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67625" y="3860800"/>
            <a:ext cx="12239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nb-NO" sz="1800" dirty="0">
                <a:solidFill>
                  <a:srgbClr val="FF0000"/>
                </a:solidFill>
                <a:latin typeface="Comic Sans MS" pitchFamily="66" charset="0"/>
                <a:hlinkClick r:id="rId10"/>
              </a:rPr>
              <a:t>RFC 1918</a:t>
            </a:r>
            <a:endParaRPr lang="nb-NO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13078735"/>
              </p:ext>
            </p:extLst>
          </p:nvPr>
        </p:nvGraphicFramePr>
        <p:xfrm>
          <a:off x="539552" y="3645024"/>
          <a:ext cx="7128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IPv4 adresser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Nettverk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nb-NO" dirty="0"/>
                        <a:t>.0.0.0</a:t>
                      </a:r>
                      <a:r>
                        <a:rPr lang="nb-NO" baseline="0" dirty="0"/>
                        <a:t> – 10.255.255.255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 klasse A nettverk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172.16</a:t>
                      </a:r>
                      <a:r>
                        <a:rPr lang="nb-NO" dirty="0"/>
                        <a:t>.0.0 –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172.31</a:t>
                      </a:r>
                      <a:r>
                        <a:rPr lang="nb-NO" dirty="0"/>
                        <a:t>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 klasse B nettverk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FF0000"/>
                          </a:solidFill>
                        </a:rPr>
                        <a:t>192.168</a:t>
                      </a:r>
                      <a:r>
                        <a:rPr lang="nb-NO" dirty="0"/>
                        <a:t>.0.0 – 192.168.255.255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65536</a:t>
                      </a:r>
                      <a:r>
                        <a:rPr lang="nb-NO" baseline="0" dirty="0"/>
                        <a:t> klasse C nettverk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2007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450" y="188913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/>
              <a:t>Spesielle IP-adresser (3)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39750" y="1266825"/>
            <a:ext cx="8604250" cy="49053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b-NO" dirty="0"/>
              <a:t>I </a:t>
            </a:r>
            <a:r>
              <a:rPr lang="nb-NO" i="1" dirty="0"/>
              <a:t>dokumentasjon</a:t>
            </a:r>
            <a:r>
              <a:rPr lang="nb-NO" dirty="0"/>
              <a:t> skal man bruke adresser som ikke benyttes noe annet sted </a:t>
            </a:r>
          </a:p>
          <a:p>
            <a:pPr lvl="1" eaLnBrk="1" hangingPunct="1"/>
            <a:r>
              <a:rPr lang="nb-NO" dirty="0"/>
              <a:t>192.0.</a:t>
            </a:r>
            <a:r>
              <a:rPr lang="nb-NO" b="1" dirty="0"/>
              <a:t>2</a:t>
            </a:r>
            <a:r>
              <a:rPr lang="nb-NO" dirty="0"/>
              <a:t>.0/24</a:t>
            </a:r>
          </a:p>
          <a:p>
            <a:pPr lvl="1"/>
            <a:r>
              <a:rPr lang="nb-NO" dirty="0"/>
              <a:t>198.51.100.0/24</a:t>
            </a:r>
          </a:p>
          <a:p>
            <a:pPr lvl="1"/>
            <a:r>
              <a:rPr lang="nb-NO" dirty="0"/>
              <a:t>203.0.113.0/24</a:t>
            </a:r>
          </a:p>
          <a:p>
            <a:pPr eaLnBrk="1" hangingPunct="1"/>
            <a:r>
              <a:rPr lang="nb-NO" dirty="0"/>
              <a:t>Ved </a:t>
            </a:r>
            <a:r>
              <a:rPr lang="nb-NO" i="1" dirty="0"/>
              <a:t>selv-konfigurering</a:t>
            </a:r>
            <a:r>
              <a:rPr lang="nb-NO" dirty="0"/>
              <a:t> av IP-adresse kan det hende at DHCP-serveren er utilgjengelig.</a:t>
            </a:r>
          </a:p>
          <a:p>
            <a:pPr lvl="1"/>
            <a:r>
              <a:rPr lang="nb-NO" dirty="0"/>
              <a:t>bruker da en «automatisk», spesiell adresse:</a:t>
            </a:r>
          </a:p>
          <a:p>
            <a:pPr lvl="2"/>
            <a:r>
              <a:rPr lang="nb-NO" b="1" dirty="0">
                <a:solidFill>
                  <a:srgbClr val="0070C0"/>
                </a:solidFill>
              </a:rPr>
              <a:t>169.254</a:t>
            </a:r>
            <a:r>
              <a:rPr lang="nb-NO" b="1" dirty="0"/>
              <a:t>.1.0 – </a:t>
            </a:r>
            <a:r>
              <a:rPr lang="nb-NO" b="1" dirty="0">
                <a:solidFill>
                  <a:srgbClr val="0070C0"/>
                </a:solidFill>
              </a:rPr>
              <a:t>169.254</a:t>
            </a:r>
            <a:r>
              <a:rPr lang="nb-NO" b="1" dirty="0"/>
              <a:t>.254.254</a:t>
            </a:r>
            <a:r>
              <a:rPr lang="nb-NO" dirty="0"/>
              <a:t> (/16)</a:t>
            </a:r>
          </a:p>
          <a:p>
            <a:pPr lvl="2"/>
            <a:r>
              <a:rPr lang="nb-NO" dirty="0"/>
              <a:t>Disse er heller ikke </a:t>
            </a:r>
            <a:r>
              <a:rPr lang="nb-NO" dirty="0" err="1"/>
              <a:t>route</a:t>
            </a:r>
            <a:r>
              <a:rPr lang="nb-NO" dirty="0"/>
              <a:t>-bare</a:t>
            </a:r>
          </a:p>
          <a:p>
            <a:pPr lvl="2"/>
            <a:r>
              <a:rPr lang="nb-NO" dirty="0"/>
              <a:t>Oftest kan disse tolkes som at det er problemer med å få kontakt med DHCP-server, eller at du ikke har tilgang til 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5613" y="152400"/>
            <a:ext cx="800258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Broadcast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Ved kringkasting (generell spørring etter en tjeneste) kan man adressere </a:t>
            </a:r>
            <a:r>
              <a:rPr lang="nb-NO" dirty="0">
                <a:solidFill>
                  <a:srgbClr val="0000FF"/>
                </a:solidFill>
              </a:rPr>
              <a:t>enten</a:t>
            </a:r>
            <a:r>
              <a:rPr lang="nb-NO" dirty="0"/>
              <a:t> det lokale adresserommet (</a:t>
            </a:r>
            <a:r>
              <a:rPr lang="nb-NO" dirty="0" err="1"/>
              <a:t>subnettet</a:t>
            </a:r>
            <a:r>
              <a:rPr lang="nb-NO" dirty="0"/>
              <a:t>) </a:t>
            </a:r>
            <a:r>
              <a:rPr lang="nb-NO" dirty="0">
                <a:solidFill>
                  <a:srgbClr val="0000FF"/>
                </a:solidFill>
              </a:rPr>
              <a:t>eller</a:t>
            </a:r>
            <a:r>
              <a:rPr lang="nb-NO" dirty="0"/>
              <a:t> hele </a:t>
            </a:r>
            <a:r>
              <a:rPr lang="nb-NO" dirty="0" err="1"/>
              <a:t>IP-nettverket</a:t>
            </a:r>
            <a:endParaRPr lang="nb-NO" dirty="0"/>
          </a:p>
          <a:p>
            <a:pPr eaLnBrk="1" hangingPunct="1">
              <a:lnSpc>
                <a:spcPct val="90000"/>
              </a:lnSpc>
            </a:pPr>
            <a:r>
              <a:rPr lang="nb-NO" dirty="0"/>
              <a:t>Begrenset kringkasting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solidFill>
                  <a:srgbClr val="0070C0"/>
                </a:solidFill>
              </a:rPr>
              <a:t>255.255.255.255</a:t>
            </a:r>
          </a:p>
          <a:p>
            <a:pPr eaLnBrk="1" hangingPunct="1">
              <a:lnSpc>
                <a:spcPct val="90000"/>
              </a:lnSpc>
            </a:pPr>
            <a:r>
              <a:rPr lang="nb-NO" dirty="0" err="1"/>
              <a:t>Nettverks-kringkasting</a:t>
            </a:r>
            <a:endParaRPr lang="nb-NO" dirty="0"/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Bruker </a:t>
            </a:r>
            <a:r>
              <a:rPr lang="nb-NO" dirty="0" err="1"/>
              <a:t>nett-delen</a:t>
            </a:r>
            <a:r>
              <a:rPr lang="nb-NO" dirty="0"/>
              <a:t> av adressen</a:t>
            </a:r>
          </a:p>
          <a:p>
            <a:pPr lvl="2" eaLnBrk="1" hangingPunct="1">
              <a:lnSpc>
                <a:spcPct val="90000"/>
              </a:lnSpc>
            </a:pPr>
            <a:r>
              <a:rPr lang="nb-NO" dirty="0"/>
              <a:t>192.0.2.235/24 vil bruke 192.0.2.255</a:t>
            </a:r>
          </a:p>
          <a:p>
            <a:pPr lvl="2" eaLnBrk="1" hangingPunct="1">
              <a:lnSpc>
                <a:spcPct val="90000"/>
              </a:lnSpc>
            </a:pPr>
            <a:r>
              <a:rPr lang="nb-NO" dirty="0"/>
              <a:t>192.0.2.5/27 vil bruke 192.0.2.31</a:t>
            </a:r>
          </a:p>
          <a:p>
            <a:pPr lvl="2" eaLnBrk="1" hangingPunct="1">
              <a:lnSpc>
                <a:spcPct val="90000"/>
              </a:lnSpc>
            </a:pPr>
            <a:r>
              <a:rPr lang="nb-NO" dirty="0">
                <a:solidFill>
                  <a:srgbClr val="0000FF"/>
                </a:solidFill>
              </a:rPr>
              <a:t>11000000000000000000000010000</a:t>
            </a:r>
            <a:r>
              <a:rPr lang="nb-NO" dirty="0">
                <a:solidFill>
                  <a:srgbClr val="FF0000"/>
                </a:solidFill>
              </a:rPr>
              <a:t>11111</a:t>
            </a:r>
          </a:p>
        </p:txBody>
      </p:sp>
      <p:pic>
        <p:nvPicPr>
          <p:cNvPr id="204804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2997200"/>
            <a:ext cx="2987675" cy="13985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Nettverkslaget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1066800"/>
            <a:ext cx="4752975" cy="5410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b-NO" sz="2800" dirty="0"/>
              <a:t>Flytter pakker fra avsender til mottaker</a:t>
            </a:r>
          </a:p>
          <a:p>
            <a:pPr eaLnBrk="1" hangingPunct="1"/>
            <a:r>
              <a:rPr lang="nb-NO" sz="2800" dirty="0"/>
              <a:t>Nettverks-protokoll også på </a:t>
            </a:r>
            <a:r>
              <a:rPr lang="nb-NO" sz="2800" u="sng" dirty="0"/>
              <a:t>hver</a:t>
            </a:r>
            <a:r>
              <a:rPr lang="nb-NO" sz="2800" dirty="0"/>
              <a:t> mellomlanding</a:t>
            </a:r>
          </a:p>
          <a:p>
            <a:pPr eaLnBrk="1" hangingPunct="1"/>
            <a:r>
              <a:rPr lang="nb-NO" sz="2800" u="sng" dirty="0"/>
              <a:t>Routing</a:t>
            </a:r>
            <a:r>
              <a:rPr lang="nb-NO" sz="2800" dirty="0"/>
              <a:t> fra avsender til mottaker</a:t>
            </a:r>
          </a:p>
          <a:p>
            <a:pPr eaLnBrk="1" hangingPunct="1"/>
            <a:r>
              <a:rPr lang="nb-NO" sz="2800" u="sng" dirty="0" err="1"/>
              <a:t>Switching</a:t>
            </a:r>
            <a:r>
              <a:rPr lang="nb-NO" sz="2800" dirty="0"/>
              <a:t> av pakker fra </a:t>
            </a:r>
            <a:r>
              <a:rPr lang="nb-NO" sz="2800" dirty="0" err="1"/>
              <a:t>routers</a:t>
            </a:r>
            <a:r>
              <a:rPr lang="nb-NO" sz="2800" dirty="0"/>
              <a:t> input-side til </a:t>
            </a:r>
            <a:r>
              <a:rPr lang="nb-NO" sz="2800" dirty="0" err="1"/>
              <a:t>routers</a:t>
            </a:r>
            <a:r>
              <a:rPr lang="nb-NO" sz="2800" dirty="0"/>
              <a:t> output-side</a:t>
            </a:r>
          </a:p>
          <a:p>
            <a:pPr eaLnBrk="1" hangingPunct="1"/>
            <a:r>
              <a:rPr lang="nb-NO" sz="2800" dirty="0"/>
              <a:t>Hvis nødvendig defineres </a:t>
            </a:r>
            <a:r>
              <a:rPr lang="nb-NO" sz="2800" u="sng" dirty="0" err="1"/>
              <a:t>router</a:t>
            </a:r>
            <a:r>
              <a:rPr lang="nb-NO" sz="2800" u="sng" dirty="0"/>
              <a:t> kall oppsett</a:t>
            </a:r>
            <a:r>
              <a:rPr lang="nb-NO" sz="2800" dirty="0"/>
              <a:t> for hele ruten før pakke sendes</a:t>
            </a:r>
            <a:endParaRPr lang="en-GB" sz="2800" dirty="0"/>
          </a:p>
        </p:txBody>
      </p:sp>
      <p:pic>
        <p:nvPicPr>
          <p:cNvPr id="29700" name="Picture 4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43513" y="1371600"/>
            <a:ext cx="39004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450" y="152400"/>
            <a:ext cx="72707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/>
              <a:t>Spesielle IP-adresser (5)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772400" cy="53228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b-NO" i="1" dirty="0"/>
              <a:t>Multicast</a:t>
            </a:r>
            <a:r>
              <a:rPr lang="nb-NO" dirty="0"/>
              <a:t> er det samme som kringkasting begrenset til en gruppe noder i en liste (som ligger på </a:t>
            </a:r>
            <a:r>
              <a:rPr lang="nb-NO" dirty="0" err="1"/>
              <a:t>router</a:t>
            </a:r>
            <a:r>
              <a:rPr lang="nb-NO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solidFill>
                  <a:srgbClr val="0070C0"/>
                </a:solidFill>
              </a:rPr>
              <a:t>224</a:t>
            </a:r>
            <a:r>
              <a:rPr lang="nb-NO" dirty="0"/>
              <a:t>.0.0.0 – </a:t>
            </a:r>
            <a:r>
              <a:rPr lang="nb-NO" dirty="0">
                <a:solidFill>
                  <a:srgbClr val="0070C0"/>
                </a:solidFill>
              </a:rPr>
              <a:t>239</a:t>
            </a:r>
            <a:r>
              <a:rPr lang="nb-NO" dirty="0"/>
              <a:t>.255.255.255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5613" y="152400"/>
            <a:ext cx="800258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/>
              <a:t>Spesielle IP-adresser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/>
              <a:t>Ved </a:t>
            </a:r>
            <a:r>
              <a:rPr lang="nb-NO" dirty="0" err="1"/>
              <a:t>booting</a:t>
            </a:r>
            <a:r>
              <a:rPr lang="nb-NO" dirty="0"/>
              <a:t> </a:t>
            </a:r>
            <a:r>
              <a:rPr lang="nb-NO" i="1" dirty="0"/>
              <a:t>kan</a:t>
            </a:r>
            <a:r>
              <a:rPr lang="nb-NO" dirty="0"/>
              <a:t> en maskin identifisere seg med en </a:t>
            </a:r>
            <a:r>
              <a:rPr lang="nb-NO" i="1" dirty="0"/>
              <a:t>midlertidig adresse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solidFill>
                  <a:srgbClr val="0070C0"/>
                </a:solidFill>
              </a:rPr>
              <a:t>0.0.0.0</a:t>
            </a:r>
            <a:r>
              <a:rPr lang="nb-NO" dirty="0"/>
              <a:t> (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nb-NO" i="1" dirty="0"/>
              <a:t>Loopback</a:t>
            </a:r>
            <a:r>
              <a:rPr lang="nb-NO" dirty="0"/>
              <a:t> betyr å adressere seg selv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solidFill>
                  <a:srgbClr val="0070C0"/>
                </a:solidFill>
              </a:rPr>
              <a:t>127.0.0.1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/>
              <a:t>På mange systemer brukes 127.0.0.0/8</a:t>
            </a:r>
          </a:p>
          <a:p>
            <a:pPr lvl="1" eaLnBrk="1" hangingPunct="1">
              <a:lnSpc>
                <a:spcPct val="90000"/>
              </a:lnSpc>
            </a:pPr>
            <a:endParaRPr lang="nb-NO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nb-NO" dirty="0"/>
          </a:p>
          <a:p>
            <a:pPr eaLnBrk="1" hangingPunct="1">
              <a:lnSpc>
                <a:spcPct val="90000"/>
              </a:lnSpc>
            </a:pPr>
            <a:r>
              <a:rPr lang="nb-NO" dirty="0"/>
              <a:t>Laveste (nettverket) og høyeste (</a:t>
            </a:r>
            <a:r>
              <a:rPr lang="nb-NO" dirty="0" err="1"/>
              <a:t>broadcast</a:t>
            </a:r>
            <a:r>
              <a:rPr lang="nb-NO" dirty="0"/>
              <a:t>) adresse brukes altså ikke i vanlige adressering av vertsmaskiner (hosts) eller </a:t>
            </a:r>
            <a:r>
              <a:rPr lang="nb-NO" dirty="0" err="1"/>
              <a:t>routere</a:t>
            </a:r>
            <a:endParaRPr lang="nb-NO" dirty="0"/>
          </a:p>
        </p:txBody>
      </p:sp>
      <p:pic>
        <p:nvPicPr>
          <p:cNvPr id="208900" name="Picture 4" descr="hom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3068638"/>
            <a:ext cx="1547812" cy="181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Freeform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378325" y="116046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0" name="Freeform 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1" name="Freeform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2" name="Rectangle 5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Subnett</a:t>
            </a:r>
          </a:p>
        </p:txBody>
      </p:sp>
      <p:sp>
        <p:nvSpPr>
          <p:cNvPr id="5133" name="Rectangle 6"/>
          <p:cNvSpPr>
            <a:spLocks noGrp="1" noChangeArrowheads="1"/>
          </p:cNvSpPr>
          <p:nvPr>
            <p:ph sz="half" idx="1"/>
            <p:custDataLst>
              <p:tags r:id="rId7"/>
            </p:custDataLst>
          </p:nvPr>
        </p:nvSpPr>
        <p:spPr>
          <a:xfrm>
            <a:off x="193675" y="1333500"/>
            <a:ext cx="4108450" cy="4648200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IP-</a:t>
            </a:r>
            <a:r>
              <a:rPr lang="en-US" sz="2400" dirty="0" err="1">
                <a:solidFill>
                  <a:schemeClr val="accent2"/>
                </a:solidFill>
              </a:rPr>
              <a:t>adresser</a:t>
            </a:r>
            <a:r>
              <a:rPr lang="en-US" sz="2400" dirty="0">
                <a:solidFill>
                  <a:schemeClr val="accent2"/>
                </a:solidFill>
              </a:rPr>
              <a:t> – to </a:t>
            </a:r>
            <a:r>
              <a:rPr lang="en-US" sz="2400" dirty="0" err="1">
                <a:solidFill>
                  <a:schemeClr val="accent2"/>
                </a:solidFill>
              </a:rPr>
              <a:t>deler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subnettdel</a:t>
            </a:r>
            <a:r>
              <a:rPr lang="en-US" sz="2000" dirty="0"/>
              <a:t> (</a:t>
            </a:r>
            <a:r>
              <a:rPr lang="en-US" sz="2000" dirty="0" err="1"/>
              <a:t>mest</a:t>
            </a:r>
            <a:r>
              <a:rPr lang="en-US" sz="2000" dirty="0"/>
              <a:t> </a:t>
            </a:r>
            <a:r>
              <a:rPr lang="en-US" sz="2000" dirty="0" err="1"/>
              <a:t>signifikante</a:t>
            </a:r>
            <a:r>
              <a:rPr lang="en-US" sz="2000" dirty="0"/>
              <a:t> bits, bits i </a:t>
            </a:r>
            <a:r>
              <a:rPr lang="en-US" sz="2000" dirty="0" err="1"/>
              <a:t>venstre</a:t>
            </a:r>
            <a:r>
              <a:rPr lang="en-US" sz="2000" dirty="0"/>
              <a:t> </a:t>
            </a:r>
            <a:r>
              <a:rPr lang="en-US" sz="2000" dirty="0" err="1"/>
              <a:t>ende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maskindel</a:t>
            </a:r>
            <a:r>
              <a:rPr lang="en-US" sz="2000" dirty="0"/>
              <a:t> (</a:t>
            </a:r>
            <a:r>
              <a:rPr lang="en-US" sz="2000" dirty="0" err="1"/>
              <a:t>minst</a:t>
            </a:r>
            <a:r>
              <a:rPr lang="en-US" sz="2000" dirty="0"/>
              <a:t> </a:t>
            </a:r>
            <a:r>
              <a:rPr lang="en-US" sz="2000" dirty="0" err="1"/>
              <a:t>signifikante</a:t>
            </a:r>
            <a:r>
              <a:rPr lang="en-US" sz="2000" dirty="0"/>
              <a:t> bits, bits i </a:t>
            </a:r>
            <a:r>
              <a:rPr lang="en-US" sz="2000" dirty="0" err="1"/>
              <a:t>høyre</a:t>
            </a:r>
            <a:r>
              <a:rPr lang="en-US" sz="2000" dirty="0"/>
              <a:t> </a:t>
            </a:r>
            <a:r>
              <a:rPr lang="en-US" sz="2000" dirty="0" err="1"/>
              <a:t>ende</a:t>
            </a:r>
            <a:r>
              <a:rPr lang="en-US" sz="2000" dirty="0"/>
              <a:t>) </a:t>
            </a:r>
          </a:p>
          <a:p>
            <a:r>
              <a:rPr lang="en-US" sz="2400" i="1" dirty="0" err="1">
                <a:solidFill>
                  <a:schemeClr val="accent2"/>
                </a:solidFill>
              </a:rPr>
              <a:t>Hva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</a:rPr>
              <a:t>er</a:t>
            </a:r>
            <a:r>
              <a:rPr lang="en-US" sz="2400" i="1" dirty="0">
                <a:solidFill>
                  <a:schemeClr val="accent2"/>
                </a:solidFill>
              </a:rPr>
              <a:t> et </a:t>
            </a:r>
            <a:r>
              <a:rPr lang="en-US" sz="2400" i="1" dirty="0" err="1">
                <a:solidFill>
                  <a:schemeClr val="accent2"/>
                </a:solidFill>
              </a:rPr>
              <a:t>subnett</a:t>
            </a:r>
            <a:r>
              <a:rPr lang="en-US" sz="2400" i="1" dirty="0">
                <a:solidFill>
                  <a:schemeClr val="accent2"/>
                </a:solidFill>
              </a:rPr>
              <a:t>? </a:t>
            </a:r>
            <a:endParaRPr lang="en-US" sz="2400" dirty="0"/>
          </a:p>
          <a:p>
            <a:pPr lvl="1"/>
            <a:r>
              <a:rPr lang="en-US" sz="2000" dirty="0" err="1"/>
              <a:t>grensesnitt</a:t>
            </a:r>
            <a:r>
              <a:rPr lang="en-US" sz="2000" dirty="0"/>
              <a:t> med </a:t>
            </a:r>
            <a:r>
              <a:rPr lang="en-US" sz="2000" dirty="0" err="1"/>
              <a:t>lik</a:t>
            </a:r>
            <a:r>
              <a:rPr lang="en-US" sz="2000" dirty="0"/>
              <a:t> </a:t>
            </a:r>
            <a:r>
              <a:rPr lang="en-US" sz="2000" dirty="0" err="1"/>
              <a:t>subnettdel</a:t>
            </a:r>
            <a:r>
              <a:rPr lang="en-US" sz="2000" dirty="0"/>
              <a:t> </a:t>
            </a:r>
            <a:r>
              <a:rPr lang="en-US" sz="2000" dirty="0" err="1"/>
              <a:t>av</a:t>
            </a:r>
            <a:r>
              <a:rPr lang="en-US" sz="2000" dirty="0"/>
              <a:t> IP-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nå</a:t>
            </a:r>
            <a:r>
              <a:rPr lang="en-US" sz="2000" dirty="0"/>
              <a:t> </a:t>
            </a:r>
            <a:r>
              <a:rPr lang="en-US" sz="2000" dirty="0" err="1"/>
              <a:t>hverandre</a:t>
            </a:r>
            <a:r>
              <a:rPr lang="en-US" sz="2000" dirty="0"/>
              <a:t> </a:t>
            </a:r>
            <a:r>
              <a:rPr lang="en-US" sz="2000" dirty="0" err="1"/>
              <a:t>fysisk</a:t>
            </a:r>
            <a:r>
              <a:rPr lang="en-US" sz="2000" dirty="0"/>
              <a:t> </a:t>
            </a:r>
            <a:r>
              <a:rPr lang="en-US" sz="2000" dirty="0" err="1"/>
              <a:t>uten</a:t>
            </a:r>
            <a:r>
              <a:rPr lang="en-US" sz="2000" dirty="0"/>
              <a:t> å </a:t>
            </a:r>
            <a:r>
              <a:rPr lang="en-US" sz="2000" dirty="0" err="1"/>
              <a:t>gå</a:t>
            </a:r>
            <a:r>
              <a:rPr lang="en-US" sz="2000" dirty="0"/>
              <a:t> via </a:t>
            </a:r>
            <a:r>
              <a:rPr lang="en-US" sz="2000" dirty="0" err="1"/>
              <a:t>ruter</a:t>
            </a:r>
            <a:endParaRPr lang="en-US" sz="2000" dirty="0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name="Clip" r:id="rId51" imgW="1305000" imgH="1085760" progId="">
                  <p:embed/>
                </p:oleObj>
              </mc:Choice>
              <mc:Fallback>
                <p:oleObj name="Clip" r:id="rId51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5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6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7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Clip" r:id="rId53" imgW="1305000" imgH="1085760" progId="">
                  <p:embed/>
                </p:oleObj>
              </mc:Choice>
              <mc:Fallback>
                <p:oleObj name="Clip" r:id="rId53" imgW="1305000" imgH="108576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name="Clip" r:id="rId54" imgW="1305000" imgH="1085760" progId="">
                  <p:embed/>
                </p:oleObj>
              </mc:Choice>
              <mc:Fallback>
                <p:oleObj name="Clip" r:id="rId54" imgW="1305000" imgH="10857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5139" name="Group 1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5166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67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68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5169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5170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5171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7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517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517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5172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73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5174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5175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5140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5141" name="Rectangle 3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2" name="Text Box 3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976813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/>
          </a:p>
        </p:txBody>
      </p:sp>
      <p:sp>
        <p:nvSpPr>
          <p:cNvPr id="5143" name="Text Box 3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5144" name="Text Box 3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5145" name="Line 3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6" name="Text Box 3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5147" name="Line 3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5125" name="Object 37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" name="Clip" r:id="rId55" imgW="1305000" imgH="1085760" progId="">
                  <p:embed/>
                </p:oleObj>
              </mc:Choice>
              <mc:Fallback>
                <p:oleObj name="Clip" r:id="rId55" imgW="1305000" imgH="1085760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Line 38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5126" name="Object 39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name="Clip" r:id="rId56" imgW="1305000" imgH="1085760" progId="">
                  <p:embed/>
                </p:oleObj>
              </mc:Choice>
              <mc:Fallback>
                <p:oleObj name="Clip" r:id="rId56" imgW="1305000" imgH="108576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Line 40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0" name="Rectangle 4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1" name="Text Box 4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5152" name="Rectangle 4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3" name="Text Box 4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5154" name="Line 45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5" name="Line 46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6" name="Line 47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57" name="Line 48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5127" name="Object 49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Clip" r:id="rId57" imgW="1305000" imgH="1085760" progId="">
                  <p:embed/>
                </p:oleObj>
              </mc:Choice>
              <mc:Fallback>
                <p:oleObj name="Clip" r:id="rId57" imgW="1305000" imgH="1085760" progId="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50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Clip" r:id="rId58" imgW="1305000" imgH="1085760" progId="">
                  <p:embed/>
                </p:oleObj>
              </mc:Choice>
              <mc:Fallback>
                <p:oleObj name="Clip" r:id="rId58" imgW="1305000" imgH="1085760" progId="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8" name="Text Box 5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5159" name="Rectangle 52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60" name="Text Box 5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5161" name="Rectangle 54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62" name="Text Box 55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sp>
        <p:nvSpPr>
          <p:cNvPr id="5163" name="Text Box 5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670425" y="5051425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nettverk bestående av 3 IP-nett</a:t>
            </a:r>
          </a:p>
        </p:txBody>
      </p:sp>
      <p:sp>
        <p:nvSpPr>
          <p:cNvPr id="5164" name="Text Box 5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842125" y="3432175"/>
            <a:ext cx="658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LAN</a:t>
            </a:r>
            <a:endParaRPr lang="en-US"/>
          </a:p>
        </p:txBody>
      </p:sp>
      <p:sp>
        <p:nvSpPr>
          <p:cNvPr id="5165" name="Line 58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7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8"/>
            </p:custDataLst>
          </p:nvPr>
        </p:nvSpPr>
        <p:spPr/>
        <p:txBody>
          <a:bodyPr/>
          <a:lstStyle/>
          <a:p>
            <a:pPr>
              <a:defRPr/>
            </a:pPr>
            <a:fld id="{05107B1F-705C-480E-AFDA-324CE70461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428625" y="0"/>
            <a:ext cx="4357688" cy="785813"/>
          </a:xfrm>
        </p:spPr>
        <p:txBody>
          <a:bodyPr/>
          <a:lstStyle/>
          <a:p>
            <a:r>
              <a:rPr lang="en-US"/>
              <a:t>Subnett</a:t>
            </a:r>
          </a:p>
        </p:txBody>
      </p:sp>
      <p:sp>
        <p:nvSpPr>
          <p:cNvPr id="6156" name="Rectangle 3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</p:txBody>
      </p:sp>
      <p:sp>
        <p:nvSpPr>
          <p:cNvPr id="6158" name="Rectangle 46"/>
          <p:cNvSpPr>
            <a:spLocks noGrp="1" noChangeArrowheads="1"/>
          </p:cNvSpPr>
          <p:nvPr>
            <p:ph sz="half" idx="2"/>
            <p:custDataLst>
              <p:tags r:id="rId5"/>
            </p:custDataLst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Oppskrift</a:t>
            </a:r>
            <a:endParaRPr lang="en-US" sz="2400" u="sng" dirty="0">
              <a:solidFill>
                <a:srgbClr val="FF0000"/>
              </a:solidFill>
            </a:endParaRPr>
          </a:p>
          <a:p>
            <a:r>
              <a:rPr lang="en-US" sz="2400" dirty="0"/>
              <a:t>For å </a:t>
            </a:r>
            <a:r>
              <a:rPr lang="en-US" sz="2400" dirty="0" err="1"/>
              <a:t>finne</a:t>
            </a:r>
            <a:r>
              <a:rPr lang="en-US" sz="2400" dirty="0"/>
              <a:t> </a:t>
            </a:r>
            <a:r>
              <a:rPr lang="en-US" sz="2400" dirty="0" err="1"/>
              <a:t>subnettene</a:t>
            </a:r>
            <a:r>
              <a:rPr lang="en-US" sz="2400" dirty="0"/>
              <a:t>, </a:t>
            </a:r>
            <a:r>
              <a:rPr lang="en-US" sz="2400" dirty="0" err="1"/>
              <a:t>koble</a:t>
            </a:r>
            <a:r>
              <a:rPr lang="en-US" sz="2400" dirty="0"/>
              <a:t> </a:t>
            </a:r>
            <a:r>
              <a:rPr lang="en-US" sz="2400" dirty="0" err="1"/>
              <a:t>hvert</a:t>
            </a:r>
            <a:r>
              <a:rPr lang="en-US" sz="2400" dirty="0"/>
              <a:t> interface </a:t>
            </a:r>
            <a:r>
              <a:rPr lang="en-US" sz="2400" dirty="0" err="1"/>
              <a:t>fra</a:t>
            </a:r>
            <a:r>
              <a:rPr lang="en-US" sz="2400" dirty="0"/>
              <a:t> sin </a:t>
            </a:r>
            <a:r>
              <a:rPr lang="en-US" sz="2400" dirty="0" err="1"/>
              <a:t>maskin</a:t>
            </a:r>
            <a:r>
              <a:rPr lang="en-US" sz="2400" dirty="0"/>
              <a:t> </a:t>
            </a:r>
            <a:r>
              <a:rPr lang="en-US" sz="2400" dirty="0" err="1"/>
              <a:t>eller</a:t>
            </a:r>
            <a:r>
              <a:rPr lang="en-US" sz="2400" dirty="0"/>
              <a:t> </a:t>
            </a:r>
            <a:r>
              <a:rPr lang="en-US" sz="2400" dirty="0" err="1"/>
              <a:t>ruter</a:t>
            </a:r>
            <a:r>
              <a:rPr lang="en-US" sz="2400" dirty="0"/>
              <a:t> </a:t>
            </a:r>
            <a:r>
              <a:rPr lang="en-US" sz="2400" dirty="0" err="1"/>
              <a:t>slik</a:t>
            </a:r>
            <a:r>
              <a:rPr lang="en-US" sz="2400" dirty="0"/>
              <a:t> at vi </a:t>
            </a:r>
            <a:r>
              <a:rPr lang="en-US" sz="2400" dirty="0" err="1"/>
              <a:t>får</a:t>
            </a:r>
            <a:r>
              <a:rPr lang="en-US" sz="2400" dirty="0"/>
              <a:t> </a:t>
            </a:r>
            <a:r>
              <a:rPr lang="en-US" sz="2400" dirty="0" err="1"/>
              <a:t>øyer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isolerte</a:t>
            </a:r>
            <a:r>
              <a:rPr lang="en-US" sz="2400" dirty="0"/>
              <a:t> </a:t>
            </a:r>
            <a:r>
              <a:rPr lang="en-US" sz="2400" dirty="0" err="1"/>
              <a:t>nett</a:t>
            </a:r>
            <a:r>
              <a:rPr lang="en-US" sz="2400" dirty="0"/>
              <a:t>. </a:t>
            </a:r>
            <a:r>
              <a:rPr lang="en-US" sz="2400" dirty="0" err="1"/>
              <a:t>Hvert</a:t>
            </a:r>
            <a:r>
              <a:rPr lang="en-US" sz="2400" dirty="0"/>
              <a:t> </a:t>
            </a:r>
            <a:r>
              <a:rPr lang="en-US" sz="2400" dirty="0" err="1"/>
              <a:t>isolerte</a:t>
            </a:r>
            <a:r>
              <a:rPr lang="en-US" sz="2400" dirty="0"/>
              <a:t> </a:t>
            </a:r>
            <a:r>
              <a:rPr lang="en-US" sz="2400" dirty="0" err="1"/>
              <a:t>nett</a:t>
            </a:r>
            <a:r>
              <a:rPr lang="en-US" sz="2400" dirty="0"/>
              <a:t> </a:t>
            </a:r>
            <a:r>
              <a:rPr lang="en-US" sz="2400" dirty="0" err="1"/>
              <a:t>kalles</a:t>
            </a:r>
            <a:r>
              <a:rPr lang="en-US" sz="2400" dirty="0"/>
              <a:t> da et </a:t>
            </a:r>
            <a:r>
              <a:rPr lang="en-US" sz="2400" dirty="0" err="1">
                <a:solidFill>
                  <a:srgbClr val="FF0000"/>
                </a:solidFill>
              </a:rPr>
              <a:t>subnett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Maskiner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ulike</a:t>
            </a:r>
            <a:r>
              <a:rPr lang="en-US" sz="2400" dirty="0"/>
              <a:t> </a:t>
            </a:r>
            <a:r>
              <a:rPr lang="en-US" sz="2400" dirty="0" err="1"/>
              <a:t>subnett</a:t>
            </a:r>
            <a:r>
              <a:rPr lang="en-US" sz="2400" dirty="0"/>
              <a:t> </a:t>
            </a:r>
            <a:r>
              <a:rPr lang="en-US" sz="2400" dirty="0" err="1"/>
              <a:t>må</a:t>
            </a:r>
            <a:r>
              <a:rPr lang="en-US" sz="2400" dirty="0"/>
              <a:t> da ha en router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mellom</a:t>
            </a:r>
            <a:r>
              <a:rPr lang="en-US" sz="2400" dirty="0"/>
              <a:t> for å </a:t>
            </a:r>
            <a:r>
              <a:rPr lang="en-US" sz="2400" dirty="0" err="1"/>
              <a:t>få</a:t>
            </a:r>
            <a:r>
              <a:rPr lang="en-US" sz="2400" dirty="0"/>
              <a:t> </a:t>
            </a:r>
            <a:r>
              <a:rPr lang="en-US" sz="2400" dirty="0" err="1"/>
              <a:t>kontakt</a:t>
            </a:r>
            <a:r>
              <a:rPr lang="en-US" sz="2400" dirty="0"/>
              <a:t> med </a:t>
            </a:r>
            <a:r>
              <a:rPr lang="en-US" sz="2400" dirty="0" err="1"/>
              <a:t>hverandre</a:t>
            </a:r>
            <a:endParaRPr lang="en-US" sz="2400" dirty="0"/>
          </a:p>
        </p:txBody>
      </p:sp>
      <p:grpSp>
        <p:nvGrpSpPr>
          <p:cNvPr id="6157" name="Group 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500563" y="1143000"/>
            <a:ext cx="4422775" cy="4413250"/>
            <a:chOff x="2758" y="589"/>
            <a:chExt cx="2786" cy="2780"/>
          </a:xfrm>
        </p:grpSpPr>
        <p:sp>
          <p:nvSpPr>
            <p:cNvPr id="6160" name="Freeform 5"/>
            <p:cNvSpPr>
              <a:spLocks/>
            </p:cNvSpPr>
            <p:nvPr/>
          </p:nvSpPr>
          <p:spPr bwMode="auto">
            <a:xfrm>
              <a:off x="2758" y="731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61" name="Freeform 6"/>
            <p:cNvSpPr>
              <a:spLocks/>
            </p:cNvSpPr>
            <p:nvPr/>
          </p:nvSpPr>
          <p:spPr bwMode="auto">
            <a:xfrm>
              <a:off x="4343" y="912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62" name="Freeform 7"/>
            <p:cNvSpPr>
              <a:spLocks/>
            </p:cNvSpPr>
            <p:nvPr/>
          </p:nvSpPr>
          <p:spPr bwMode="auto">
            <a:xfrm>
              <a:off x="3514" y="1815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6146" name="Object 8"/>
            <p:cNvGraphicFramePr>
              <a:graphicFrameLocks noChangeAspect="1"/>
            </p:cNvGraphicFramePr>
            <p:nvPr/>
          </p:nvGraphicFramePr>
          <p:xfrm>
            <a:off x="2807" y="79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797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Line 9"/>
            <p:cNvSpPr>
              <a:spLocks noChangeShapeType="1"/>
            </p:cNvSpPr>
            <p:nvPr/>
          </p:nvSpPr>
          <p:spPr bwMode="auto">
            <a:xfrm>
              <a:off x="3160" y="1032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64" name="Line 10"/>
            <p:cNvSpPr>
              <a:spLocks noChangeShapeType="1"/>
            </p:cNvSpPr>
            <p:nvPr/>
          </p:nvSpPr>
          <p:spPr bwMode="auto">
            <a:xfrm flipH="1">
              <a:off x="3343" y="1023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65" name="Line 11"/>
            <p:cNvSpPr>
              <a:spLocks noChangeShapeType="1"/>
            </p:cNvSpPr>
            <p:nvPr/>
          </p:nvSpPr>
          <p:spPr bwMode="auto">
            <a:xfrm flipV="1">
              <a:off x="3160" y="1438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66" name="Line 12"/>
            <p:cNvSpPr>
              <a:spLocks noChangeShapeType="1"/>
            </p:cNvSpPr>
            <p:nvPr/>
          </p:nvSpPr>
          <p:spPr bwMode="auto">
            <a:xfrm>
              <a:off x="3166" y="1833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6147" name="Object 13"/>
            <p:cNvGraphicFramePr>
              <a:graphicFrameLocks noChangeAspect="1"/>
            </p:cNvGraphicFramePr>
            <p:nvPr/>
          </p:nvGraphicFramePr>
          <p:xfrm>
            <a:off x="2807" y="121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217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14"/>
            <p:cNvGraphicFramePr>
              <a:graphicFrameLocks noChangeAspect="1"/>
            </p:cNvGraphicFramePr>
            <p:nvPr/>
          </p:nvGraphicFramePr>
          <p:xfrm>
            <a:off x="2807" y="160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601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Line 15"/>
            <p:cNvSpPr>
              <a:spLocks noChangeShapeType="1"/>
            </p:cNvSpPr>
            <p:nvPr/>
          </p:nvSpPr>
          <p:spPr bwMode="auto">
            <a:xfrm>
              <a:off x="3343" y="1563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6168" name="Group 16"/>
            <p:cNvGrpSpPr>
              <a:grpSpLocks/>
            </p:cNvGrpSpPr>
            <p:nvPr/>
          </p:nvGrpSpPr>
          <p:grpSpPr bwMode="auto">
            <a:xfrm>
              <a:off x="3937" y="1541"/>
              <a:ext cx="448" cy="240"/>
              <a:chOff x="3600" y="219"/>
              <a:chExt cx="360" cy="175"/>
            </a:xfrm>
          </p:grpSpPr>
          <p:sp>
            <p:nvSpPr>
              <p:cNvPr id="6181" name="Oval 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182" name="Line 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183" name="Line 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6184" name="Rectangle 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nb-NO"/>
              </a:p>
            </p:txBody>
          </p:sp>
          <p:sp>
            <p:nvSpPr>
              <p:cNvPr id="6185" name="Oval 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6186" name="Group 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1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192" name="Line 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193" name="Line 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grpSp>
            <p:nvGrpSpPr>
              <p:cNvPr id="6187" name="Group 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18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189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6190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</p:grpSp>
        <p:sp>
          <p:nvSpPr>
            <p:cNvPr id="6169" name="Text Box 30"/>
            <p:cNvSpPr txBox="1">
              <a:spLocks noChangeArrowheads="1"/>
            </p:cNvSpPr>
            <p:nvPr/>
          </p:nvSpPr>
          <p:spPr bwMode="auto">
            <a:xfrm>
              <a:off x="3243" y="589"/>
              <a:ext cx="8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223.1.1.0/24</a:t>
              </a:r>
              <a:endParaRPr lang="en-US"/>
            </a:p>
          </p:txBody>
        </p:sp>
        <p:sp>
          <p:nvSpPr>
            <p:cNvPr id="6170" name="Line 31"/>
            <p:cNvSpPr>
              <a:spLocks noChangeShapeType="1"/>
            </p:cNvSpPr>
            <p:nvPr/>
          </p:nvSpPr>
          <p:spPr bwMode="auto">
            <a:xfrm>
              <a:off x="4318" y="1569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71" name="Text Box 32"/>
            <p:cNvSpPr txBox="1">
              <a:spLocks noChangeArrowheads="1"/>
            </p:cNvSpPr>
            <p:nvPr/>
          </p:nvSpPr>
          <p:spPr bwMode="auto">
            <a:xfrm>
              <a:off x="4668" y="672"/>
              <a:ext cx="8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223.1.2.0/24</a:t>
              </a:r>
              <a:endParaRPr lang="en-US"/>
            </a:p>
          </p:txBody>
        </p:sp>
        <p:sp>
          <p:nvSpPr>
            <p:cNvPr id="6172" name="Line 33"/>
            <p:cNvSpPr>
              <a:spLocks noChangeShapeType="1"/>
            </p:cNvSpPr>
            <p:nvPr/>
          </p:nvSpPr>
          <p:spPr bwMode="auto">
            <a:xfrm flipH="1">
              <a:off x="4963" y="113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6149" name="Object 34"/>
            <p:cNvGraphicFramePr>
              <a:graphicFrameLocks noChangeAspect="1"/>
            </p:cNvGraphicFramePr>
            <p:nvPr/>
          </p:nvGraphicFramePr>
          <p:xfrm>
            <a:off x="5075" y="94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947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Line 35"/>
            <p:cNvSpPr>
              <a:spLocks noChangeShapeType="1"/>
            </p:cNvSpPr>
            <p:nvPr/>
          </p:nvSpPr>
          <p:spPr bwMode="auto">
            <a:xfrm>
              <a:off x="4963" y="1134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6150" name="Object 36"/>
            <p:cNvGraphicFramePr>
              <a:graphicFrameLocks noChangeAspect="1"/>
            </p:cNvGraphicFramePr>
            <p:nvPr/>
          </p:nvGraphicFramePr>
          <p:xfrm>
            <a:off x="5078" y="181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1817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Line 37"/>
            <p:cNvSpPr>
              <a:spLocks noChangeShapeType="1"/>
            </p:cNvSpPr>
            <p:nvPr/>
          </p:nvSpPr>
          <p:spPr bwMode="auto">
            <a:xfrm>
              <a:off x="4963" y="1935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75" name="Line 38"/>
            <p:cNvSpPr>
              <a:spLocks noChangeShapeType="1"/>
            </p:cNvSpPr>
            <p:nvPr/>
          </p:nvSpPr>
          <p:spPr bwMode="auto">
            <a:xfrm flipH="1">
              <a:off x="4168" y="1782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 flipH="1">
              <a:off x="3784" y="2589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77" name="Line 40"/>
            <p:cNvSpPr>
              <a:spLocks noChangeShapeType="1"/>
            </p:cNvSpPr>
            <p:nvPr/>
          </p:nvSpPr>
          <p:spPr bwMode="auto">
            <a:xfrm flipH="1" flipV="1">
              <a:off x="3782" y="2584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178" name="Line 41"/>
            <p:cNvSpPr>
              <a:spLocks noChangeShapeType="1"/>
            </p:cNvSpPr>
            <p:nvPr/>
          </p:nvSpPr>
          <p:spPr bwMode="auto">
            <a:xfrm flipH="1" flipV="1">
              <a:off x="4523" y="2587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6151" name="Object 42"/>
            <p:cNvGraphicFramePr>
              <a:graphicFrameLocks noChangeAspect="1"/>
            </p:cNvGraphicFramePr>
            <p:nvPr/>
          </p:nvGraphicFramePr>
          <p:xfrm>
            <a:off x="4388" y="268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2687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43"/>
            <p:cNvGraphicFramePr>
              <a:graphicFrameLocks noChangeAspect="1"/>
            </p:cNvGraphicFramePr>
            <p:nvPr/>
          </p:nvGraphicFramePr>
          <p:xfrm>
            <a:off x="3596" y="2696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696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Text Box 44"/>
            <p:cNvSpPr txBox="1">
              <a:spLocks noChangeArrowheads="1"/>
            </p:cNvSpPr>
            <p:nvPr/>
          </p:nvSpPr>
          <p:spPr bwMode="auto">
            <a:xfrm>
              <a:off x="3739" y="3157"/>
              <a:ext cx="8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223.1.3.0/24</a:t>
              </a:r>
              <a:endParaRPr lang="en-US"/>
            </a:p>
          </p:txBody>
        </p:sp>
        <p:sp>
          <p:nvSpPr>
            <p:cNvPr id="6180" name="Rectangle 45"/>
            <p:cNvSpPr>
              <a:spLocks noChangeArrowheads="1"/>
            </p:cNvSpPr>
            <p:nvPr/>
          </p:nvSpPr>
          <p:spPr bwMode="auto">
            <a:xfrm>
              <a:off x="3054" y="2412"/>
              <a:ext cx="534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6159" name="Text Box 4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9250" y="57150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Subnett-maske: 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05107B1F-705C-480E-AFDA-324CE70461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6651625" y="4583113"/>
            <a:ext cx="1539875" cy="1490662"/>
            <a:chOff x="6651625" y="4583113"/>
            <a:chExt cx="1539875" cy="1490662"/>
          </a:xfrm>
        </p:grpSpPr>
        <p:sp>
          <p:nvSpPr>
            <p:cNvPr id="543788" name="Freeform 44"/>
            <p:cNvSpPr>
              <a:spLocks/>
            </p:cNvSpPr>
            <p:nvPr/>
          </p:nvSpPr>
          <p:spPr bwMode="auto">
            <a:xfrm>
              <a:off x="6651625" y="4583113"/>
              <a:ext cx="1539875" cy="1490662"/>
            </a:xfrm>
            <a:custGeom>
              <a:avLst/>
              <a:gdLst>
                <a:gd name="T0" fmla="*/ 2147483647 w 970"/>
                <a:gd name="T1" fmla="*/ 2147483647 h 939"/>
                <a:gd name="T2" fmla="*/ 2147483647 w 970"/>
                <a:gd name="T3" fmla="*/ 2147483647 h 939"/>
                <a:gd name="T4" fmla="*/ 2147483647 w 970"/>
                <a:gd name="T5" fmla="*/ 2147483647 h 939"/>
                <a:gd name="T6" fmla="*/ 2147483647 w 970"/>
                <a:gd name="T7" fmla="*/ 2147483647 h 939"/>
                <a:gd name="T8" fmla="*/ 2147483647 w 970"/>
                <a:gd name="T9" fmla="*/ 2147483647 h 939"/>
                <a:gd name="T10" fmla="*/ 2147483647 w 970"/>
                <a:gd name="T11" fmla="*/ 2147483647 h 939"/>
                <a:gd name="T12" fmla="*/ 2147483647 w 970"/>
                <a:gd name="T13" fmla="*/ 2147483647 h 939"/>
                <a:gd name="T14" fmla="*/ 2147483647 w 970"/>
                <a:gd name="T15" fmla="*/ 2147483647 h 939"/>
                <a:gd name="T16" fmla="*/ 2147483647 w 970"/>
                <a:gd name="T17" fmla="*/ 2147483647 h 939"/>
                <a:gd name="T18" fmla="*/ 2147483647 w 970"/>
                <a:gd name="T19" fmla="*/ 2147483647 h 939"/>
                <a:gd name="T20" fmla="*/ 2147483647 w 970"/>
                <a:gd name="T21" fmla="*/ 2147483647 h 939"/>
                <a:gd name="T22" fmla="*/ 2147483647 w 970"/>
                <a:gd name="T23" fmla="*/ 2147483647 h 939"/>
                <a:gd name="T24" fmla="*/ 2147483647 w 970"/>
                <a:gd name="T25" fmla="*/ 2147483647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194602" y="5142339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3622675" y="4564063"/>
            <a:ext cx="1539875" cy="1490662"/>
            <a:chOff x="3622675" y="4564063"/>
            <a:chExt cx="1539875" cy="1490662"/>
          </a:xfrm>
        </p:grpSpPr>
        <p:sp>
          <p:nvSpPr>
            <p:cNvPr id="543763" name="Freeform 19"/>
            <p:cNvSpPr>
              <a:spLocks/>
            </p:cNvSpPr>
            <p:nvPr/>
          </p:nvSpPr>
          <p:spPr bwMode="auto">
            <a:xfrm>
              <a:off x="3622675" y="4564063"/>
              <a:ext cx="1539875" cy="1490662"/>
            </a:xfrm>
            <a:custGeom>
              <a:avLst/>
              <a:gdLst>
                <a:gd name="T0" fmla="*/ 2147483647 w 970"/>
                <a:gd name="T1" fmla="*/ 2147483647 h 939"/>
                <a:gd name="T2" fmla="*/ 2147483647 w 970"/>
                <a:gd name="T3" fmla="*/ 2147483647 h 939"/>
                <a:gd name="T4" fmla="*/ 2147483647 w 970"/>
                <a:gd name="T5" fmla="*/ 2147483647 h 939"/>
                <a:gd name="T6" fmla="*/ 2147483647 w 970"/>
                <a:gd name="T7" fmla="*/ 2147483647 h 939"/>
                <a:gd name="T8" fmla="*/ 2147483647 w 970"/>
                <a:gd name="T9" fmla="*/ 2147483647 h 939"/>
                <a:gd name="T10" fmla="*/ 2147483647 w 970"/>
                <a:gd name="T11" fmla="*/ 2147483647 h 939"/>
                <a:gd name="T12" fmla="*/ 2147483647 w 970"/>
                <a:gd name="T13" fmla="*/ 2147483647 h 939"/>
                <a:gd name="T14" fmla="*/ 2147483647 w 970"/>
                <a:gd name="T15" fmla="*/ 2147483647 h 939"/>
                <a:gd name="T16" fmla="*/ 2147483647 w 970"/>
                <a:gd name="T17" fmla="*/ 2147483647 h 939"/>
                <a:gd name="T18" fmla="*/ 2147483647 w 970"/>
                <a:gd name="T19" fmla="*/ 2147483647 h 939"/>
                <a:gd name="T20" fmla="*/ 2147483647 w 970"/>
                <a:gd name="T21" fmla="*/ 2147483647 h 939"/>
                <a:gd name="T22" fmla="*/ 2147483647 w 970"/>
                <a:gd name="T23" fmla="*/ 2147483647 h 939"/>
                <a:gd name="T24" fmla="*/ 2147483647 w 970"/>
                <a:gd name="T25" fmla="*/ 2147483647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46390" y="5013751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1" name="Group 10"/>
          <p:cNvGrpSpPr/>
          <p:nvPr>
            <p:custDataLst>
              <p:tags r:id="rId5"/>
            </p:custDataLst>
          </p:nvPr>
        </p:nvGrpSpPr>
        <p:grpSpPr>
          <a:xfrm>
            <a:off x="4819650" y="4092645"/>
            <a:ext cx="2257425" cy="707886"/>
            <a:chOff x="4819650" y="4092645"/>
            <a:chExt cx="2257425" cy="707886"/>
          </a:xfrm>
        </p:grpSpPr>
        <p:sp>
          <p:nvSpPr>
            <p:cNvPr id="543747" name="Freeform 3"/>
            <p:cNvSpPr>
              <a:spLocks/>
            </p:cNvSpPr>
            <p:nvPr/>
          </p:nvSpPr>
          <p:spPr bwMode="auto">
            <a:xfrm>
              <a:off x="4819650" y="4330700"/>
              <a:ext cx="2257425" cy="327025"/>
            </a:xfrm>
            <a:custGeom>
              <a:avLst/>
              <a:gdLst>
                <a:gd name="T0" fmla="*/ 2147483647 w 1422"/>
                <a:gd name="T1" fmla="*/ 2147483647 h 206"/>
                <a:gd name="T2" fmla="*/ 2147483647 w 1422"/>
                <a:gd name="T3" fmla="*/ 2147483647 h 206"/>
                <a:gd name="T4" fmla="*/ 2147483647 w 1422"/>
                <a:gd name="T5" fmla="*/ 2147483647 h 206"/>
                <a:gd name="T6" fmla="*/ 2147483647 w 1422"/>
                <a:gd name="T7" fmla="*/ 2147483647 h 206"/>
                <a:gd name="T8" fmla="*/ 2147483647 w 1422"/>
                <a:gd name="T9" fmla="*/ 2147483647 h 206"/>
                <a:gd name="T10" fmla="*/ 2147483647 w 1422"/>
                <a:gd name="T11" fmla="*/ 2147483647 h 206"/>
                <a:gd name="T12" fmla="*/ 2147483647 w 1422"/>
                <a:gd name="T13" fmla="*/ 2147483647 h 2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2"/>
                <a:gd name="T22" fmla="*/ 0 h 206"/>
                <a:gd name="T23" fmla="*/ 1422 w 1422"/>
                <a:gd name="T24" fmla="*/ 206 h 2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2" h="206">
                  <a:moveTo>
                    <a:pt x="42" y="176"/>
                  </a:moveTo>
                  <a:cubicBezTo>
                    <a:pt x="84" y="206"/>
                    <a:pt x="437" y="167"/>
                    <a:pt x="641" y="166"/>
                  </a:cubicBezTo>
                  <a:cubicBezTo>
                    <a:pt x="845" y="165"/>
                    <a:pt x="1153" y="192"/>
                    <a:pt x="1266" y="170"/>
                  </a:cubicBezTo>
                  <a:cubicBezTo>
                    <a:pt x="1379" y="148"/>
                    <a:pt x="1422" y="58"/>
                    <a:pt x="1320" y="32"/>
                  </a:cubicBezTo>
                  <a:cubicBezTo>
                    <a:pt x="1218" y="6"/>
                    <a:pt x="869" y="15"/>
                    <a:pt x="657" y="14"/>
                  </a:cubicBezTo>
                  <a:cubicBezTo>
                    <a:pt x="445" y="13"/>
                    <a:pt x="147" y="0"/>
                    <a:pt x="45" y="27"/>
                  </a:cubicBezTo>
                  <a:cubicBezTo>
                    <a:pt x="56" y="84"/>
                    <a:pt x="0" y="146"/>
                    <a:pt x="42" y="1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42731" y="4092645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0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9" name="Group 8"/>
          <p:cNvGrpSpPr/>
          <p:nvPr>
            <p:custDataLst>
              <p:tags r:id="rId6"/>
            </p:custDataLst>
          </p:nvPr>
        </p:nvGrpSpPr>
        <p:grpSpPr>
          <a:xfrm>
            <a:off x="4562475" y="2743200"/>
            <a:ext cx="1158875" cy="1547813"/>
            <a:chOff x="4562475" y="2743200"/>
            <a:chExt cx="1158875" cy="1547813"/>
          </a:xfrm>
        </p:grpSpPr>
        <p:sp>
          <p:nvSpPr>
            <p:cNvPr id="543748" name="Freeform 4"/>
            <p:cNvSpPr>
              <a:spLocks/>
            </p:cNvSpPr>
            <p:nvPr/>
          </p:nvSpPr>
          <p:spPr bwMode="auto">
            <a:xfrm>
              <a:off x="4562475" y="2743200"/>
              <a:ext cx="1158875" cy="1547813"/>
            </a:xfrm>
            <a:custGeom>
              <a:avLst/>
              <a:gdLst>
                <a:gd name="T0" fmla="*/ 2147483647 w 730"/>
                <a:gd name="T1" fmla="*/ 2147483647 h 975"/>
                <a:gd name="T2" fmla="*/ 2147483647 w 730"/>
                <a:gd name="T3" fmla="*/ 2147483647 h 975"/>
                <a:gd name="T4" fmla="*/ 2147483647 w 730"/>
                <a:gd name="T5" fmla="*/ 2147483647 h 975"/>
                <a:gd name="T6" fmla="*/ 2147483647 w 730"/>
                <a:gd name="T7" fmla="*/ 2147483647 h 975"/>
                <a:gd name="T8" fmla="*/ 2147483647 w 730"/>
                <a:gd name="T9" fmla="*/ 2147483647 h 975"/>
                <a:gd name="T10" fmla="*/ 0 w 730"/>
                <a:gd name="T11" fmla="*/ 2147483647 h 975"/>
                <a:gd name="T12" fmla="*/ 2147483647 w 730"/>
                <a:gd name="T13" fmla="*/ 2147483647 h 9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975"/>
                <a:gd name="T23" fmla="*/ 730 w 730"/>
                <a:gd name="T24" fmla="*/ 975 h 9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975">
                  <a:moveTo>
                    <a:pt x="157" y="952"/>
                  </a:moveTo>
                  <a:cubicBezTo>
                    <a:pt x="272" y="930"/>
                    <a:pt x="357" y="644"/>
                    <a:pt x="462" y="498"/>
                  </a:cubicBezTo>
                  <a:cubicBezTo>
                    <a:pt x="554" y="363"/>
                    <a:pt x="686" y="220"/>
                    <a:pt x="708" y="144"/>
                  </a:cubicBezTo>
                  <a:cubicBezTo>
                    <a:pt x="730" y="68"/>
                    <a:pt x="654" y="0"/>
                    <a:pt x="594" y="42"/>
                  </a:cubicBezTo>
                  <a:cubicBezTo>
                    <a:pt x="534" y="84"/>
                    <a:pt x="447" y="253"/>
                    <a:pt x="348" y="396"/>
                  </a:cubicBezTo>
                  <a:cubicBezTo>
                    <a:pt x="249" y="539"/>
                    <a:pt x="32" y="807"/>
                    <a:pt x="0" y="900"/>
                  </a:cubicBezTo>
                  <a:cubicBezTo>
                    <a:pt x="53" y="924"/>
                    <a:pt x="43" y="975"/>
                    <a:pt x="157" y="95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96167" y="3179832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>
            <p:custDataLst>
              <p:tags r:id="rId7"/>
            </p:custDataLst>
          </p:nvPr>
        </p:nvGrpSpPr>
        <p:grpSpPr>
          <a:xfrm>
            <a:off x="5070481" y="792575"/>
            <a:ext cx="2049463" cy="1612900"/>
            <a:chOff x="5070481" y="792575"/>
            <a:chExt cx="2049463" cy="1612900"/>
          </a:xfrm>
        </p:grpSpPr>
        <p:sp>
          <p:nvSpPr>
            <p:cNvPr id="543749" name="Freeform 5"/>
            <p:cNvSpPr>
              <a:spLocks/>
            </p:cNvSpPr>
            <p:nvPr/>
          </p:nvSpPr>
          <p:spPr bwMode="auto">
            <a:xfrm rot="5265760">
              <a:off x="5288763" y="574293"/>
              <a:ext cx="1612900" cy="2049463"/>
            </a:xfrm>
            <a:custGeom>
              <a:avLst/>
              <a:gdLst>
                <a:gd name="T0" fmla="*/ 2147483647 w 1223"/>
                <a:gd name="T1" fmla="*/ 2147483647 h 1291"/>
                <a:gd name="T2" fmla="*/ 2147483647 w 1223"/>
                <a:gd name="T3" fmla="*/ 2147483647 h 1291"/>
                <a:gd name="T4" fmla="*/ 2147483647 w 1223"/>
                <a:gd name="T5" fmla="*/ 2147483647 h 1291"/>
                <a:gd name="T6" fmla="*/ 2147483647 w 1223"/>
                <a:gd name="T7" fmla="*/ 2147483647 h 1291"/>
                <a:gd name="T8" fmla="*/ 2147483647 w 1223"/>
                <a:gd name="T9" fmla="*/ 2147483647 h 1291"/>
                <a:gd name="T10" fmla="*/ 2147483647 w 1223"/>
                <a:gd name="T11" fmla="*/ 2147483647 h 1291"/>
                <a:gd name="T12" fmla="*/ 2147483647 w 1223"/>
                <a:gd name="T13" fmla="*/ 2147483647 h 1291"/>
                <a:gd name="T14" fmla="*/ 2147483647 w 1223"/>
                <a:gd name="T15" fmla="*/ 2147483647 h 1291"/>
                <a:gd name="T16" fmla="*/ 2147483647 w 1223"/>
                <a:gd name="T17" fmla="*/ 2147483647 h 1291"/>
                <a:gd name="T18" fmla="*/ 2147483647 w 1223"/>
                <a:gd name="T19" fmla="*/ 2147483647 h 1291"/>
                <a:gd name="T20" fmla="*/ 2147483647 w 1223"/>
                <a:gd name="T21" fmla="*/ 2147483647 h 1291"/>
                <a:gd name="T22" fmla="*/ 2147483647 w 1223"/>
                <a:gd name="T23" fmla="*/ 2147483647 h 1291"/>
                <a:gd name="T24" fmla="*/ 2147483647 w 1223"/>
                <a:gd name="T25" fmla="*/ 2147483647 h 1291"/>
                <a:gd name="T26" fmla="*/ 2147483647 w 1223"/>
                <a:gd name="T27" fmla="*/ 2147483647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70722" y="1183525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6" name="Rectangle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66399" y="2169439"/>
            <a:ext cx="1553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7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18377" y="2720975"/>
            <a:ext cx="1553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8" name="Rectangle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907338" y="4019550"/>
            <a:ext cx="1553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9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37156" y="3981450"/>
            <a:ext cx="1553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43746" name="Freeform 2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100222" y="2826533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81" name="Rectangle 6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Subnett</a:t>
            </a:r>
          </a:p>
        </p:txBody>
      </p:sp>
      <p:sp>
        <p:nvSpPr>
          <p:cNvPr id="7182" name="Rectangle 7"/>
          <p:cNvSpPr>
            <a:spLocks noGrp="1" noChangeArrowheads="1"/>
          </p:cNvSpPr>
          <p:nvPr>
            <p:ph sz="half" idx="1"/>
            <p:custDataLst>
              <p:tags r:id="rId14"/>
            </p:custDataLst>
          </p:nvPr>
        </p:nvSpPr>
        <p:spPr>
          <a:xfrm>
            <a:off x="323528" y="1314449"/>
            <a:ext cx="3819847" cy="266700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Hvor</a:t>
            </a:r>
            <a:r>
              <a:rPr lang="en-US" sz="2400" dirty="0"/>
              <a:t> mange </a:t>
            </a:r>
            <a:r>
              <a:rPr lang="en-US" sz="2400" dirty="0" err="1"/>
              <a:t>subnett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3 </a:t>
            </a:r>
            <a:r>
              <a:rPr lang="en-US" sz="2000" dirty="0" err="1"/>
              <a:t>subnett</a:t>
            </a:r>
            <a:r>
              <a:rPr lang="en-US" sz="2000" dirty="0"/>
              <a:t>/</a:t>
            </a:r>
            <a:r>
              <a:rPr lang="en-US" sz="2000" dirty="0" err="1"/>
              <a:t>lokalnett</a:t>
            </a:r>
            <a:endParaRPr lang="en-US" sz="2000" dirty="0"/>
          </a:p>
          <a:p>
            <a:pPr lvl="1"/>
            <a:r>
              <a:rPr lang="en-US" sz="2000" dirty="0" err="1"/>
              <a:t>Routerne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interface </a:t>
            </a:r>
            <a:r>
              <a:rPr lang="en-US" sz="2000" dirty="0" err="1"/>
              <a:t>i</a:t>
            </a:r>
            <a:br>
              <a:rPr lang="en-US" sz="2000" dirty="0"/>
            </a:br>
            <a:r>
              <a:rPr lang="en-US" sz="2000" dirty="0"/>
              <a:t>to </a:t>
            </a:r>
            <a:r>
              <a:rPr lang="en-US" sz="2000" dirty="0" err="1"/>
              <a:t>forskjellige</a:t>
            </a:r>
            <a:r>
              <a:rPr lang="en-US" sz="2000" dirty="0"/>
              <a:t> IP-</a:t>
            </a:r>
            <a:r>
              <a:rPr lang="en-US" sz="2000" dirty="0" err="1"/>
              <a:t>nett</a:t>
            </a:r>
            <a:endParaRPr lang="en-US" sz="2000" dirty="0"/>
          </a:p>
          <a:p>
            <a:pPr lvl="1"/>
            <a:r>
              <a:rPr lang="en-US" sz="2000" dirty="0"/>
              <a:t>3 “</a:t>
            </a:r>
            <a:r>
              <a:rPr lang="en-US" sz="2000" dirty="0" err="1"/>
              <a:t>linknett</a:t>
            </a:r>
            <a:r>
              <a:rPr lang="en-US" sz="2000" dirty="0"/>
              <a:t>”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kopler</a:t>
            </a:r>
            <a:r>
              <a:rPr lang="en-US" sz="2000" dirty="0"/>
              <a:t> </a:t>
            </a:r>
            <a:r>
              <a:rPr lang="en-US" sz="2000" dirty="0" err="1"/>
              <a:t>sammen</a:t>
            </a:r>
            <a:r>
              <a:rPr lang="en-US" sz="2000" dirty="0"/>
              <a:t> de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subnettene</a:t>
            </a:r>
            <a:endParaRPr lang="en-US" sz="2000" dirty="0"/>
          </a:p>
          <a:p>
            <a:pPr lvl="1"/>
            <a:r>
              <a:rPr lang="en-US" sz="2000" dirty="0"/>
              <a:t>6 </a:t>
            </a:r>
            <a:r>
              <a:rPr lang="en-US" sz="2000" dirty="0" err="1"/>
              <a:t>ulike</a:t>
            </a:r>
            <a:r>
              <a:rPr lang="en-US" sz="2000" dirty="0"/>
              <a:t> </a:t>
            </a:r>
            <a:r>
              <a:rPr lang="en-US" sz="2000" dirty="0" err="1"/>
              <a:t>Ip-nett</a:t>
            </a:r>
            <a:r>
              <a:rPr lang="en-US" sz="2000" dirty="0"/>
              <a:t>/</a:t>
            </a:r>
            <a:r>
              <a:rPr lang="en-US" sz="2000" dirty="0" err="1"/>
              <a:t>subnett</a:t>
            </a:r>
            <a:endParaRPr lang="en-US" sz="2000" dirty="0"/>
          </a:p>
          <a:p>
            <a:pPr lvl="1"/>
            <a:endParaRPr lang="en-US" sz="2000" dirty="0"/>
          </a:p>
          <a:p>
            <a:pPr>
              <a:buFont typeface="ZapfDingbats" pitchFamily="82" charset="2"/>
              <a:buNone/>
            </a:pPr>
            <a:endParaRPr lang="en-US" sz="2400" dirty="0"/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" name="Clip" r:id="rId64" imgW="1305000" imgH="1085760" progId="">
                  <p:embed/>
                </p:oleObj>
              </mc:Choice>
              <mc:Fallback>
                <p:oleObj name="Clip" r:id="rId64" imgW="1305000" imgH="108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84" name="Line 10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85" name="Line 1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7171" name="Object 1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" name="Clip" r:id="rId66" imgW="1305000" imgH="1085760" progId="">
                  <p:embed/>
                </p:oleObj>
              </mc:Choice>
              <mc:Fallback>
                <p:oleObj name="Clip" r:id="rId66" imgW="1305000" imgH="108576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3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" name="Clip" r:id="rId67" imgW="1305000" imgH="1085760" progId="">
                  <p:embed/>
                </p:oleObj>
              </mc:Choice>
              <mc:Fallback>
                <p:oleObj name="Clip" r:id="rId67" imgW="1305000" imgH="10857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Line 1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87" name="Text Box 1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223.1.1.1</a:t>
            </a:r>
            <a:endParaRPr lang="en-US" dirty="0"/>
          </a:p>
        </p:txBody>
      </p:sp>
      <p:sp>
        <p:nvSpPr>
          <p:cNvPr id="7188" name="Rectangle 1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91231" y="2728912"/>
            <a:ext cx="1553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89" name="Text Box 1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837" y="2091652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223.1.1.3</a:t>
            </a:r>
            <a:endParaRPr lang="en-US" dirty="0"/>
          </a:p>
        </p:txBody>
      </p:sp>
      <p:sp>
        <p:nvSpPr>
          <p:cNvPr id="7190" name="Text Box 1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grpSp>
        <p:nvGrpSpPr>
          <p:cNvPr id="7192" name="Group 20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72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72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7254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7255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7193" name="Line 3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94" name="Line 3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95" name="Line 3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196" name="Line 3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7173" name="Object 38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" name="Clip" r:id="rId68" imgW="1305000" imgH="1085760" progId="">
                  <p:embed/>
                </p:oleObj>
              </mc:Choice>
              <mc:Fallback>
                <p:oleObj name="Clip" r:id="rId68" imgW="1305000" imgH="108576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9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" name="Clip" r:id="rId69" imgW="1305000" imgH="1085760" progId="">
                  <p:embed/>
                </p:oleObj>
              </mc:Choice>
              <mc:Fallback>
                <p:oleObj name="Clip" r:id="rId69" imgW="1305000" imgH="108576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Text Box 40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7198" name="Text Box 41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7199" name="Rectangle 42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00" name="Text Box 4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876675" y="46847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223.1.2.6</a:t>
            </a:r>
            <a:endParaRPr lang="en-US"/>
          </a:p>
        </p:txBody>
      </p:sp>
      <p:grpSp>
        <p:nvGrpSpPr>
          <p:cNvPr id="7202" name="Group 45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7088188" y="4294188"/>
            <a:ext cx="711200" cy="381000"/>
            <a:chOff x="3600" y="219"/>
            <a:chExt cx="360" cy="175"/>
          </a:xfrm>
        </p:grpSpPr>
        <p:sp>
          <p:nvSpPr>
            <p:cNvPr id="7236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37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38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39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7240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7241" name="Group 5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46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47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48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7242" name="Group 5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43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44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45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7203" name="Line 59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74072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04" name="Line 6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 flipV="1">
            <a:off x="6888163" y="539115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05" name="Line 61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06" name="Line 6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7175" name="Object 63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7442200" y="5494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" name="Clip" r:id="rId70" imgW="1305000" imgH="1085760" progId="">
                  <p:embed/>
                </p:oleObj>
              </mc:Choice>
              <mc:Fallback>
                <p:oleObj name="Clip" r:id="rId70" imgW="1305000" imgH="1085760" progId="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943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64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6794500" y="55086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" name="Clip" r:id="rId71" imgW="1305000" imgH="1085760" progId="">
                  <p:embed/>
                </p:oleObj>
              </mc:Choice>
              <mc:Fallback>
                <p:oleObj name="Clip" r:id="rId71" imgW="1305000" imgH="1085760" progId="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086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Text Box 6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7208" name="Text Box 6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7209" name="Rectangle 6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10" name="Text Box 6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899275" y="4706938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grpSp>
        <p:nvGrpSpPr>
          <p:cNvPr id="7211" name="Group 6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7223" name="Oval 7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24" name="Line 7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25" name="Line 7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226" name="Rectangle 7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7227" name="Oval 7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7228" name="Group 7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33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34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35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7229" name="Group 7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30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31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7232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7212" name="Line 83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13" name="Text Box 85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 sz="1600"/>
          </a:p>
        </p:txBody>
      </p:sp>
      <p:sp>
        <p:nvSpPr>
          <p:cNvPr id="7214" name="Line 86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16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217" name="Text Box 89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223.1.7.0</a:t>
            </a:r>
            <a:endParaRPr lang="en-US" dirty="0"/>
          </a:p>
        </p:txBody>
      </p:sp>
      <p:sp>
        <p:nvSpPr>
          <p:cNvPr id="7218" name="Text Box 90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223.1.7.1</a:t>
            </a:r>
            <a:endParaRPr lang="en-US"/>
          </a:p>
        </p:txBody>
      </p:sp>
      <p:sp>
        <p:nvSpPr>
          <p:cNvPr id="7219" name="Text Box 91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223.1.8.0</a:t>
            </a:r>
            <a:endParaRPr lang="en-US"/>
          </a:p>
        </p:txBody>
      </p:sp>
      <p:sp>
        <p:nvSpPr>
          <p:cNvPr id="7220" name="Text Box 92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223.1.8.1</a:t>
            </a:r>
            <a:endParaRPr lang="en-US"/>
          </a:p>
        </p:txBody>
      </p:sp>
      <p:sp>
        <p:nvSpPr>
          <p:cNvPr id="7221" name="Text Box 93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223.1.9.1</a:t>
            </a:r>
            <a:endParaRPr lang="en-US"/>
          </a:p>
        </p:txBody>
      </p:sp>
      <p:sp>
        <p:nvSpPr>
          <p:cNvPr id="7222" name="Text Box 94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223.1.9.2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9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grpSp>
        <p:nvGrpSpPr>
          <p:cNvPr id="10" name="Group 9"/>
          <p:cNvGrpSpPr/>
          <p:nvPr>
            <p:custDataLst>
              <p:tags r:id="rId60"/>
            </p:custDataLst>
          </p:nvPr>
        </p:nvGrpSpPr>
        <p:grpSpPr>
          <a:xfrm>
            <a:off x="6096629" y="2726740"/>
            <a:ext cx="1276350" cy="1543050"/>
            <a:chOff x="6105525" y="2743200"/>
            <a:chExt cx="1276350" cy="1543050"/>
          </a:xfrm>
        </p:grpSpPr>
        <p:sp>
          <p:nvSpPr>
            <p:cNvPr id="7215" name="Line 87"/>
            <p:cNvSpPr>
              <a:spLocks noChangeShapeType="1"/>
            </p:cNvSpPr>
            <p:nvPr/>
          </p:nvSpPr>
          <p:spPr bwMode="auto">
            <a:xfrm flipH="1" flipV="1">
              <a:off x="6105525" y="2743200"/>
              <a:ext cx="1276350" cy="1543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97804" y="3195777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4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  <p:custDataLst>
              <p:tags r:id="rId61"/>
            </p:custDataLst>
          </p:nvPr>
        </p:nvSpPr>
        <p:spPr/>
        <p:txBody>
          <a:bodyPr/>
          <a:lstStyle/>
          <a:p>
            <a:pPr>
              <a:defRPr/>
            </a:pPr>
            <a:fld id="{05107B1F-705C-480E-AFDA-324CE70461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718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IP fragmentering</a:t>
            </a:r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4905375" cy="5410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b-NO" sz="2800" dirty="0"/>
              <a:t>Nettverk har begrensning på pakke-størrelsen, Maximum Transfer Unit (</a:t>
            </a:r>
            <a:r>
              <a:rPr lang="nb-NO" sz="2800" dirty="0">
                <a:solidFill>
                  <a:srgbClr val="FF0000"/>
                </a:solidFill>
              </a:rPr>
              <a:t>MTU</a:t>
            </a:r>
            <a:r>
              <a:rPr lang="nb-NO" sz="2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Alle routere må </a:t>
            </a:r>
            <a:r>
              <a:rPr lang="nb-NO" sz="2400" u="sng" dirty="0"/>
              <a:t>minimum</a:t>
            </a:r>
            <a:r>
              <a:rPr lang="nb-NO" sz="2400" dirty="0"/>
              <a:t> takle 576 byte MTU, så det har blitt defacto pakkestørrelse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De fleste routere har MTU 1500 bytes (inkl ethernet header, IP header, TCP header, osv)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/>
              <a:t>Store datagrammer deles opp i mindre, selvstendige men sammenhengende datagrammer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Fragmenterings-flagg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Offset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/>
              <a:t>Settes sammen hos mottaker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Feiler en, feiler alle</a:t>
            </a:r>
          </a:p>
          <a:p>
            <a:pPr lvl="1" eaLnBrk="1" hangingPunct="1">
              <a:lnSpc>
                <a:spcPct val="90000"/>
              </a:lnSpc>
            </a:pPr>
            <a:r>
              <a:rPr lang="nb-NO" sz="2400" dirty="0"/>
              <a:t>TCP </a:t>
            </a:r>
            <a:r>
              <a:rPr lang="nb-NO" sz="2400" dirty="0" err="1"/>
              <a:t>resender</a:t>
            </a:r>
            <a:r>
              <a:rPr lang="nb-NO" sz="2400" dirty="0"/>
              <a:t> hele datagrammet</a:t>
            </a:r>
          </a:p>
          <a:p>
            <a:pPr eaLnBrk="1" hangingPunct="1">
              <a:lnSpc>
                <a:spcPct val="90000"/>
              </a:lnSpc>
            </a:pPr>
            <a:endParaRPr lang="nb-NO" sz="2800" dirty="0"/>
          </a:p>
          <a:p>
            <a:pPr eaLnBrk="1" hangingPunct="1">
              <a:lnSpc>
                <a:spcPct val="90000"/>
              </a:lnSpc>
            </a:pPr>
            <a:endParaRPr lang="nb-NO" sz="2800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1219200"/>
            <a:ext cx="327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IP fragmentering</a:t>
            </a:r>
            <a:endParaRPr lang="en-GB"/>
          </a:p>
        </p:txBody>
      </p:sp>
      <p:pic>
        <p:nvPicPr>
          <p:cNvPr id="58371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1295400"/>
            <a:ext cx="59436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1916832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nb-NO" sz="10700" dirty="0" err="1">
                <a:solidFill>
                  <a:srgbClr val="FF0000"/>
                </a:solidFill>
              </a:rPr>
              <a:t>I</a:t>
            </a:r>
            <a:r>
              <a:rPr lang="nb-NO" dirty="0" err="1"/>
              <a:t>nternet</a:t>
            </a:r>
            <a:r>
              <a:rPr lang="nb-NO" dirty="0"/>
              <a:t> </a:t>
            </a:r>
            <a:r>
              <a:rPr lang="nb-NO" sz="10700" dirty="0">
                <a:solidFill>
                  <a:srgbClr val="FF0000"/>
                </a:solidFill>
              </a:rPr>
              <a:t>C</a:t>
            </a:r>
            <a:r>
              <a:rPr lang="nb-NO" dirty="0"/>
              <a:t>ontrol </a:t>
            </a:r>
            <a:r>
              <a:rPr lang="nb-NO" sz="10700" dirty="0">
                <a:solidFill>
                  <a:srgbClr val="FF0000"/>
                </a:solidFill>
              </a:rPr>
              <a:t>M</a:t>
            </a:r>
            <a:r>
              <a:rPr lang="nb-NO" dirty="0"/>
              <a:t>essage </a:t>
            </a:r>
            <a:r>
              <a:rPr lang="nb-NO" sz="10700" dirty="0" err="1">
                <a:solidFill>
                  <a:srgbClr val="FF0000"/>
                </a:solidFill>
              </a:rPr>
              <a:t>P</a:t>
            </a:r>
            <a:r>
              <a:rPr lang="nb-NO" dirty="0" err="1"/>
              <a:t>rotocol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5536" y="4869160"/>
            <a:ext cx="7772400" cy="1500187"/>
          </a:xfrm>
        </p:spPr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20589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85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9388" y="228600"/>
            <a:ext cx="9117012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 sz="3600" dirty="0">
                <a:solidFill>
                  <a:srgbClr val="0070C0"/>
                </a:solidFill>
              </a:rPr>
              <a:t>ICMP</a:t>
            </a:r>
            <a:r>
              <a:rPr lang="nb-NO" sz="3600" dirty="0"/>
              <a:t> - </a:t>
            </a:r>
            <a:r>
              <a:rPr lang="nb-NO" sz="3200" dirty="0" err="1"/>
              <a:t>Internet</a:t>
            </a:r>
            <a:r>
              <a:rPr lang="nb-NO" sz="3200" dirty="0"/>
              <a:t> Control Message </a:t>
            </a:r>
            <a:r>
              <a:rPr lang="nb-NO" sz="3200" dirty="0" err="1"/>
              <a:t>Protocol</a:t>
            </a:r>
            <a:endParaRPr lang="en-GB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4829175" cy="5410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b-NO" sz="2800" dirty="0"/>
              <a:t>Brukes av host, </a:t>
            </a:r>
            <a:r>
              <a:rPr lang="nb-NO" sz="2800" dirty="0" err="1"/>
              <a:t>router</a:t>
            </a:r>
            <a:r>
              <a:rPr lang="nb-NO" sz="2800" dirty="0"/>
              <a:t> og </a:t>
            </a:r>
            <a:r>
              <a:rPr lang="nb-NO" sz="2800" dirty="0" err="1"/>
              <a:t>gateway</a:t>
            </a:r>
            <a:endParaRPr lang="nb-NO" sz="2800" dirty="0"/>
          </a:p>
          <a:p>
            <a:pPr lvl="1" eaLnBrk="1" hangingPunct="1"/>
            <a:r>
              <a:rPr lang="nb-NO" sz="2400" dirty="0"/>
              <a:t>Feil-rapportering</a:t>
            </a:r>
          </a:p>
          <a:p>
            <a:pPr lvl="1" eaLnBrk="1" hangingPunct="1"/>
            <a:r>
              <a:rPr lang="nb-NO" sz="2400" dirty="0"/>
              <a:t>Ekko forespørsel/svar (</a:t>
            </a:r>
            <a:r>
              <a:rPr lang="nb-NO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nb-NO" sz="2400" dirty="0"/>
              <a:t>)</a:t>
            </a:r>
          </a:p>
          <a:p>
            <a:pPr eaLnBrk="1" hangingPunct="1"/>
            <a:r>
              <a:rPr lang="nb-NO" sz="2800" dirty="0"/>
              <a:t>Nettverkslag ”over” IP</a:t>
            </a:r>
          </a:p>
          <a:p>
            <a:pPr lvl="1" eaLnBrk="1" hangingPunct="1"/>
            <a:r>
              <a:rPr lang="nb-NO" sz="2400" dirty="0"/>
              <a:t>ICMP multiplekses med datagrammet</a:t>
            </a:r>
          </a:p>
          <a:p>
            <a:pPr eaLnBrk="1" hangingPunct="1"/>
            <a:r>
              <a:rPr lang="nb-NO" sz="2800" dirty="0"/>
              <a:t>ICMP-melding</a:t>
            </a:r>
          </a:p>
          <a:p>
            <a:pPr lvl="1" eaLnBrk="1" hangingPunct="1"/>
            <a:r>
              <a:rPr lang="nb-NO" sz="2400" dirty="0"/>
              <a:t>Type, kode og første 8 byte i datagrammet med feilen</a:t>
            </a:r>
          </a:p>
          <a:p>
            <a:pPr eaLnBrk="1" hangingPunct="1"/>
            <a:r>
              <a:rPr lang="nb-NO" dirty="0">
                <a:latin typeface="Courier New" pitchFamily="49" charset="0"/>
                <a:cs typeface="Courier New" pitchFamily="49" charset="0"/>
              </a:rPr>
              <a:t>ping</a:t>
            </a:r>
            <a:r>
              <a:rPr lang="nb-NO" dirty="0"/>
              <a:t> og 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tracert</a:t>
            </a:r>
            <a:r>
              <a:rPr lang="nb-NO" dirty="0"/>
              <a:t> utnytter ofte ICMP</a:t>
            </a:r>
            <a:endParaRPr lang="en-GB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371600"/>
            <a:ext cx="320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b="1" dirty="0" err="1">
                <a:latin typeface="Courier New" pitchFamily="49" charset="0"/>
                <a:cs typeface="Courier New" pitchFamily="49" charset="0"/>
              </a:rPr>
              <a:t>tracert</a:t>
            </a:r>
            <a:r>
              <a:rPr lang="nb-NO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nb-NO" b="1" dirty="0" err="1">
                <a:latin typeface="Courier New" pitchFamily="49" charset="0"/>
                <a:cs typeface="Courier New" pitchFamily="49" charset="0"/>
              </a:rPr>
              <a:t>traceroute</a:t>
            </a:r>
            <a:endParaRPr lang="nb-NO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11233" y="1141308"/>
            <a:ext cx="3754760" cy="524002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Applikasjon som setter </a:t>
            </a:r>
            <a:r>
              <a:rPr lang="nb-NO" dirty="0">
                <a:solidFill>
                  <a:srgbClr val="0070C0"/>
                </a:solidFill>
              </a:rPr>
              <a:t>TTL</a:t>
            </a:r>
            <a:r>
              <a:rPr lang="nb-NO" dirty="0"/>
              <a:t> feltet i IP-</a:t>
            </a:r>
            <a:r>
              <a:rPr lang="nb-NO" dirty="0" err="1"/>
              <a:t>headeren</a:t>
            </a:r>
            <a:r>
              <a:rPr lang="nb-NO" dirty="0"/>
              <a:t> først til 1, så 2, så 3 osv.</a:t>
            </a:r>
          </a:p>
          <a:p>
            <a:r>
              <a:rPr lang="nb-NO" dirty="0"/>
              <a:t>Utløser da ICMP tilbakemelding </a:t>
            </a:r>
            <a:br>
              <a:rPr lang="nb-NO" dirty="0"/>
            </a:br>
            <a:r>
              <a:rPr lang="nb-NO" dirty="0"/>
              <a:t>type 11 fra </a:t>
            </a:r>
            <a:br>
              <a:rPr lang="nb-NO" dirty="0"/>
            </a:br>
            <a:r>
              <a:rPr lang="nb-NO" dirty="0"/>
              <a:t>hver </a:t>
            </a:r>
            <a:r>
              <a:rPr lang="nb-NO" dirty="0" err="1"/>
              <a:t>router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langs veien</a:t>
            </a:r>
          </a:p>
          <a:p>
            <a:r>
              <a:rPr lang="nb-NO" dirty="0"/>
              <a:t>Nyttig til å </a:t>
            </a:r>
            <a:br>
              <a:rPr lang="nb-NO" dirty="0"/>
            </a:br>
            <a:r>
              <a:rPr lang="nb-NO" dirty="0"/>
              <a:t>sjekke hvor </a:t>
            </a:r>
            <a:br>
              <a:rPr lang="nb-NO" dirty="0"/>
            </a:br>
            <a:r>
              <a:rPr lang="nb-NO" dirty="0"/>
              <a:t>på ruten forsinkelser/</a:t>
            </a:r>
            <a:r>
              <a:rPr lang="nb-NO" dirty="0" err="1"/>
              <a:t>problemkan</a:t>
            </a:r>
            <a:r>
              <a:rPr lang="nb-NO" dirty="0"/>
              <a:t> ha oppstått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61" y="1124744"/>
            <a:ext cx="5366730" cy="14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19" y="3212976"/>
            <a:ext cx="6048672" cy="183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79072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/>
              <a:t>Virtuell forbindelse (</a:t>
            </a:r>
            <a:r>
              <a:rPr lang="nb-NO" dirty="0">
                <a:solidFill>
                  <a:srgbClr val="FF0000"/>
                </a:solidFill>
              </a:rPr>
              <a:t>VC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5536" y="1066800"/>
            <a:ext cx="8568952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nb-NO" dirty="0"/>
              <a:t>Ligner mye på en telefon-forbindelse</a:t>
            </a:r>
          </a:p>
          <a:p>
            <a:pPr eaLnBrk="1" hangingPunct="1"/>
            <a:r>
              <a:rPr lang="nb-NO" dirty="0"/>
              <a:t>Må etablere en forbindelse (rute) først</a:t>
            </a:r>
          </a:p>
          <a:p>
            <a:pPr eaLnBrk="1" hangingPunct="1"/>
            <a:r>
              <a:rPr lang="nb-NO" dirty="0"/>
              <a:t>Hver pakke inneholder forbindelsens </a:t>
            </a:r>
            <a:r>
              <a:rPr lang="nb-NO" dirty="0">
                <a:solidFill>
                  <a:srgbClr val="FF0000"/>
                </a:solidFill>
              </a:rPr>
              <a:t>rute-ID</a:t>
            </a:r>
          </a:p>
          <a:p>
            <a:pPr eaLnBrk="1" hangingPunct="1"/>
            <a:r>
              <a:rPr lang="nb-NO" dirty="0"/>
              <a:t>Hver </a:t>
            </a:r>
            <a:r>
              <a:rPr lang="nb-NO" dirty="0" err="1"/>
              <a:t>router</a:t>
            </a:r>
            <a:r>
              <a:rPr lang="nb-NO" dirty="0"/>
              <a:t> (mellomlanding) opprettholder tilstanden for hver rute</a:t>
            </a:r>
          </a:p>
          <a:p>
            <a:pPr lvl="1" eaLnBrk="1" hangingPunct="1"/>
            <a:r>
              <a:rPr lang="nb-NO" dirty="0"/>
              <a:t>Transport-laget ser bare hver ende av en rute</a:t>
            </a:r>
          </a:p>
          <a:p>
            <a:pPr eaLnBrk="1" hangingPunct="1"/>
            <a:r>
              <a:rPr lang="nb-NO" dirty="0"/>
              <a:t>Data overføres når ruten er etablert</a:t>
            </a:r>
          </a:p>
          <a:p>
            <a:pPr eaLnBrk="1" hangingPunct="1"/>
            <a:r>
              <a:rPr lang="nb-NO" dirty="0"/>
              <a:t>Ruten blir ”revet ned” når overføringen er ferdig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b="1" dirty="0">
                <a:latin typeface="Courier New" pitchFamily="49" charset="0"/>
                <a:cs typeface="Courier New" pitchFamily="49" charset="0"/>
              </a:rPr>
              <a:t>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51520" y="1124744"/>
            <a:ext cx="8784976" cy="1512168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Sender en ICMP-ekkopakke til adressen man spesifiserer</a:t>
            </a:r>
          </a:p>
          <a:p>
            <a:r>
              <a:rPr lang="nb-NO" dirty="0"/>
              <a:t>Nyttig til å sjekke om IP-adressen finnes og er mulig å nå.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2492896"/>
            <a:ext cx="760888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4365104"/>
            <a:ext cx="6933652" cy="213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7653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55576" y="4293096"/>
            <a:ext cx="7772400" cy="1500187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1560" y="1556792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nb-NO" sz="10700" dirty="0">
                <a:solidFill>
                  <a:srgbClr val="FF0000"/>
                </a:solidFill>
              </a:rPr>
              <a:t>N</a:t>
            </a:r>
            <a:r>
              <a:rPr lang="nb-NO" dirty="0"/>
              <a:t>etwork </a:t>
            </a:r>
            <a:r>
              <a:rPr lang="nb-NO" sz="10700" dirty="0" err="1">
                <a:solidFill>
                  <a:srgbClr val="FF0000"/>
                </a:solidFill>
              </a:rPr>
              <a:t>A</a:t>
            </a:r>
            <a:r>
              <a:rPr lang="nb-NO" dirty="0" err="1"/>
              <a:t>ddress</a:t>
            </a:r>
            <a:r>
              <a:rPr lang="nb-NO" dirty="0"/>
              <a:t> </a:t>
            </a:r>
            <a:r>
              <a:rPr lang="nb-NO" sz="10700" dirty="0" err="1">
                <a:solidFill>
                  <a:srgbClr val="FF0000"/>
                </a:solidFill>
              </a:rPr>
              <a:t>T</a:t>
            </a:r>
            <a:r>
              <a:rPr lang="nb-NO" dirty="0" err="1"/>
              <a:t>translation</a:t>
            </a:r>
            <a:endParaRPr lang="nb-N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7886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85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28600"/>
            <a:ext cx="7966075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NAT: Network Address Translation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125538"/>
            <a:ext cx="8575675" cy="51228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Hvorfor</a:t>
            </a:r>
            <a:r>
              <a:rPr lang="en-US" sz="2800" dirty="0">
                <a:solidFill>
                  <a:srgbClr val="FF0000"/>
                </a:solidFill>
              </a:rPr>
              <a:t>?:</a:t>
            </a:r>
            <a:r>
              <a:rPr lang="en-US" sz="2800" dirty="0"/>
              <a:t> </a:t>
            </a:r>
            <a:r>
              <a:rPr lang="en-US" sz="2800" dirty="0" err="1"/>
              <a:t>LANet</a:t>
            </a:r>
            <a:r>
              <a:rPr lang="en-US" sz="2800" dirty="0"/>
              <a:t> </a:t>
            </a:r>
            <a:r>
              <a:rPr lang="en-US" sz="2800" dirty="0" err="1"/>
              <a:t>har</a:t>
            </a:r>
            <a:r>
              <a:rPr lang="en-US" sz="2800" dirty="0"/>
              <a:t> kun en/</a:t>
            </a:r>
            <a:r>
              <a:rPr lang="en-US" sz="2800" dirty="0" err="1"/>
              <a:t>noen</a:t>
            </a:r>
            <a:r>
              <a:rPr lang="en-US" sz="2800" dirty="0"/>
              <a:t> </a:t>
            </a:r>
            <a:r>
              <a:rPr lang="en-US" sz="2800" dirty="0" err="1"/>
              <a:t>få</a:t>
            </a:r>
            <a:r>
              <a:rPr lang="en-US" sz="2800" dirty="0"/>
              <a:t> IP-</a:t>
            </a:r>
            <a:r>
              <a:rPr lang="en-US" sz="2800" dirty="0" err="1"/>
              <a:t>adresse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Internetts</a:t>
            </a:r>
            <a:r>
              <a:rPr lang="en-US" sz="2800" dirty="0"/>
              <a:t> </a:t>
            </a:r>
            <a:r>
              <a:rPr lang="en-US" sz="2800" dirty="0" err="1"/>
              <a:t>perspektiv</a:t>
            </a:r>
            <a:r>
              <a:rPr lang="en-US" sz="2800" dirty="0"/>
              <a:t>:</a:t>
            </a:r>
          </a:p>
          <a:p>
            <a:r>
              <a:rPr lang="en-US" dirty="0"/>
              <a:t>ISP slipper å </a:t>
            </a:r>
            <a:r>
              <a:rPr lang="en-US" dirty="0" err="1"/>
              <a:t>tildele</a:t>
            </a:r>
            <a:r>
              <a:rPr lang="en-US" dirty="0"/>
              <a:t> et </a:t>
            </a:r>
            <a:r>
              <a:rPr lang="en-US" dirty="0" err="1"/>
              <a:t>adresseområde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- kun en/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IP-</a:t>
            </a:r>
            <a:r>
              <a:rPr lang="en-US" dirty="0" err="1"/>
              <a:t>addresse</a:t>
            </a:r>
            <a:r>
              <a:rPr lang="en-US" dirty="0"/>
              <a:t>(r) for en </a:t>
            </a:r>
            <a:r>
              <a:rPr lang="en-US" dirty="0" err="1"/>
              <a:t>hel</a:t>
            </a:r>
            <a:r>
              <a:rPr lang="en-US" dirty="0"/>
              <a:t> </a:t>
            </a:r>
            <a:r>
              <a:rPr lang="en-US" dirty="0" err="1"/>
              <a:t>organisasjons</a:t>
            </a:r>
            <a:r>
              <a:rPr lang="en-US" dirty="0"/>
              <a:t> </a:t>
            </a:r>
            <a:r>
              <a:rPr lang="en-US" dirty="0" err="1"/>
              <a:t>nett</a:t>
            </a:r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adresser</a:t>
            </a:r>
            <a:r>
              <a:rPr lang="en-US" dirty="0"/>
              <a:t> </a:t>
            </a:r>
            <a:r>
              <a:rPr lang="en-US" dirty="0" err="1"/>
              <a:t>innenfor</a:t>
            </a:r>
            <a:r>
              <a:rPr lang="en-US" dirty="0"/>
              <a:t> LAN </a:t>
            </a:r>
            <a:r>
              <a:rPr lang="en-US" dirty="0" err="1"/>
              <a:t>uten</a:t>
            </a:r>
            <a:r>
              <a:rPr lang="en-US" dirty="0"/>
              <a:t> å </a:t>
            </a:r>
            <a:r>
              <a:rPr lang="en-US" dirty="0" err="1"/>
              <a:t>måtte</a:t>
            </a:r>
            <a:r>
              <a:rPr lang="en-US" dirty="0"/>
              <a:t> </a:t>
            </a:r>
            <a:r>
              <a:rPr lang="en-US" dirty="0" err="1"/>
              <a:t>informere</a:t>
            </a:r>
            <a:r>
              <a:rPr lang="en-US" dirty="0"/>
              <a:t> </a:t>
            </a:r>
            <a:r>
              <a:rPr lang="en-US" dirty="0" err="1"/>
              <a:t>omverdenen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det</a:t>
            </a:r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skifte</a:t>
            </a:r>
            <a:r>
              <a:rPr lang="en-US" dirty="0"/>
              <a:t> ISP </a:t>
            </a:r>
            <a:r>
              <a:rPr lang="en-US" dirty="0" err="1"/>
              <a:t>uten</a:t>
            </a:r>
            <a:r>
              <a:rPr lang="en-US" dirty="0"/>
              <a:t> å </a:t>
            </a:r>
            <a:r>
              <a:rPr lang="en-US" dirty="0" err="1"/>
              <a:t>måtte</a:t>
            </a:r>
            <a:r>
              <a:rPr lang="en-US" dirty="0"/>
              <a:t> </a:t>
            </a:r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adresser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LANet</a:t>
            </a:r>
            <a:endParaRPr lang="en-US" dirty="0"/>
          </a:p>
          <a:p>
            <a:r>
              <a:rPr lang="en-US" dirty="0" err="1"/>
              <a:t>Utstyr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LANet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adresserbare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synlige</a:t>
            </a:r>
            <a:r>
              <a:rPr lang="en-US" dirty="0"/>
              <a:t> for </a:t>
            </a:r>
            <a:r>
              <a:rPr lang="en-US" dirty="0" err="1"/>
              <a:t>utenforstående</a:t>
            </a:r>
            <a:r>
              <a:rPr lang="en-US" dirty="0"/>
              <a:t> (</a:t>
            </a:r>
            <a:r>
              <a:rPr lang="en-US" dirty="0" err="1"/>
              <a:t>bedre</a:t>
            </a:r>
            <a:r>
              <a:rPr lang="en-US" dirty="0"/>
              <a:t> </a:t>
            </a:r>
            <a:r>
              <a:rPr lang="en-US" dirty="0" err="1"/>
              <a:t>sikkerhet</a:t>
            </a:r>
            <a:r>
              <a:rPr lang="en-US" dirty="0"/>
              <a:t>)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Freeform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879535475 w 2355"/>
              <a:gd name="T1" fmla="*/ 1917838000 h 1699"/>
              <a:gd name="T2" fmla="*/ 2147483647 w 2355"/>
              <a:gd name="T3" fmla="*/ 1844754297 h 1699"/>
              <a:gd name="T4" fmla="*/ 2147483647 w 2355"/>
              <a:gd name="T5" fmla="*/ 579635862 h 1699"/>
              <a:gd name="T6" fmla="*/ 2147483647 w 2355"/>
              <a:gd name="T7" fmla="*/ 20161247 h 1699"/>
              <a:gd name="T8" fmla="*/ 2147483647 w 2355"/>
              <a:gd name="T9" fmla="*/ 461187780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554434418 w 2355"/>
              <a:gd name="T19" fmla="*/ 2147483647 h 1699"/>
              <a:gd name="T20" fmla="*/ 879535475 w 2355"/>
              <a:gd name="T21" fmla="*/ 1917838000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533400" y="228600"/>
            <a:ext cx="8091488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NAT: Network Address Translation</a:t>
            </a:r>
          </a:p>
        </p:txBody>
      </p:sp>
      <p:sp>
        <p:nvSpPr>
          <p:cNvPr id="8199" name="Freeform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2147483647 w 2269"/>
              <a:gd name="T1" fmla="*/ 718245318 h 854"/>
              <a:gd name="T2" fmla="*/ 1188417180 w 2269"/>
              <a:gd name="T3" fmla="*/ 713205007 h 854"/>
              <a:gd name="T4" fmla="*/ 170586118 w 2269"/>
              <a:gd name="T5" fmla="*/ 209173802 h 854"/>
              <a:gd name="T6" fmla="*/ 170586118 w 2269"/>
              <a:gd name="T7" fmla="*/ 1968243056 h 854"/>
              <a:gd name="T8" fmla="*/ 1063320058 w 2269"/>
              <a:gd name="T9" fmla="*/ 1307961910 h 854"/>
              <a:gd name="T10" fmla="*/ 2147483647 w 2269"/>
              <a:gd name="T11" fmla="*/ 1126509125 h 854"/>
              <a:gd name="T12" fmla="*/ 2147483647 w 2269"/>
              <a:gd name="T13" fmla="*/ 71824531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Clip" r:id="rId38" imgW="1305000" imgH="1085760" progId="">
                  <p:embed/>
                </p:oleObj>
              </mc:Choice>
              <mc:Fallback>
                <p:oleObj name="Clip" r:id="rId38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Clip" r:id="rId40" imgW="1305000" imgH="1085760" progId="">
                  <p:embed/>
                </p:oleObj>
              </mc:Choice>
              <mc:Fallback>
                <p:oleObj name="Clip" r:id="rId40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Clip" r:id="rId41" imgW="1305000" imgH="1085760" progId="">
                  <p:embed/>
                </p:oleObj>
              </mc:Choice>
              <mc:Fallback>
                <p:oleObj name="Clip" r:id="rId41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01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02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03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04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10.0.0.1</a:t>
            </a:r>
          </a:p>
        </p:txBody>
      </p:sp>
      <p:sp>
        <p:nvSpPr>
          <p:cNvPr id="8205" name="Text 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10.0.0.2</a:t>
            </a:r>
          </a:p>
        </p:txBody>
      </p:sp>
      <p:sp>
        <p:nvSpPr>
          <p:cNvPr id="8206" name="Text Box 1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10.0.0.3</a:t>
            </a:r>
          </a:p>
        </p:txBody>
      </p:sp>
      <p:sp>
        <p:nvSpPr>
          <p:cNvPr id="8212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13" name="Text Box 3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68875" y="1679575"/>
            <a:ext cx="1776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lokalt nettverk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10.0.0/24</a:t>
            </a:r>
          </a:p>
        </p:txBody>
      </p:sp>
      <p:sp>
        <p:nvSpPr>
          <p:cNvPr id="8214" name="Line 3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16" name="Line 3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17" name="Line 3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18" name="Line 3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19" name="Text Box 4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519238" y="1666875"/>
            <a:ext cx="1231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resten av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Internett</a:t>
            </a:r>
          </a:p>
        </p:txBody>
      </p:sp>
      <p:sp>
        <p:nvSpPr>
          <p:cNvPr id="8220" name="Line 4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21" name="Text Box 4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3581" y="4414838"/>
            <a:ext cx="464742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latin typeface="Comic Sans MS" pitchFamily="66" charset="0"/>
              </a:rPr>
              <a:t>Datagram </a:t>
            </a:r>
            <a:r>
              <a:rPr lang="en-US" sz="2000" dirty="0" err="1">
                <a:latin typeface="Comic Sans MS" pitchFamily="66" charset="0"/>
              </a:rPr>
              <a:t>avsender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eller</a:t>
            </a:r>
            <a:r>
              <a:rPr lang="en-US" sz="2000" dirty="0">
                <a:latin typeface="Comic Sans MS" pitchFamily="66" charset="0"/>
              </a:rPr>
              <a:t>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 err="1">
                <a:latin typeface="Comic Sans MS" pitchFamily="66" charset="0"/>
              </a:rPr>
              <a:t>mottager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innenfor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dette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nettverket</a:t>
            </a:r>
            <a:endParaRPr lang="en-US" sz="2000" dirty="0">
              <a:latin typeface="Comic Sans MS" pitchFamily="66" charset="0"/>
            </a:endParaRPr>
          </a:p>
          <a:p>
            <a:pPr algn="ctr" eaLnBrk="0" hangingPunct="0"/>
            <a:r>
              <a:rPr lang="en-US" sz="2000" dirty="0" err="1">
                <a:latin typeface="Comic Sans MS" pitchFamily="66" charset="0"/>
              </a:rPr>
              <a:t>har</a:t>
            </a:r>
            <a:r>
              <a:rPr lang="en-US" sz="2000" dirty="0">
                <a:latin typeface="Comic Sans MS" pitchFamily="66" charset="0"/>
              </a:rPr>
              <a:t> 10.0.0/24 </a:t>
            </a:r>
            <a:r>
              <a:rPr lang="en-US" sz="2000" dirty="0" err="1">
                <a:latin typeface="Comic Sans MS" pitchFamily="66" charset="0"/>
              </a:rPr>
              <a:t>addresse</a:t>
            </a:r>
            <a:r>
              <a:rPr lang="en-US" sz="2000" dirty="0">
                <a:latin typeface="Comic Sans MS" pitchFamily="66" charset="0"/>
              </a:rPr>
              <a:t> for </a:t>
            </a:r>
          </a:p>
          <a:p>
            <a:pPr algn="ctr" eaLnBrk="0" hangingPunct="0"/>
            <a:r>
              <a:rPr lang="en-US" sz="2000" dirty="0" err="1">
                <a:latin typeface="Comic Sans MS" pitchFamily="66" charset="0"/>
              </a:rPr>
              <a:t>kilde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>
                <a:latin typeface="Comic Sans MS" pitchFamily="66" charset="0"/>
              </a:rPr>
              <a:t>mål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en-US" sz="2000" dirty="0" err="1">
                <a:latin typeface="Comic Sans MS" pitchFamily="66" charset="0"/>
              </a:rPr>
              <a:t>som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vanlig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 algn="ctr" eaLnBrk="0" hangingPunct="0"/>
            <a:r>
              <a:rPr lang="en-US" sz="2000" dirty="0" err="1">
                <a:latin typeface="Comic Sans MS" pitchFamily="66" charset="0"/>
              </a:rPr>
              <a:t>Bruker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en-US" sz="2000" dirty="0" err="1">
                <a:latin typeface="Comic Sans MS" pitchFamily="66" charset="0"/>
              </a:rPr>
              <a:t>typisk</a:t>
            </a:r>
            <a:r>
              <a:rPr lang="en-US" sz="2000" dirty="0">
                <a:latin typeface="Comic Sans MS" pitchFamily="66" charset="0"/>
              </a:rPr>
              <a:t>) PRIVATE ADRESSER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(10.x.x.x, 192.168.x.x,..)</a:t>
            </a:r>
          </a:p>
        </p:txBody>
      </p:sp>
      <p:sp>
        <p:nvSpPr>
          <p:cNvPr id="8222" name="Line 4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8223" name="Text Box 4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i="1" dirty="0" err="1">
                <a:solidFill>
                  <a:srgbClr val="FF0000"/>
                </a:solidFill>
                <a:latin typeface="Comic Sans MS" pitchFamily="66" charset="0"/>
              </a:rPr>
              <a:t>Alle</a:t>
            </a:r>
            <a:r>
              <a:rPr lang="en-US" sz="2000" dirty="0">
                <a:latin typeface="Comic Sans MS" pitchFamily="66" charset="0"/>
              </a:rPr>
              <a:t> datagram </a:t>
            </a:r>
            <a:r>
              <a:rPr lang="en-US" sz="2000" dirty="0" err="1">
                <a:latin typeface="Comic Sans MS" pitchFamily="66" charset="0"/>
              </a:rPr>
              <a:t>som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omic Sans MS" pitchFamily="66" charset="0"/>
              </a:rPr>
              <a:t>forlater</a:t>
            </a:r>
            <a:r>
              <a:rPr lang="en-US" sz="2000" dirty="0">
                <a:latin typeface="Comic Sans MS" pitchFamily="66" charset="0"/>
              </a:rPr>
              <a:t> LAN</a:t>
            </a:r>
          </a:p>
          <a:p>
            <a:pPr algn="ctr" eaLnBrk="0" hangingPunct="0"/>
            <a:r>
              <a:rPr lang="en-US" sz="2000" dirty="0" err="1">
                <a:latin typeface="Comic Sans MS" pitchFamily="66" charset="0"/>
              </a:rPr>
              <a:t>har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samme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avsender</a:t>
            </a:r>
            <a:r>
              <a:rPr lang="en-US" sz="2000" dirty="0">
                <a:latin typeface="Comic Sans MS" pitchFamily="66" charset="0"/>
              </a:rPr>
              <a:t> IP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 err="1">
                <a:latin typeface="Comic Sans MS" pitchFamily="66" charset="0"/>
              </a:rPr>
              <a:t>addresse</a:t>
            </a:r>
            <a:r>
              <a:rPr lang="en-US" sz="2000" dirty="0">
                <a:latin typeface="Comic Sans MS" pitchFamily="66" charset="0"/>
              </a:rPr>
              <a:t>: </a:t>
            </a:r>
            <a:r>
              <a:rPr lang="en-US" sz="2000" dirty="0" err="1">
                <a:latin typeface="Comic Sans MS" pitchFamily="66" charset="0"/>
              </a:rPr>
              <a:t>f.eks</a:t>
            </a:r>
            <a:r>
              <a:rPr lang="en-US" sz="2000" dirty="0">
                <a:latin typeface="Comic Sans MS" pitchFamily="66" charset="0"/>
              </a:rPr>
              <a:t>. 138.76.29.7,</a:t>
            </a:r>
          </a:p>
          <a:p>
            <a:pPr algn="ctr" eaLnBrk="0" hangingPunct="0"/>
            <a:r>
              <a:rPr lang="en-US" sz="2000" dirty="0" err="1">
                <a:latin typeface="Comic Sans MS" pitchFamily="66" charset="0"/>
              </a:rPr>
              <a:t>Ulike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avsender-portnummer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79663" y="984526"/>
            <a:ext cx="2762250" cy="2681012"/>
            <a:chOff x="2379663" y="984526"/>
            <a:chExt cx="2762250" cy="2681012"/>
          </a:xfrm>
        </p:grpSpPr>
        <p:sp>
          <p:nvSpPr>
            <p:cNvPr id="8207" name="Text Box 15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217988" y="2771775"/>
              <a:ext cx="923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Comic Sans MS" pitchFamily="66" charset="0"/>
                </a:rPr>
                <a:t>10.0.0.4</a:t>
              </a:r>
            </a:p>
          </p:txBody>
        </p:sp>
        <p:sp>
          <p:nvSpPr>
            <p:cNvPr id="8208" name="Line 1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341813" y="3022600"/>
              <a:ext cx="85725" cy="128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8209" name="Text Box 17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79663" y="3328988"/>
              <a:ext cx="1295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Comic Sans MS" pitchFamily="66" charset="0"/>
                </a:rPr>
                <a:t>138.76.29.7</a:t>
              </a:r>
            </a:p>
          </p:txBody>
        </p:sp>
        <p:sp>
          <p:nvSpPr>
            <p:cNvPr id="8210" name="Line 18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3602038" y="3260725"/>
              <a:ext cx="85725" cy="128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8211" name="Group 19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746500" y="3054350"/>
              <a:ext cx="555625" cy="307975"/>
              <a:chOff x="3600" y="219"/>
              <a:chExt cx="360" cy="175"/>
            </a:xfrm>
          </p:grpSpPr>
          <p:sp>
            <p:nvSpPr>
              <p:cNvPr id="8224" name="Oval 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8225" name="Line 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8226" name="Line 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8227" name="Rectangle 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nb-NO"/>
              </a:p>
            </p:txBody>
          </p:sp>
          <p:sp>
            <p:nvSpPr>
              <p:cNvPr id="8228" name="Oval 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8229" name="Group 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2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8235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8236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grpSp>
            <p:nvGrpSpPr>
              <p:cNvPr id="8230" name="Group 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23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8232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8233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</p:grpSp>
        <p:sp>
          <p:nvSpPr>
            <p:cNvPr id="8215" name="Line 36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033838" y="1760538"/>
              <a:ext cx="0" cy="108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48" name="Text Box 4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187150" y="984526"/>
              <a:ext cx="17588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latin typeface="Comic Sans MS" pitchFamily="66" charset="0"/>
                </a:rPr>
                <a:t>Gateway med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NAT-server</a:t>
              </a:r>
            </a:p>
          </p:txBody>
        </p:sp>
      </p:grpSp>
    </p:spTree>
    <p:custDataLst>
      <p:tags r:id="rId2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/>
      <p:bldP spid="8221" grpId="0"/>
      <p:bldP spid="8222" grpId="0" animBg="1"/>
      <p:bldP spid="82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Freeform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718245318 h 854"/>
              <a:gd name="T2" fmla="*/ 1357770781 w 2269"/>
              <a:gd name="T3" fmla="*/ 713205007 h 854"/>
              <a:gd name="T4" fmla="*/ 194894396 w 2269"/>
              <a:gd name="T5" fmla="*/ 209173802 h 854"/>
              <a:gd name="T6" fmla="*/ 194894396 w 2269"/>
              <a:gd name="T7" fmla="*/ 1968243056 h 854"/>
              <a:gd name="T8" fmla="*/ 1214847304 w 2269"/>
              <a:gd name="T9" fmla="*/ 1307961910 h 854"/>
              <a:gd name="T10" fmla="*/ 2147483647 w 2269"/>
              <a:gd name="T11" fmla="*/ 1126509125 h 854"/>
              <a:gd name="T12" fmla="*/ 2147483647 w 2269"/>
              <a:gd name="T13" fmla="*/ 71824531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/>
              <a:t>NAT: Network Address Translation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sz="half" idx="1"/>
            <p:custDataLst>
              <p:tags r:id="rId5"/>
            </p:custDataLst>
          </p:nvPr>
        </p:nvGraphicFramePr>
        <p:xfrm>
          <a:off x="7650163" y="3006725"/>
          <a:ext cx="5556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Clip" r:id="rId41" imgW="1305000" imgH="1085760" progId="">
                  <p:embed/>
                </p:oleObj>
              </mc:Choice>
              <mc:Fallback>
                <p:oleObj name="Clip" r:id="rId41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3006725"/>
                        <a:ext cx="5556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Freeform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879533652 w 2355"/>
              <a:gd name="T1" fmla="*/ 1917838000 h 1699"/>
              <a:gd name="T2" fmla="*/ 2147483647 w 2355"/>
              <a:gd name="T3" fmla="*/ 1844754297 h 1699"/>
              <a:gd name="T4" fmla="*/ 2147483647 w 2355"/>
              <a:gd name="T5" fmla="*/ 579635862 h 1699"/>
              <a:gd name="T6" fmla="*/ 2147483647 w 2355"/>
              <a:gd name="T7" fmla="*/ 20161247 h 1699"/>
              <a:gd name="T8" fmla="*/ 2147483647 w 2355"/>
              <a:gd name="T9" fmla="*/ 461187780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554434269 w 2355"/>
              <a:gd name="T19" fmla="*/ 2147483647 h 1699"/>
              <a:gd name="T20" fmla="*/ 879533652 w 2355"/>
              <a:gd name="T21" fmla="*/ 1917838000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Clip" r:id="rId43" imgW="1305000" imgH="1085760" progId="">
                  <p:embed/>
                </p:oleObj>
              </mc:Choice>
              <mc:Fallback>
                <p:oleObj name="Clip" r:id="rId43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Clip" r:id="rId44" imgW="1305000" imgH="1085760" progId="">
                  <p:embed/>
                </p:oleObj>
              </mc:Choice>
              <mc:Fallback>
                <p:oleObj name="Clip" r:id="rId44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25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26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27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28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10.0.0.1</a:t>
            </a:r>
          </a:p>
        </p:txBody>
      </p:sp>
      <p:sp>
        <p:nvSpPr>
          <p:cNvPr id="9229" name="Text 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10.0.0.2</a:t>
            </a:r>
          </a:p>
        </p:txBody>
      </p:sp>
      <p:sp>
        <p:nvSpPr>
          <p:cNvPr id="9230" name="Text Box 1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9314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9319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320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S: 10.0.0.1, 3345</a:t>
                </a:r>
              </a:p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9321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326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32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32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</p:grpSp>
          <p:grpSp>
            <p:nvGrpSpPr>
              <p:cNvPr id="9322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323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32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32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</p:grpSp>
        </p:grpSp>
        <p:sp>
          <p:nvSpPr>
            <p:cNvPr id="9315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443 h 264"/>
                <a:gd name="T2" fmla="*/ 763 w 417"/>
                <a:gd name="T3" fmla="*/ 443 h 264"/>
                <a:gd name="T4" fmla="*/ 763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9316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9317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318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9232" name="Text Box 3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10.0.0.4</a:t>
            </a:r>
          </a:p>
        </p:txBody>
      </p:sp>
      <p:sp>
        <p:nvSpPr>
          <p:cNvPr id="9233" name="Line 3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34" name="Text Box 3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138.76.29.7</a:t>
            </a:r>
          </a:p>
        </p:txBody>
      </p:sp>
      <p:sp>
        <p:nvSpPr>
          <p:cNvPr id="9235" name="Line 3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nb-NO"/>
          </a:p>
        </p:txBody>
      </p:sp>
      <p:grpSp>
        <p:nvGrpSpPr>
          <p:cNvPr id="7" name="Group 35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6469063" y="1541463"/>
            <a:ext cx="2503487" cy="1417637"/>
            <a:chOff x="3944" y="971"/>
            <a:chExt cx="1577" cy="893"/>
          </a:xfrm>
        </p:grpSpPr>
        <p:sp>
          <p:nvSpPr>
            <p:cNvPr id="9312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u="sng">
                  <a:solidFill>
                    <a:srgbClr val="FF0000"/>
                  </a:solidFill>
                  <a:latin typeface="Comic Sans MS" pitchFamily="66" charset="0"/>
                </a:rPr>
                <a:t>1: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 host 10.0.0.1 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sends datagram to 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128.119.40, 80</a:t>
              </a:r>
            </a:p>
          </p:txBody>
        </p:sp>
        <p:sp>
          <p:nvSpPr>
            <p:cNvPr id="9313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nb-NO"/>
            </a:p>
          </p:txBody>
        </p:sp>
      </p:grpSp>
      <p:sp>
        <p:nvSpPr>
          <p:cNvPr id="9237" name="Freeform 38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161289956 h 965"/>
              <a:gd name="T2" fmla="*/ 2147483647 w 2433"/>
              <a:gd name="T3" fmla="*/ 161289956 h 965"/>
              <a:gd name="T4" fmla="*/ 2147483647 w 2433"/>
              <a:gd name="T5" fmla="*/ 1134070052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066527822 w 2433"/>
              <a:gd name="T11" fmla="*/ 997981694 h 965"/>
              <a:gd name="T12" fmla="*/ 0 w 2433"/>
              <a:gd name="T13" fmla="*/ 16128995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38" name="Rectangle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9239" name="Text Box 4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260600" y="1423988"/>
            <a:ext cx="3929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NAT translation table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WAN side addr        LAN side addr</a:t>
            </a:r>
          </a:p>
        </p:txBody>
      </p:sp>
      <p:sp>
        <p:nvSpPr>
          <p:cNvPr id="9240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41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9242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grpSp>
        <p:nvGrpSpPr>
          <p:cNvPr id="9243" name="Group 44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9299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300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301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302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nb-NO"/>
            </a:p>
          </p:txBody>
        </p:sp>
        <p:sp>
          <p:nvSpPr>
            <p:cNvPr id="9303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9304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9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310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311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9305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30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30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147514" name="Text Box 5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138.76.29.7, 5001   10.0.0.1, 3345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9285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286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S: 128.119.40.186, 80 </a:t>
              </a:r>
            </a:p>
            <a:p>
              <a:pPr eaLnBrk="0" hangingPunct="0"/>
              <a:r>
                <a:rPr lang="en-US" sz="1200">
                  <a:latin typeface="Comic Sans MS" pitchFamily="66" charset="0"/>
                </a:rPr>
                <a:t>D: 10.0.0.1, 3345</a:t>
              </a:r>
            </a:p>
            <a:p>
              <a:pPr eaLnBrk="0" hangingPunct="0"/>
              <a:endParaRPr lang="en-US" sz="1200">
                <a:latin typeface="Comic Sans MS" pitchFamily="66" charset="0"/>
              </a:endParaRPr>
            </a:p>
          </p:txBody>
        </p:sp>
        <p:grpSp>
          <p:nvGrpSpPr>
            <p:cNvPr id="9287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9296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97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98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</p:grpSp>
        <p:grpSp>
          <p:nvGrpSpPr>
            <p:cNvPr id="9288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9293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94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95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</p:grpSp>
        <p:sp>
          <p:nvSpPr>
            <p:cNvPr id="9289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9290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9291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292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FF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9270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9275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276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S: 138.76.29.7, 5001</a:t>
                </a:r>
              </a:p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9277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9282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283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28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</p:grpSp>
          <p:grpSp>
            <p:nvGrpSpPr>
              <p:cNvPr id="9278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9279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280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  <p:sp>
              <p:nvSpPr>
                <p:cNvPr id="9281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nb-NO"/>
                </a:p>
              </p:txBody>
            </p:sp>
          </p:grpSp>
        </p:grpSp>
        <p:sp>
          <p:nvSpPr>
            <p:cNvPr id="9271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9272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9273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274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9266" name="Text Box 91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u="sng">
                  <a:solidFill>
                    <a:srgbClr val="FF0000"/>
                  </a:solidFill>
                  <a:latin typeface="Comic Sans MS" pitchFamily="66" charset="0"/>
                </a:rPr>
                <a:t>2: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 NAT router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changes datagram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source addr from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10.0.0.1, 3345 to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138.76.29.7, 5001,</a:t>
              </a:r>
            </a:p>
            <a:p>
              <a:pPr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updates table</a:t>
              </a:r>
            </a:p>
          </p:txBody>
        </p:sp>
        <p:sp>
          <p:nvSpPr>
            <p:cNvPr id="9267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9268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9269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nb-NO"/>
            </a:p>
          </p:txBody>
        </p:sp>
      </p:grpSp>
      <p:grpSp>
        <p:nvGrpSpPr>
          <p:cNvPr id="21" name="Group 95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9252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253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S: 128.119.40.186, 80 </a:t>
              </a:r>
            </a:p>
            <a:p>
              <a:pPr eaLnBrk="0" hangingPunct="0"/>
              <a:r>
                <a:rPr lang="en-US" sz="1200">
                  <a:latin typeface="Comic Sans MS" pitchFamily="66" charset="0"/>
                </a:rPr>
                <a:t>D: 138.76.29.7, 5001</a:t>
              </a:r>
            </a:p>
            <a:p>
              <a:pPr eaLnBrk="0" hangingPunct="0"/>
              <a:endParaRPr lang="en-US" sz="1200">
                <a:latin typeface="Comic Sans MS" pitchFamily="66" charset="0"/>
              </a:endParaRPr>
            </a:p>
          </p:txBody>
        </p:sp>
        <p:grpSp>
          <p:nvGrpSpPr>
            <p:cNvPr id="9254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263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64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65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</p:grpSp>
        <p:grpSp>
          <p:nvGrpSpPr>
            <p:cNvPr id="9255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9260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61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  <p:sp>
            <p:nvSpPr>
              <p:cNvPr id="9262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nb-NO"/>
              </a:p>
            </p:txBody>
          </p:sp>
        </p:grpSp>
        <p:sp>
          <p:nvSpPr>
            <p:cNvPr id="9256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9257" name="Group 107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9258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9259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</p:grpSp>
      <p:sp>
        <p:nvSpPr>
          <p:cNvPr id="147566" name="Text Box 11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u="sng">
                <a:solidFill>
                  <a:srgbClr val="FF0000"/>
                </a:solidFill>
                <a:latin typeface="Comic Sans MS" pitchFamily="66" charset="0"/>
              </a:rPr>
              <a:t>3: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 Reply arrives</a:t>
            </a:r>
          </a:p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 dest. address:</a:t>
            </a:r>
          </a:p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 138.76.29.7, 5001</a:t>
            </a:r>
          </a:p>
        </p:txBody>
      </p:sp>
      <p:sp>
        <p:nvSpPr>
          <p:cNvPr id="147567" name="Text Box 11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741863" y="4976813"/>
            <a:ext cx="40116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u="sng">
                <a:solidFill>
                  <a:srgbClr val="FF0000"/>
                </a:solidFill>
                <a:latin typeface="Comic Sans MS" pitchFamily="66" charset="0"/>
              </a:rPr>
              <a:t>4: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 NAT router</a:t>
            </a:r>
          </a:p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changes datagram</a:t>
            </a:r>
          </a:p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dest addr from</a:t>
            </a:r>
          </a:p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138.76.29.7, 5001 to 10.0.0.1, 3345</a:t>
            </a:r>
            <a:r>
              <a:rPr lang="en-US" sz="1800">
                <a:latin typeface="Comic Sans MS" pitchFamily="66" charset="0"/>
              </a:rPr>
              <a:t> </a:t>
            </a:r>
            <a:endParaRPr lang="en-US" sz="1800">
              <a:solidFill>
                <a:srgbClr val="FF0000"/>
              </a:solidFill>
              <a:latin typeface="Comic Sans MS" pitchFamily="66" charset="0"/>
            </a:endParaRPr>
          </a:p>
          <a:p>
            <a:pPr eaLnBrk="0" hangingPunct="0"/>
            <a:endParaRPr lang="en-US" sz="18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251" name="Line 112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7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8"/>
            </p:custDataLst>
          </p:nvPr>
        </p:nvSpPr>
        <p:spPr/>
        <p:txBody>
          <a:bodyPr/>
          <a:lstStyle/>
          <a:p>
            <a:pPr>
              <a:defRPr/>
            </a:pPr>
            <a:fld id="{05107B1F-705C-480E-AFDA-324CE704612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custDataLst>
      <p:tags r:id="rId2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14" grpId="0"/>
      <p:bldP spid="147566" grpId="0"/>
      <p:bldP spid="1475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16313" y="6346825"/>
            <a:ext cx="1524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Implementasjon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NAT-router:</a:t>
            </a:r>
          </a:p>
          <a:p>
            <a:pPr lvl="1">
              <a:lnSpc>
                <a:spcPct val="80000"/>
              </a:lnSpc>
              <a:defRPr/>
            </a:pPr>
            <a:r>
              <a:rPr lang="en-US" i="1" dirty="0" err="1">
                <a:solidFill>
                  <a:schemeClr val="accent2"/>
                </a:solidFill>
              </a:rPr>
              <a:t>utgående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datagrammer</a:t>
            </a:r>
            <a:r>
              <a:rPr lang="en-US" i="1" dirty="0">
                <a:solidFill>
                  <a:schemeClr val="accent2"/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erstatte</a:t>
            </a:r>
            <a:r>
              <a:rPr lang="en-US" dirty="0"/>
              <a:t> </a:t>
            </a:r>
            <a:r>
              <a:rPr lang="en-US" dirty="0" err="1"/>
              <a:t>avsender</a:t>
            </a:r>
            <a:r>
              <a:rPr lang="en-US" dirty="0"/>
              <a:t> IP-</a:t>
            </a:r>
            <a:r>
              <a:rPr lang="en-US" dirty="0" err="1"/>
              <a:t>adresse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portnummer</a:t>
            </a:r>
            <a:r>
              <a:rPr lang="en-US" dirty="0"/>
              <a:t> med NAT IP-</a:t>
            </a:r>
            <a:r>
              <a:rPr lang="en-US" dirty="0" err="1"/>
              <a:t>adresse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nytt</a:t>
            </a:r>
            <a:r>
              <a:rPr lang="en-US" dirty="0"/>
              <a:t> </a:t>
            </a:r>
            <a:r>
              <a:rPr lang="en-US" dirty="0" err="1"/>
              <a:t>portnummer</a:t>
            </a:r>
            <a:endParaRPr lang="en-US" dirty="0"/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dirty="0"/>
              <a:t>. . . </a:t>
            </a:r>
            <a:r>
              <a:rPr lang="en-US" dirty="0" err="1"/>
              <a:t>maskiner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svarer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NAT IP-</a:t>
            </a:r>
            <a:r>
              <a:rPr lang="en-US" dirty="0" err="1"/>
              <a:t>adresse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nye</a:t>
            </a:r>
            <a:r>
              <a:rPr lang="en-US" dirty="0"/>
              <a:t> </a:t>
            </a:r>
            <a:r>
              <a:rPr lang="en-US" dirty="0" err="1"/>
              <a:t>portnummer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mottager-adresse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i="1" dirty="0" err="1">
                <a:solidFill>
                  <a:schemeClr val="accent2"/>
                </a:solidFill>
              </a:rPr>
              <a:t>huske</a:t>
            </a:r>
            <a:r>
              <a:rPr lang="en-US" i="1" dirty="0">
                <a:solidFill>
                  <a:schemeClr val="accent2"/>
                </a:solidFill>
              </a:rPr>
              <a:t> (</a:t>
            </a:r>
            <a:r>
              <a:rPr lang="en-US" i="1" dirty="0" err="1">
                <a:solidFill>
                  <a:schemeClr val="accent2"/>
                </a:solidFill>
              </a:rPr>
              <a:t>i</a:t>
            </a:r>
            <a:r>
              <a:rPr lang="en-US" i="1" dirty="0">
                <a:solidFill>
                  <a:schemeClr val="accent2"/>
                </a:solidFill>
              </a:rPr>
              <a:t> NAT </a:t>
            </a:r>
            <a:r>
              <a:rPr lang="en-US" i="1" dirty="0" err="1">
                <a:solidFill>
                  <a:schemeClr val="accent2"/>
                </a:solidFill>
              </a:rPr>
              <a:t>translasjonstabell</a:t>
            </a:r>
            <a:r>
              <a:rPr lang="en-US" i="1" dirty="0">
                <a:solidFill>
                  <a:schemeClr val="accent2"/>
                </a:solidFill>
              </a:rPr>
              <a:t>) </a:t>
            </a:r>
            <a:r>
              <a:rPr lang="en-US" dirty="0" err="1"/>
              <a:t>hvert</a:t>
            </a:r>
            <a:r>
              <a:rPr lang="en-US" dirty="0"/>
              <a:t> (</a:t>
            </a:r>
            <a:r>
              <a:rPr lang="en-US" dirty="0" err="1"/>
              <a:t>avsender</a:t>
            </a:r>
            <a:r>
              <a:rPr lang="en-US" dirty="0"/>
              <a:t> IP-</a:t>
            </a:r>
            <a:r>
              <a:rPr lang="en-US" dirty="0" err="1"/>
              <a:t>adresse</a:t>
            </a:r>
            <a:r>
              <a:rPr lang="en-US" dirty="0"/>
              <a:t>, </a:t>
            </a:r>
            <a:r>
              <a:rPr lang="en-US" dirty="0" err="1"/>
              <a:t>portnummer</a:t>
            </a:r>
            <a:r>
              <a:rPr lang="en-US" dirty="0"/>
              <a:t>) </a:t>
            </a:r>
            <a:r>
              <a:rPr lang="en-US" dirty="0" err="1"/>
              <a:t>til</a:t>
            </a:r>
            <a:r>
              <a:rPr lang="en-US" dirty="0"/>
              <a:t> (NAT IP-</a:t>
            </a:r>
            <a:r>
              <a:rPr lang="en-US" dirty="0" err="1"/>
              <a:t>adresse</a:t>
            </a:r>
            <a:r>
              <a:rPr lang="en-US" dirty="0"/>
              <a:t>, </a:t>
            </a:r>
            <a:r>
              <a:rPr lang="en-US" dirty="0" err="1"/>
              <a:t>nytt</a:t>
            </a:r>
            <a:r>
              <a:rPr lang="en-US" dirty="0"/>
              <a:t> </a:t>
            </a:r>
            <a:r>
              <a:rPr lang="en-US" dirty="0" err="1"/>
              <a:t>portnummer</a:t>
            </a:r>
            <a:r>
              <a:rPr lang="en-US" dirty="0"/>
              <a:t>) </a:t>
            </a:r>
            <a:r>
              <a:rPr lang="en-US" dirty="0" err="1"/>
              <a:t>oversettelsepar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i="1" dirty="0" err="1">
                <a:solidFill>
                  <a:schemeClr val="accent2"/>
                </a:solidFill>
              </a:rPr>
              <a:t>innkommende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datagrammer</a:t>
            </a:r>
            <a:r>
              <a:rPr lang="en-US" i="1" dirty="0">
                <a:solidFill>
                  <a:schemeClr val="accent2"/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erstatte</a:t>
            </a:r>
            <a:r>
              <a:rPr lang="en-US" dirty="0"/>
              <a:t> NAT IP-</a:t>
            </a:r>
            <a:r>
              <a:rPr lang="en-US" dirty="0" err="1"/>
              <a:t>adresse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nye</a:t>
            </a:r>
            <a:r>
              <a:rPr lang="en-US" dirty="0"/>
              <a:t> </a:t>
            </a:r>
            <a:r>
              <a:rPr lang="en-US" dirty="0" err="1"/>
              <a:t>portnummeret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mottagerfelter</a:t>
            </a:r>
            <a:r>
              <a:rPr lang="en-US" dirty="0"/>
              <a:t> med de </a:t>
            </a:r>
            <a:r>
              <a:rPr lang="en-US" dirty="0" err="1"/>
              <a:t>korresponderende</a:t>
            </a:r>
            <a:r>
              <a:rPr lang="en-US" dirty="0"/>
              <a:t> </a:t>
            </a:r>
            <a:r>
              <a:rPr lang="en-US" dirty="0" err="1"/>
              <a:t>avsender</a:t>
            </a:r>
            <a:r>
              <a:rPr lang="en-US" dirty="0"/>
              <a:t> IP-</a:t>
            </a:r>
            <a:r>
              <a:rPr lang="en-US" dirty="0" err="1"/>
              <a:t>adresse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portnummer</a:t>
            </a:r>
            <a:r>
              <a:rPr lang="en-US" dirty="0"/>
              <a:t> </a:t>
            </a:r>
            <a:r>
              <a:rPr lang="en-US" dirty="0" err="1"/>
              <a:t>lagret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NAT-</a:t>
            </a:r>
            <a:r>
              <a:rPr lang="en-US" dirty="0" err="1"/>
              <a:t>tabell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228600"/>
            <a:ext cx="7772400" cy="557213"/>
          </a:xfrm>
        </p:spPr>
        <p:txBody>
          <a:bodyPr>
            <a:normAutofit fontScale="90000"/>
          </a:bodyPr>
          <a:lstStyle/>
          <a:p>
            <a:r>
              <a:rPr lang="en-US"/>
              <a:t>NAT traversering problemet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533400" y="1406525"/>
            <a:ext cx="4559300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Ekstern klient vil til server med adresse 10.0.0.4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server addressen 10.0.0.4 er lokal på LANet (klienten kan ikke bruke den som mottager-adresse)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Bare en eksternt synlig NATet adresse: 138.76.29.7</a:t>
            </a:r>
          </a:p>
          <a:p>
            <a:pPr>
              <a:lnSpc>
                <a:spcPct val="90000"/>
              </a:lnSpc>
            </a:pPr>
            <a:r>
              <a:rPr lang="en-US" sz="2400"/>
              <a:t>løsning 1: statisk konfigurere NAT til å vidersende innkommende forbindelseforespørsler til en bestemt port på serveren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F,eks,, (123.76.29.7, port 2500) alltid til 10.0.0.4 port 25000</a:t>
            </a:r>
          </a:p>
        </p:txBody>
      </p:sp>
      <p:sp>
        <p:nvSpPr>
          <p:cNvPr id="10247" name="Freeform 29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173037 w 1056"/>
              <a:gd name="T1" fmla="*/ 1073150 h 1567"/>
              <a:gd name="T2" fmla="*/ 949325 w 1056"/>
              <a:gd name="T3" fmla="*/ 1027112 h 1567"/>
              <a:gd name="T4" fmla="*/ 846137 w 1056"/>
              <a:gd name="T5" fmla="*/ 974725 h 1567"/>
              <a:gd name="T6" fmla="*/ 898525 w 1056"/>
              <a:gd name="T7" fmla="*/ 268287 h 1567"/>
              <a:gd name="T8" fmla="*/ 1262062 w 1056"/>
              <a:gd name="T9" fmla="*/ 60325 h 1567"/>
              <a:gd name="T10" fmla="*/ 1608137 w 1056"/>
              <a:gd name="T11" fmla="*/ 142875 h 1567"/>
              <a:gd name="T12" fmla="*/ 1566862 w 1056"/>
              <a:gd name="T13" fmla="*/ 919162 h 1567"/>
              <a:gd name="T14" fmla="*/ 1595437 w 1056"/>
              <a:gd name="T15" fmla="*/ 1389062 h 1567"/>
              <a:gd name="T16" fmla="*/ 1566862 w 1056"/>
              <a:gd name="T17" fmla="*/ 2303462 h 1567"/>
              <a:gd name="T18" fmla="*/ 939800 w 1056"/>
              <a:gd name="T19" fmla="*/ 2346325 h 1567"/>
              <a:gd name="T20" fmla="*/ 750887 w 1056"/>
              <a:gd name="T21" fmla="*/ 1458912 h 1567"/>
              <a:gd name="T22" fmla="*/ 96837 w 1056"/>
              <a:gd name="T23" fmla="*/ 1330325 h 1567"/>
              <a:gd name="T24" fmla="*/ 173037 w 1056"/>
              <a:gd name="T25" fmla="*/ 1073150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151813" y="3138488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Clip" r:id="rId28" imgW="1305000" imgH="1085760" progId="">
                  <p:embed/>
                </p:oleObj>
              </mc:Choice>
              <mc:Fallback>
                <p:oleObj name="Clip" r:id="rId28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3138488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123238" y="39036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Clip" r:id="rId30" imgW="1305000" imgH="1085760" progId="">
                  <p:embed/>
                </p:oleObj>
              </mc:Choice>
              <mc:Fallback>
                <p:oleObj name="Clip" r:id="rId30" imgW="1305000" imgH="1085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390366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3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0249" name="Line 3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0250" name="Line 3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0251" name="Line 3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0252" name="Text Box 3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905750" y="2001838"/>
            <a:ext cx="850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0253" name="Text Box 5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34225" y="2951163"/>
            <a:ext cx="850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0254" name="Line 5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0255" name="Line 5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0256" name="Text Box 8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5900" y="3522663"/>
            <a:ext cx="87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NAT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router</a:t>
            </a:r>
          </a:p>
        </p:txBody>
      </p:sp>
      <p:sp>
        <p:nvSpPr>
          <p:cNvPr id="10257" name="Text Box 8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pSp>
        <p:nvGrpSpPr>
          <p:cNvPr id="10258" name="Group 91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0277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78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79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80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81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82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83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84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0259" name="Line 10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grpSp>
        <p:nvGrpSpPr>
          <p:cNvPr id="10260" name="Group 59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0264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65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66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267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10268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10269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274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275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276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10270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27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272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027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aphicFrame>
        <p:nvGraphicFramePr>
          <p:cNvPr id="10244" name="Object 4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172075" y="255905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Clip" r:id="rId31" imgW="1305000" imgH="1085760" progId="">
                  <p:embed/>
                </p:oleObj>
              </mc:Choice>
              <mc:Fallback>
                <p:oleObj name="Clip" r:id="rId31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55905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10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046663" y="218757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10262" name="Text Box 10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781675" y="2268538"/>
            <a:ext cx="396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?</a:t>
            </a:r>
          </a:p>
        </p:txBody>
      </p:sp>
      <p:sp>
        <p:nvSpPr>
          <p:cNvPr id="10263" name="Line 10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653088" y="3019425"/>
            <a:ext cx="40163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F7C8F3B-1414-4382-90B8-9C773A348BC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custDataLst>
      <p:tags r:id="rId2"/>
    </p:custDataLst>
  </p:cSld>
  <p:clrMapOvr>
    <a:masterClrMapping/>
  </p:clrMapOvr>
  <p:transition spd="slow">
    <p:wheel spokes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0"/>
            <a:ext cx="7772400" cy="857250"/>
          </a:xfrm>
        </p:spPr>
        <p:txBody>
          <a:bodyPr/>
          <a:lstStyle/>
          <a:p>
            <a:r>
              <a:rPr lang="en-US"/>
              <a:t>NAT traversal problem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533400" y="1406525"/>
            <a:ext cx="5003800" cy="5159375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Løsning</a:t>
            </a:r>
            <a:r>
              <a:rPr lang="en-US" sz="2400" dirty="0"/>
              <a:t> 2: Universal Plug and Play (</a:t>
            </a:r>
            <a:r>
              <a:rPr lang="en-US" sz="2400" dirty="0">
                <a:solidFill>
                  <a:srgbClr val="FF0000"/>
                </a:solidFill>
              </a:rPr>
              <a:t>UPnP</a:t>
            </a:r>
            <a:r>
              <a:rPr lang="en-US" sz="2400" dirty="0"/>
              <a:t>) Internet Gateway Device (</a:t>
            </a:r>
            <a:r>
              <a:rPr lang="en-US" sz="2400" dirty="0">
                <a:solidFill>
                  <a:srgbClr val="FF0000"/>
                </a:solidFill>
              </a:rPr>
              <a:t>IGD</a:t>
            </a:r>
            <a:r>
              <a:rPr lang="en-US" sz="2400" dirty="0"/>
              <a:t>) </a:t>
            </a:r>
            <a:r>
              <a:rPr lang="en-US" sz="2400" dirty="0" err="1"/>
              <a:t>protokoll</a:t>
            </a:r>
            <a:r>
              <a:rPr lang="en-US" sz="2400" dirty="0"/>
              <a:t>.  </a:t>
            </a:r>
            <a:r>
              <a:rPr lang="en-US" sz="2400" dirty="0" err="1"/>
              <a:t>Tillater</a:t>
            </a:r>
            <a:r>
              <a:rPr lang="en-US" sz="2400" dirty="0"/>
              <a:t> </a:t>
            </a:r>
            <a:r>
              <a:rPr lang="en-US" sz="2400" dirty="0" err="1"/>
              <a:t>NATet</a:t>
            </a:r>
            <a:r>
              <a:rPr lang="en-US" sz="2400" dirty="0"/>
              <a:t> </a:t>
            </a:r>
            <a:r>
              <a:rPr lang="en-US" sz="2400" dirty="0" err="1"/>
              <a:t>maskin</a:t>
            </a:r>
            <a:r>
              <a:rPr lang="en-US" sz="2400" dirty="0"/>
              <a:t> å:</a:t>
            </a:r>
          </a:p>
          <a:p>
            <a:pPr lvl="1"/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offentlig</a:t>
            </a:r>
            <a:r>
              <a:rPr lang="en-US" dirty="0"/>
              <a:t> IP </a:t>
            </a:r>
            <a:r>
              <a:rPr lang="en-US" dirty="0" err="1"/>
              <a:t>adresse</a:t>
            </a:r>
            <a:r>
              <a:rPr lang="en-US" dirty="0"/>
              <a:t> (138.76.29.7)</a:t>
            </a:r>
          </a:p>
          <a:p>
            <a:pPr lvl="1"/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/</a:t>
            </a:r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portkartlegginger</a:t>
            </a:r>
            <a:r>
              <a:rPr lang="en-US" dirty="0"/>
              <a:t> (med lease </a:t>
            </a:r>
            <a:r>
              <a:rPr lang="en-US" dirty="0" err="1"/>
              <a:t>tider</a:t>
            </a:r>
            <a:r>
              <a:rPr lang="en-US" dirty="0"/>
              <a:t>) </a:t>
            </a:r>
            <a:r>
              <a:rPr lang="en-US" dirty="0" err="1"/>
              <a:t>på</a:t>
            </a:r>
            <a:r>
              <a:rPr lang="en-US" dirty="0"/>
              <a:t> router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/>
              <a:t>mao</a:t>
            </a:r>
            <a:r>
              <a:rPr lang="en-US" dirty="0"/>
              <a:t>, </a:t>
            </a:r>
            <a:r>
              <a:rPr lang="en-US" dirty="0" err="1"/>
              <a:t>automatiser</a:t>
            </a:r>
            <a:r>
              <a:rPr lang="en-US" dirty="0"/>
              <a:t> </a:t>
            </a:r>
            <a:r>
              <a:rPr lang="en-US" dirty="0" err="1"/>
              <a:t>statisk</a:t>
            </a:r>
            <a:r>
              <a:rPr lang="en-US" dirty="0"/>
              <a:t> NAT “port map configuration”</a:t>
            </a:r>
          </a:p>
        </p:txBody>
      </p:sp>
      <p:sp>
        <p:nvSpPr>
          <p:cNvPr id="11270" name="Freeform 51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173037 w 1056"/>
              <a:gd name="T1" fmla="*/ 1073150 h 1567"/>
              <a:gd name="T2" fmla="*/ 949325 w 1056"/>
              <a:gd name="T3" fmla="*/ 1027112 h 1567"/>
              <a:gd name="T4" fmla="*/ 846137 w 1056"/>
              <a:gd name="T5" fmla="*/ 974725 h 1567"/>
              <a:gd name="T6" fmla="*/ 898525 w 1056"/>
              <a:gd name="T7" fmla="*/ 268287 h 1567"/>
              <a:gd name="T8" fmla="*/ 1262062 w 1056"/>
              <a:gd name="T9" fmla="*/ 60325 h 1567"/>
              <a:gd name="T10" fmla="*/ 1608137 w 1056"/>
              <a:gd name="T11" fmla="*/ 142875 h 1567"/>
              <a:gd name="T12" fmla="*/ 1566862 w 1056"/>
              <a:gd name="T13" fmla="*/ 919162 h 1567"/>
              <a:gd name="T14" fmla="*/ 1595437 w 1056"/>
              <a:gd name="T15" fmla="*/ 1389062 h 1567"/>
              <a:gd name="T16" fmla="*/ 1566862 w 1056"/>
              <a:gd name="T17" fmla="*/ 2303462 h 1567"/>
              <a:gd name="T18" fmla="*/ 939800 w 1056"/>
              <a:gd name="T19" fmla="*/ 2346325 h 1567"/>
              <a:gd name="T20" fmla="*/ 750887 w 1056"/>
              <a:gd name="T21" fmla="*/ 1458912 h 1567"/>
              <a:gd name="T22" fmla="*/ 96837 w 1056"/>
              <a:gd name="T23" fmla="*/ 1330325 h 1567"/>
              <a:gd name="T24" fmla="*/ 173037 w 1056"/>
              <a:gd name="T25" fmla="*/ 1073150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151813" y="3138488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Clip" r:id="rId26" imgW="1305000" imgH="1085760" progId="">
                  <p:embed/>
                </p:oleObj>
              </mc:Choice>
              <mc:Fallback>
                <p:oleObj name="Clip" r:id="rId26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3138488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123238" y="39036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Clip" r:id="rId28" imgW="1305000" imgH="1085760" progId="">
                  <p:embed/>
                </p:oleObj>
              </mc:Choice>
              <mc:Fallback>
                <p:oleObj name="Clip" r:id="rId28" imgW="1305000" imgH="1085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390366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5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72" name="Line 5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73" name="Line 5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74" name="Line 5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75" name="Text Box 5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905750" y="2001838"/>
            <a:ext cx="850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1276" name="Text Box 5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34225" y="2951163"/>
            <a:ext cx="850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1277" name="Line 6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78" name="Line 6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79" name="Text Box 6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5900" y="3522663"/>
            <a:ext cx="87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NAT </a:t>
            </a:r>
          </a:p>
          <a:p>
            <a:pPr algn="ctr"/>
            <a:r>
              <a:rPr lang="en-US"/>
              <a:t>router</a:t>
            </a:r>
          </a:p>
        </p:txBody>
      </p:sp>
      <p:sp>
        <p:nvSpPr>
          <p:cNvPr id="11280" name="Text Box 6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pSp>
        <p:nvGrpSpPr>
          <p:cNvPr id="11281" name="Group 64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1299" name="AutoShape 6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0" name="Rectangle 6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1" name="Rectangle 6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2" name="AutoShape 6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3" name="Line 6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4" name="Line 7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5" name="Rectangle 7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306" name="Rectangle 7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1282" name="Line 7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nb-NO"/>
          </a:p>
        </p:txBody>
      </p:sp>
      <p:grpSp>
        <p:nvGrpSpPr>
          <p:cNvPr id="11283" name="Group 74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1286" name="Oval 7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287" name="Line 7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288" name="Line 7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289" name="Rectangle 7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b-NO"/>
            </a:p>
          </p:txBody>
        </p:sp>
        <p:sp>
          <p:nvSpPr>
            <p:cNvPr id="11290" name="Oval 7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11291" name="Group 8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296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297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298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11292" name="Group 8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293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294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1295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11284" name="Freeform 92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245350" y="2339975"/>
            <a:ext cx="1166813" cy="1079500"/>
          </a:xfrm>
          <a:custGeom>
            <a:avLst/>
            <a:gdLst>
              <a:gd name="T0" fmla="*/ 0 w 735"/>
              <a:gd name="T1" fmla="*/ 1040219 h 742"/>
              <a:gd name="T2" fmla="*/ 631825 w 735"/>
              <a:gd name="T3" fmla="*/ 974751 h 742"/>
              <a:gd name="T4" fmla="*/ 660400 w 735"/>
              <a:gd name="T5" fmla="*/ 408813 h 742"/>
              <a:gd name="T6" fmla="*/ 717550 w 735"/>
              <a:gd name="T7" fmla="*/ 59649 h 742"/>
              <a:gd name="T8" fmla="*/ 1166813 w 735"/>
              <a:gd name="T9" fmla="*/ 46555 h 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5"/>
              <a:gd name="T16" fmla="*/ 0 h 742"/>
              <a:gd name="T17" fmla="*/ 735 w 735"/>
              <a:gd name="T18" fmla="*/ 742 h 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5" h="742">
                <a:moveTo>
                  <a:pt x="0" y="715"/>
                </a:moveTo>
                <a:cubicBezTo>
                  <a:pt x="66" y="708"/>
                  <a:pt x="329" y="742"/>
                  <a:pt x="398" y="670"/>
                </a:cubicBezTo>
                <a:cubicBezTo>
                  <a:pt x="467" y="598"/>
                  <a:pt x="407" y="386"/>
                  <a:pt x="416" y="281"/>
                </a:cubicBezTo>
                <a:cubicBezTo>
                  <a:pt x="425" y="176"/>
                  <a:pt x="399" y="82"/>
                  <a:pt x="452" y="41"/>
                </a:cubicBezTo>
                <a:cubicBezTo>
                  <a:pt x="505" y="0"/>
                  <a:pt x="676" y="34"/>
                  <a:pt x="735" y="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11285" name="Text 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21550" y="249555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IGD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BF7C8F3B-1414-4382-90B8-9C773A348BC5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spd="slow">
    <p:wheel spokes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0"/>
            <a:ext cx="7772400" cy="857250"/>
          </a:xfrm>
        </p:spPr>
        <p:txBody>
          <a:bodyPr/>
          <a:lstStyle/>
          <a:p>
            <a:r>
              <a:rPr lang="en-US"/>
              <a:t>NAT traversal problem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533400" y="928688"/>
            <a:ext cx="7675563" cy="20716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Løsning</a:t>
            </a:r>
            <a:r>
              <a:rPr lang="en-US" sz="2400" dirty="0"/>
              <a:t> 3: relaying (</a:t>
            </a:r>
            <a:r>
              <a:rPr lang="en-US" sz="2400" dirty="0" err="1"/>
              <a:t>f.eks</a:t>
            </a:r>
            <a:r>
              <a:rPr lang="en-US" sz="2400" dirty="0"/>
              <a:t>. Skype)</a:t>
            </a:r>
          </a:p>
          <a:p>
            <a:pPr lvl="1"/>
            <a:r>
              <a:rPr lang="en-US" dirty="0" err="1"/>
              <a:t>NATet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etablert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relay</a:t>
            </a:r>
          </a:p>
          <a:p>
            <a:pPr lvl="1"/>
            <a:r>
              <a:rPr lang="en-US" dirty="0"/>
              <a:t>Extern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oppretter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relay</a:t>
            </a:r>
          </a:p>
          <a:p>
            <a:pPr lvl="1"/>
            <a:r>
              <a:rPr lang="en-US" dirty="0"/>
              <a:t>relay </a:t>
            </a:r>
            <a:r>
              <a:rPr lang="en-US" dirty="0" err="1"/>
              <a:t>videresender</a:t>
            </a:r>
            <a:r>
              <a:rPr lang="en-US" dirty="0"/>
              <a:t> </a:t>
            </a:r>
            <a:r>
              <a:rPr lang="en-US" dirty="0" err="1"/>
              <a:t>pakker</a:t>
            </a:r>
            <a:r>
              <a:rPr lang="en-US" dirty="0"/>
              <a:t> </a:t>
            </a:r>
            <a:r>
              <a:rPr lang="en-US" dirty="0" err="1"/>
              <a:t>mellom</a:t>
            </a:r>
            <a:r>
              <a:rPr lang="en-US" dirty="0"/>
              <a:t> to </a:t>
            </a:r>
            <a:r>
              <a:rPr lang="en-US" dirty="0" err="1"/>
              <a:t>forbindelser</a:t>
            </a:r>
            <a:endParaRPr lang="en-US" dirty="0"/>
          </a:p>
          <a:p>
            <a:pPr>
              <a:buFont typeface="ZapfDingbats" pitchFamily="82" charset="2"/>
              <a:buNone/>
            </a:pPr>
            <a:endParaRPr lang="en-US" sz="2400" dirty="0"/>
          </a:p>
        </p:txBody>
      </p:sp>
      <p:sp>
        <p:nvSpPr>
          <p:cNvPr id="12296" name="Text Box 1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9975" y="510063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01638" y="431641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Clip" r:id="rId21" imgW="1305000" imgH="1085760" progId="">
                  <p:embed/>
                </p:oleObj>
              </mc:Choice>
              <mc:Fallback>
                <p:oleObj name="Clip" r:id="rId21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31641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0350" y="472281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</p:txBody>
      </p:sp>
      <p:grpSp>
        <p:nvGrpSpPr>
          <p:cNvPr id="12298" name="Group 6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929313" y="3625850"/>
            <a:ext cx="2508250" cy="2640013"/>
            <a:chOff x="3735" y="2284"/>
            <a:chExt cx="1580" cy="1663"/>
          </a:xfrm>
        </p:grpSpPr>
        <p:sp>
          <p:nvSpPr>
            <p:cNvPr id="12316" name="Freeform 4"/>
            <p:cNvSpPr>
              <a:spLocks/>
            </p:cNvSpPr>
            <p:nvPr/>
          </p:nvSpPr>
          <p:spPr bwMode="auto">
            <a:xfrm>
              <a:off x="4220" y="2380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567"/>
                <a:gd name="T41" fmla="*/ 1056 w 1056"/>
                <a:gd name="T42" fmla="*/ 1567 h 15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4873" y="2980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" name="Clip" r:id="rId23" imgW="1305000" imgH="1085760" progId="">
                    <p:embed/>
                  </p:oleObj>
                </mc:Choice>
                <mc:Fallback>
                  <p:oleObj name="Clip" r:id="rId23" imgW="1305000" imgH="108576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3" y="2980"/>
                          <a:ext cx="36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4855" y="3462"/>
            <a:ext cx="3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0" name="Clip" r:id="rId24" imgW="1305000" imgH="1085760" progId="">
                    <p:embed/>
                  </p:oleObj>
                </mc:Choice>
                <mc:Fallback>
                  <p:oleObj name="Clip" r:id="rId24" imgW="1305000" imgH="10857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3462"/>
                          <a:ext cx="35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7" name="Line 7"/>
            <p:cNvSpPr>
              <a:spLocks noChangeShapeType="1"/>
            </p:cNvSpPr>
            <p:nvPr/>
          </p:nvSpPr>
          <p:spPr bwMode="auto">
            <a:xfrm flipV="1">
              <a:off x="4263" y="3115"/>
              <a:ext cx="6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12318" name="Line 8"/>
            <p:cNvSpPr>
              <a:spLocks noChangeShapeType="1"/>
            </p:cNvSpPr>
            <p:nvPr/>
          </p:nvSpPr>
          <p:spPr bwMode="auto">
            <a:xfrm flipH="1">
              <a:off x="4792" y="2652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12319" name="Line 9"/>
            <p:cNvSpPr>
              <a:spLocks noChangeShapeType="1"/>
            </p:cNvSpPr>
            <p:nvPr/>
          </p:nvSpPr>
          <p:spPr bwMode="auto">
            <a:xfrm>
              <a:off x="4795" y="2649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12320" name="Line 10"/>
            <p:cNvSpPr>
              <a:spLocks noChangeShapeType="1"/>
            </p:cNvSpPr>
            <p:nvPr/>
          </p:nvSpPr>
          <p:spPr bwMode="auto">
            <a:xfrm flipV="1">
              <a:off x="4799" y="3597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12321" name="Text Box 11"/>
            <p:cNvSpPr txBox="1">
              <a:spLocks noChangeArrowheads="1"/>
            </p:cNvSpPr>
            <p:nvPr/>
          </p:nvSpPr>
          <p:spPr bwMode="auto">
            <a:xfrm>
              <a:off x="4753" y="2726"/>
              <a:ext cx="5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10.0.0.1</a:t>
              </a:r>
            </a:p>
          </p:txBody>
        </p:sp>
        <p:sp>
          <p:nvSpPr>
            <p:cNvPr id="12322" name="Line 14"/>
            <p:cNvSpPr>
              <a:spLocks noChangeShapeType="1"/>
            </p:cNvSpPr>
            <p:nvPr/>
          </p:nvSpPr>
          <p:spPr bwMode="auto">
            <a:xfrm flipH="1">
              <a:off x="3844" y="3170"/>
              <a:ext cx="54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sp>
          <p:nvSpPr>
            <p:cNvPr id="12323" name="Text Box 15"/>
            <p:cNvSpPr txBox="1">
              <a:spLocks noChangeArrowheads="1"/>
            </p:cNvSpPr>
            <p:nvPr/>
          </p:nvSpPr>
          <p:spPr bwMode="auto">
            <a:xfrm>
              <a:off x="3874" y="3222"/>
              <a:ext cx="5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NAT </a:t>
              </a:r>
            </a:p>
            <a:p>
              <a:pPr algn="ctr"/>
              <a:r>
                <a:rPr lang="en-US"/>
                <a:t>router</a:t>
              </a:r>
            </a:p>
          </p:txBody>
        </p:sp>
        <p:sp>
          <p:nvSpPr>
            <p:cNvPr id="12324" name="Line 26"/>
            <p:cNvSpPr>
              <a:spLocks noChangeShapeType="1"/>
            </p:cNvSpPr>
            <p:nvPr/>
          </p:nvSpPr>
          <p:spPr bwMode="auto">
            <a:xfrm>
              <a:off x="3735" y="3159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nb-NO"/>
            </a:p>
          </p:txBody>
        </p:sp>
        <p:grpSp>
          <p:nvGrpSpPr>
            <p:cNvPr id="12325" name="Group 27"/>
            <p:cNvGrpSpPr>
              <a:grpSpLocks/>
            </p:cNvGrpSpPr>
            <p:nvPr/>
          </p:nvGrpSpPr>
          <p:grpSpPr bwMode="auto">
            <a:xfrm>
              <a:off x="3935" y="3040"/>
              <a:ext cx="350" cy="194"/>
              <a:chOff x="3600" y="219"/>
              <a:chExt cx="360" cy="175"/>
            </a:xfrm>
          </p:grpSpPr>
          <p:sp>
            <p:nvSpPr>
              <p:cNvPr id="12327" name="Oval 2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2328" name="Line 2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2329" name="Line 3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12330" name="Rectangle 3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nb-NO"/>
              </a:p>
            </p:txBody>
          </p:sp>
          <p:sp>
            <p:nvSpPr>
              <p:cNvPr id="12331" name="Oval 3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grpSp>
            <p:nvGrpSpPr>
              <p:cNvPr id="12332" name="Group 3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3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2338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2339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  <p:grpSp>
            <p:nvGrpSpPr>
              <p:cNvPr id="12333" name="Group 3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3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2335" name="Line 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  <p:sp>
              <p:nvSpPr>
                <p:cNvPr id="12336" name="Line 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nb-NO"/>
                </a:p>
              </p:txBody>
            </p:sp>
          </p:grpSp>
        </p:grpSp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4804" y="2483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1" name="Clip" r:id="rId25" imgW="1305000" imgH="1085760" progId="">
                    <p:embed/>
                  </p:oleObj>
                </mc:Choice>
                <mc:Fallback>
                  <p:oleObj name="Clip" r:id="rId25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2483"/>
                          <a:ext cx="36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26" name="Picture 45" descr="kw_skype_logo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4827" y="2284"/>
              <a:ext cx="4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299" name="Group 4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252788" y="3370263"/>
            <a:ext cx="331787" cy="755650"/>
            <a:chOff x="4180" y="783"/>
            <a:chExt cx="150" cy="307"/>
          </a:xfrm>
        </p:grpSpPr>
        <p:sp>
          <p:nvSpPr>
            <p:cNvPr id="12308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09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0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1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2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3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4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2315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  <p:pic>
        <p:nvPicPr>
          <p:cNvPr id="12300" name="Picture 46" descr="kw_skype_relay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586163" y="3328988"/>
            <a:ext cx="825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57" descr="kw_skype_logo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93663" y="3973513"/>
            <a:ext cx="73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54" name="Freeform 58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141788" y="3948113"/>
            <a:ext cx="3714750" cy="1039812"/>
          </a:xfrm>
          <a:custGeom>
            <a:avLst/>
            <a:gdLst>
              <a:gd name="T0" fmla="*/ 3714750 w 1597"/>
              <a:gd name="T1" fmla="*/ 96837 h 655"/>
              <a:gd name="T2" fmla="*/ 3200686 w 1597"/>
              <a:gd name="T3" fmla="*/ 123825 h 655"/>
              <a:gd name="T4" fmla="*/ 3030883 w 1597"/>
              <a:gd name="T5" fmla="*/ 842962 h 655"/>
              <a:gd name="T6" fmla="*/ 949041 w 1597"/>
              <a:gd name="T7" fmla="*/ 908050 h 655"/>
              <a:gd name="T8" fmla="*/ 0 w 1597"/>
              <a:gd name="T9" fmla="*/ 5715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644155" name="Text Box 5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18100" y="3867150"/>
            <a:ext cx="19462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1.</a:t>
            </a:r>
            <a:r>
              <a:rPr lang="en-US" sz="1800"/>
              <a:t> connection to</a:t>
            </a:r>
          </a:p>
          <a:p>
            <a:r>
              <a:rPr lang="en-US" sz="1800"/>
              <a:t>relay initiated</a:t>
            </a:r>
          </a:p>
          <a:p>
            <a:r>
              <a:rPr lang="en-US" sz="1800"/>
              <a:t>by NATted host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14400" y="3603625"/>
            <a:ext cx="1946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2.</a:t>
            </a:r>
            <a:r>
              <a:rPr lang="en-US" sz="1600"/>
              <a:t> connection to</a:t>
            </a:r>
          </a:p>
          <a:p>
            <a:r>
              <a:rPr lang="en-US" sz="1600"/>
              <a:t>relay initiated</a:t>
            </a:r>
          </a:p>
          <a:p>
            <a:r>
              <a:rPr lang="en-US" sz="1600"/>
              <a:t>by client</a:t>
            </a:r>
          </a:p>
        </p:txBody>
      </p:sp>
      <p:sp>
        <p:nvSpPr>
          <p:cNvPr id="644157" name="Freeform 61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033463" y="4073525"/>
            <a:ext cx="2798762" cy="511175"/>
          </a:xfrm>
          <a:custGeom>
            <a:avLst/>
            <a:gdLst>
              <a:gd name="T0" fmla="*/ 0 w 1763"/>
              <a:gd name="T1" fmla="*/ 484188 h 322"/>
              <a:gd name="T2" fmla="*/ 1731962 w 1763"/>
              <a:gd name="T3" fmla="*/ 484188 h 322"/>
              <a:gd name="T4" fmla="*/ 2535237 w 1763"/>
              <a:gd name="T5" fmla="*/ 319087 h 322"/>
              <a:gd name="T6" fmla="*/ 2798762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644158" name="Freeform 62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805238" y="3697288"/>
            <a:ext cx="360362" cy="420687"/>
          </a:xfrm>
          <a:custGeom>
            <a:avLst/>
            <a:gdLst>
              <a:gd name="T0" fmla="*/ 0 w 227"/>
              <a:gd name="T1" fmla="*/ 420687 h 265"/>
              <a:gd name="T2" fmla="*/ 166687 w 227"/>
              <a:gd name="T3" fmla="*/ 4762 h 265"/>
              <a:gd name="T4" fmla="*/ 360362 w 227"/>
              <a:gd name="T5" fmla="*/ 392112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nb-NO"/>
          </a:p>
        </p:txBody>
      </p:sp>
      <p:sp>
        <p:nvSpPr>
          <p:cNvPr id="644159" name="Text Box 6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186113" y="4584700"/>
            <a:ext cx="194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3.</a:t>
            </a:r>
            <a:r>
              <a:rPr lang="en-US" sz="1800"/>
              <a:t> relaying </a:t>
            </a:r>
          </a:p>
          <a:p>
            <a:r>
              <a:rPr lang="en-US" sz="1800"/>
              <a:t>established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F7C8F3B-1414-4382-90B8-9C773A348BC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custDataLst>
      <p:tags r:id="rId2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4" grpId="0" animBg="1"/>
      <p:bldP spid="644155" grpId="0"/>
      <p:bldP spid="644156" grpId="0"/>
      <p:bldP spid="644157" grpId="0" animBg="1"/>
      <p:bldP spid="644158" grpId="0" animBg="1"/>
      <p:bldP spid="6441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AA90-2ED9-4EE7-8D6F-D2E7A2AE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99392"/>
            <a:ext cx="7772400" cy="1143000"/>
          </a:xfrm>
        </p:spPr>
        <p:txBody>
          <a:bodyPr/>
          <a:lstStyle/>
          <a:p>
            <a:r>
              <a:rPr lang="nb-NO" dirty="0"/>
              <a:t>Finne din eksterne IP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F17E-1C98-423A-BB09-0224E9A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Bjørn O. Listog -- blistog@nith.no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8E50-C06D-40A2-80EE-801B7836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F7C8F3B-1414-4382-90B8-9C773A348BC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08B9B-AC34-4EDC-92BB-E879662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2" y="1459084"/>
            <a:ext cx="8809724" cy="37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dirty="0">
                <a:solidFill>
                  <a:srgbClr val="FF0000"/>
                </a:solidFill>
              </a:rPr>
              <a:t>Datagram</a:t>
            </a:r>
            <a:r>
              <a:rPr lang="nb-NO" dirty="0"/>
              <a:t> nettverk (Internett)</a:t>
            </a:r>
            <a:endParaRPr lang="en-GB" dirty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23850" y="1066801"/>
            <a:ext cx="8707141" cy="257822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b-NO" dirty="0"/>
              <a:t>Ikke noe forhånds-oppsett på </a:t>
            </a:r>
            <a:r>
              <a:rPr lang="nb-NO" dirty="0" err="1"/>
              <a:t>nettverklags</a:t>
            </a:r>
            <a:r>
              <a:rPr lang="nb-NO" dirty="0"/>
              <a:t>-nivå</a:t>
            </a:r>
          </a:p>
          <a:p>
            <a:pPr eaLnBrk="1" hangingPunct="1"/>
            <a:r>
              <a:rPr lang="nb-NO" dirty="0" err="1"/>
              <a:t>Routerne</a:t>
            </a:r>
            <a:r>
              <a:rPr lang="nb-NO" dirty="0"/>
              <a:t> bryr seg ikke om </a:t>
            </a:r>
            <a:r>
              <a:rPr lang="nb-NO" i="1" dirty="0"/>
              <a:t>rutens</a:t>
            </a:r>
            <a:r>
              <a:rPr lang="nb-NO" dirty="0"/>
              <a:t> tilstand</a:t>
            </a:r>
          </a:p>
          <a:p>
            <a:pPr lvl="1"/>
            <a:r>
              <a:rPr lang="nb-NO" dirty="0"/>
              <a:t>Tilstandsløse </a:t>
            </a:r>
            <a:r>
              <a:rPr lang="nb-NO" dirty="0" err="1"/>
              <a:t>routere</a:t>
            </a:r>
            <a:endParaRPr lang="nb-NO" dirty="0"/>
          </a:p>
          <a:p>
            <a:pPr eaLnBrk="1" hangingPunct="1"/>
            <a:r>
              <a:rPr lang="nb-NO" dirty="0"/>
              <a:t>Pakkene rutes ut fra mottaker-ID</a:t>
            </a:r>
          </a:p>
          <a:p>
            <a:pPr lvl="1" eaLnBrk="1" hangingPunct="1"/>
            <a:r>
              <a:rPr lang="nb-NO" dirty="0"/>
              <a:t>Pakkene mellom samme avsender og mottaker </a:t>
            </a:r>
            <a:r>
              <a:rPr lang="nb-NO" dirty="0">
                <a:solidFill>
                  <a:srgbClr val="FF0000"/>
                </a:solidFill>
              </a:rPr>
              <a:t>kan</a:t>
            </a:r>
            <a:r>
              <a:rPr lang="nb-NO" dirty="0"/>
              <a:t> følge forskjellige ruter</a:t>
            </a:r>
            <a:endParaRPr lang="en-GB" dirty="0"/>
          </a:p>
        </p:txBody>
      </p:sp>
      <p:sp>
        <p:nvSpPr>
          <p:cNvPr id="2054" name="Freeform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68713" y="5070475"/>
            <a:ext cx="2847975" cy="1481138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55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5400000" flipV="1">
            <a:off x="3022601" y="4813300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56" name="Freeform 6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306888" y="5364163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057" name="Group 7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813175" y="5538788"/>
            <a:ext cx="501650" cy="233362"/>
            <a:chOff x="3600" y="219"/>
            <a:chExt cx="360" cy="175"/>
          </a:xfrm>
        </p:grpSpPr>
        <p:sp>
          <p:nvSpPr>
            <p:cNvPr id="2184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85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86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87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2188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189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190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1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92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93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2058" name="Group 2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165600" y="6176963"/>
            <a:ext cx="501650" cy="233362"/>
            <a:chOff x="3600" y="219"/>
            <a:chExt cx="360" cy="175"/>
          </a:xfrm>
        </p:grpSpPr>
        <p:sp>
          <p:nvSpPr>
            <p:cNvPr id="2171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72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73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74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2175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176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1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82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83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177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8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79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80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2059" name="Group 35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840288" y="5233988"/>
            <a:ext cx="501650" cy="233362"/>
            <a:chOff x="3600" y="219"/>
            <a:chExt cx="360" cy="175"/>
          </a:xfrm>
        </p:grpSpPr>
        <p:sp>
          <p:nvSpPr>
            <p:cNvPr id="2158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59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60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61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2162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163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68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69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70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164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65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66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67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2060" name="Group 4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762500" y="5899150"/>
            <a:ext cx="500063" cy="233363"/>
            <a:chOff x="3600" y="219"/>
            <a:chExt cx="360" cy="175"/>
          </a:xfrm>
        </p:grpSpPr>
        <p:sp>
          <p:nvSpPr>
            <p:cNvPr id="2145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6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7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48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2149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150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5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56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57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151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5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5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2061" name="Group 6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5397500" y="6196013"/>
            <a:ext cx="501650" cy="233362"/>
            <a:chOff x="3600" y="219"/>
            <a:chExt cx="360" cy="175"/>
          </a:xfrm>
        </p:grpSpPr>
        <p:sp>
          <p:nvSpPr>
            <p:cNvPr id="2132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33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34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35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2136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137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42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43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44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138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39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40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41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2062" name="Group 7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842000" y="5540375"/>
            <a:ext cx="501650" cy="233363"/>
            <a:chOff x="3600" y="219"/>
            <a:chExt cx="360" cy="175"/>
          </a:xfrm>
        </p:grpSpPr>
        <p:sp>
          <p:nvSpPr>
            <p:cNvPr id="2119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20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21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122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/>
            </a:p>
          </p:txBody>
        </p:sp>
        <p:sp>
          <p:nvSpPr>
            <p:cNvPr id="2123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124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29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30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31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125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26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27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28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grpSp>
        <p:nvGrpSpPr>
          <p:cNvPr id="2063" name="Group 9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95338" y="3733800"/>
            <a:ext cx="1566862" cy="1987550"/>
            <a:chOff x="2366" y="929"/>
            <a:chExt cx="987" cy="1252"/>
          </a:xfrm>
        </p:grpSpPr>
        <p:graphicFrame>
          <p:nvGraphicFramePr>
            <p:cNvPr id="2051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Clip" r:id="rId32" imgW="1305000" imgH="1085760" progId="">
                    <p:embed/>
                  </p:oleObj>
                </mc:Choice>
                <mc:Fallback>
                  <p:oleObj name="Clip" r:id="rId32" imgW="1305000" imgH="1085760" progId="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10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2111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12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13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14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application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transport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physical</a:t>
                </a:r>
                <a:endParaRPr lang="en-US" sz="2000"/>
              </a:p>
            </p:txBody>
          </p:sp>
          <p:sp>
            <p:nvSpPr>
              <p:cNvPr id="2115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16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17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18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2064" name="Freeform 102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348288" y="5357813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65" name="Freeform 103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283075" y="5749925"/>
            <a:ext cx="481013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66" name="Freeform 10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230813" y="5726113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67" name="Freeform 105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897563" y="5780088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68" name="Freeform 106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662488" y="6313488"/>
            <a:ext cx="736600" cy="74612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69" name="Freeform 107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125913" y="5773738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070" name="Group 108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7577138" y="3905250"/>
            <a:ext cx="1566862" cy="1987550"/>
            <a:chOff x="2366" y="929"/>
            <a:chExt cx="987" cy="1252"/>
          </a:xfrm>
        </p:grpSpPr>
        <p:graphicFrame>
          <p:nvGraphicFramePr>
            <p:cNvPr id="2050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Clip" r:id="rId34" imgW="1305000" imgH="1085760" progId="">
                    <p:embed/>
                  </p:oleObj>
                </mc:Choice>
                <mc:Fallback>
                  <p:oleObj name="Clip" r:id="rId34" imgW="1305000" imgH="1085760" progId="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01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2102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3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4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5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application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transport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network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data link</a:t>
                </a:r>
              </a:p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physical</a:t>
                </a:r>
                <a:endParaRPr lang="en-US" sz="2000"/>
              </a:p>
            </p:txBody>
          </p:sp>
          <p:sp>
            <p:nvSpPr>
              <p:cNvPr id="2106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7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8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9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2071" name="Line 11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rot="-5400000" flipH="1" flipV="1">
            <a:off x="7018338" y="4995863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77944" name="Text Box 12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314575" y="4938713"/>
            <a:ext cx="1497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9933"/>
                </a:solidFill>
                <a:latin typeface="Comic Sans MS" pitchFamily="66" charset="0"/>
              </a:rPr>
              <a:t>1. Send data</a:t>
            </a:r>
            <a:endParaRPr lang="en-US">
              <a:solidFill>
                <a:srgbClr val="FF9933"/>
              </a:solidFill>
            </a:endParaRPr>
          </a:p>
        </p:txBody>
      </p:sp>
      <p:sp>
        <p:nvSpPr>
          <p:cNvPr id="77945" name="Text Box 12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010275" y="5005388"/>
            <a:ext cx="165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FF9933"/>
                </a:solidFill>
                <a:latin typeface="Comic Sans MS" pitchFamily="66" charset="0"/>
              </a:rPr>
              <a:t>2. Motta data</a:t>
            </a:r>
            <a:endParaRPr lang="en-US">
              <a:solidFill>
                <a:srgbClr val="FF9933"/>
              </a:solidFill>
            </a:endParaRPr>
          </a:p>
        </p:txBody>
      </p:sp>
      <p:sp>
        <p:nvSpPr>
          <p:cNvPr id="2074" name="Freeform 122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344738" y="4906963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2147483647 h 414"/>
              <a:gd name="T4" fmla="*/ 2147483647 w 192"/>
              <a:gd name="T5" fmla="*/ 2147483647 h 414"/>
              <a:gd name="T6" fmla="*/ 0 60000 65536"/>
              <a:gd name="T7" fmla="*/ 0 60000 65536"/>
              <a:gd name="T8" fmla="*/ 0 60000 65536"/>
              <a:gd name="T9" fmla="*/ 0 w 192"/>
              <a:gd name="T10" fmla="*/ 0 h 414"/>
              <a:gd name="T11" fmla="*/ 192 w 19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075" name="Freeform 123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978650" y="5349875"/>
            <a:ext cx="609600" cy="295275"/>
          </a:xfrm>
          <a:custGeom>
            <a:avLst/>
            <a:gdLst>
              <a:gd name="T0" fmla="*/ 0 w 384"/>
              <a:gd name="T1" fmla="*/ 2147483647 h 186"/>
              <a:gd name="T2" fmla="*/ 2147483647 w 384"/>
              <a:gd name="T3" fmla="*/ 2147483647 h 186"/>
              <a:gd name="T4" fmla="*/ 2147483647 w 384"/>
              <a:gd name="T5" fmla="*/ 0 h 186"/>
              <a:gd name="T6" fmla="*/ 0 60000 65536"/>
              <a:gd name="T7" fmla="*/ 0 60000 65536"/>
              <a:gd name="T8" fmla="*/ 0 60000 65536"/>
              <a:gd name="T9" fmla="*/ 0 w 384"/>
              <a:gd name="T10" fmla="*/ 0 h 186"/>
              <a:gd name="T11" fmla="*/ 384 w 384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>
            <a:solidFill>
              <a:srgbClr val="FF99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4" name="Group 149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2701925" y="5240338"/>
            <a:ext cx="4433888" cy="1200150"/>
            <a:chOff x="1702" y="3301"/>
            <a:chExt cx="2793" cy="756"/>
          </a:xfrm>
        </p:grpSpPr>
        <p:grpSp>
          <p:nvGrpSpPr>
            <p:cNvPr id="2077" name="Group 124"/>
            <p:cNvGrpSpPr>
              <a:grpSpLocks/>
            </p:cNvGrpSpPr>
            <p:nvPr/>
          </p:nvGrpSpPr>
          <p:grpSpPr bwMode="auto">
            <a:xfrm>
              <a:off x="1702" y="3367"/>
              <a:ext cx="228" cy="165"/>
              <a:chOff x="1548" y="3723"/>
              <a:chExt cx="228" cy="165"/>
            </a:xfrm>
          </p:grpSpPr>
          <p:sp>
            <p:nvSpPr>
              <p:cNvPr id="2098" name="Rectangle 12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9" name="Rectangle 12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100" name="Line 12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078" name="Group 128"/>
            <p:cNvGrpSpPr>
              <a:grpSpLocks/>
            </p:cNvGrpSpPr>
            <p:nvPr/>
          </p:nvGrpSpPr>
          <p:grpSpPr bwMode="auto">
            <a:xfrm>
              <a:off x="2200" y="3370"/>
              <a:ext cx="228" cy="165"/>
              <a:chOff x="1548" y="3723"/>
              <a:chExt cx="228" cy="165"/>
            </a:xfrm>
          </p:grpSpPr>
          <p:sp>
            <p:nvSpPr>
              <p:cNvPr id="2095" name="Rectangle 12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6" name="Rectangle 13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7" name="Line 13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079" name="Group 132"/>
            <p:cNvGrpSpPr>
              <a:grpSpLocks/>
            </p:cNvGrpSpPr>
            <p:nvPr/>
          </p:nvGrpSpPr>
          <p:grpSpPr bwMode="auto">
            <a:xfrm>
              <a:off x="3379" y="3301"/>
              <a:ext cx="228" cy="165"/>
              <a:chOff x="1548" y="3723"/>
              <a:chExt cx="228" cy="165"/>
            </a:xfrm>
          </p:grpSpPr>
          <p:sp>
            <p:nvSpPr>
              <p:cNvPr id="2092" name="Rectangle 13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3" name="Rectangle 13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4" name="Line 13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080" name="Group 136"/>
            <p:cNvGrpSpPr>
              <a:grpSpLocks/>
            </p:cNvGrpSpPr>
            <p:nvPr/>
          </p:nvGrpSpPr>
          <p:grpSpPr bwMode="auto">
            <a:xfrm>
              <a:off x="3049" y="3892"/>
              <a:ext cx="228" cy="165"/>
              <a:chOff x="1548" y="3723"/>
              <a:chExt cx="228" cy="165"/>
            </a:xfrm>
          </p:grpSpPr>
          <p:sp>
            <p:nvSpPr>
              <p:cNvPr id="2089" name="Rectangle 13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0" name="Rectangle 13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91" name="Line 13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081" name="Group 140"/>
            <p:cNvGrpSpPr>
              <a:grpSpLocks/>
            </p:cNvGrpSpPr>
            <p:nvPr/>
          </p:nvGrpSpPr>
          <p:grpSpPr bwMode="auto">
            <a:xfrm>
              <a:off x="2785" y="3592"/>
              <a:ext cx="228" cy="165"/>
              <a:chOff x="1548" y="3723"/>
              <a:chExt cx="228" cy="165"/>
            </a:xfrm>
          </p:grpSpPr>
          <p:sp>
            <p:nvSpPr>
              <p:cNvPr id="2086" name="Rectangle 14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87" name="Rectangle 14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88" name="Line 14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2082" name="Group 144"/>
            <p:cNvGrpSpPr>
              <a:grpSpLocks/>
            </p:cNvGrpSpPr>
            <p:nvPr/>
          </p:nvGrpSpPr>
          <p:grpSpPr bwMode="auto">
            <a:xfrm>
              <a:off x="4267" y="3418"/>
              <a:ext cx="228" cy="165"/>
              <a:chOff x="1548" y="3723"/>
              <a:chExt cx="228" cy="165"/>
            </a:xfrm>
          </p:grpSpPr>
          <p:sp>
            <p:nvSpPr>
              <p:cNvPr id="2083" name="Rectangle 14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84" name="Rectangle 14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085" name="Line 14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  <p:bldP spid="77944" grpId="0" autoUpdateAnimBg="0"/>
      <p:bldP spid="7794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11560" y="4437112"/>
            <a:ext cx="7772400" cy="1500187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23528" y="2060848"/>
            <a:ext cx="8424936" cy="1362075"/>
          </a:xfrm>
        </p:spPr>
        <p:txBody>
          <a:bodyPr>
            <a:normAutofit fontScale="90000"/>
          </a:bodyPr>
          <a:lstStyle/>
          <a:p>
            <a:r>
              <a:rPr lang="nb-NO" sz="15300" dirty="0" err="1">
                <a:solidFill>
                  <a:srgbClr val="FF0000"/>
                </a:solidFill>
              </a:rPr>
              <a:t>I</a:t>
            </a:r>
            <a:r>
              <a:rPr lang="nb-NO" sz="3100" dirty="0" err="1"/>
              <a:t>nternet</a:t>
            </a:r>
            <a:r>
              <a:rPr lang="nb-NO" dirty="0"/>
              <a:t> </a:t>
            </a:r>
            <a:r>
              <a:rPr lang="nb-NO" sz="15300" dirty="0" err="1">
                <a:solidFill>
                  <a:srgbClr val="FF0000"/>
                </a:solidFill>
              </a:rPr>
              <a:t>p</a:t>
            </a:r>
            <a:r>
              <a:rPr lang="nb-NO" sz="3100" dirty="0" err="1"/>
              <a:t>rotocol</a:t>
            </a:r>
            <a:r>
              <a:rPr lang="nb-NO" dirty="0"/>
              <a:t> </a:t>
            </a:r>
            <a:r>
              <a:rPr lang="nb-NO" sz="6700" dirty="0"/>
              <a:t>v</a:t>
            </a:r>
            <a:r>
              <a:rPr lang="nb-NO" sz="12800" dirty="0">
                <a:solidFill>
                  <a:srgbClr val="FF0000"/>
                </a:solidFill>
              </a:rPr>
              <a:t>6</a:t>
            </a:r>
            <a:endParaRPr lang="nb-NO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IPv4 </a:t>
            </a:r>
            <a:r>
              <a:rPr lang="nb-NO">
                <a:sym typeface="Wingdings" pitchFamily="2" charset="2"/>
              </a:rPr>
              <a:t> IPv6</a:t>
            </a:r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b-NO" dirty="0"/>
              <a:t>Den kolossale veksten av Internett krever stadig flere adresser</a:t>
            </a:r>
          </a:p>
          <a:p>
            <a:pPr eaLnBrk="1" hangingPunct="1"/>
            <a:r>
              <a:rPr lang="nb-NO" dirty="0"/>
              <a:t>3. Feb. 2011 ble de siste IPv4 adresse-blokkene tildelt Verdensdel-</a:t>
            </a:r>
            <a:r>
              <a:rPr lang="nb-NO" dirty="0" err="1"/>
              <a:t>registratene</a:t>
            </a:r>
            <a:r>
              <a:rPr lang="nb-NO" dirty="0"/>
              <a:t>!</a:t>
            </a:r>
          </a:p>
          <a:p>
            <a:pPr eaLnBrk="1" hangingPunct="1"/>
            <a:r>
              <a:rPr lang="nb-NO" dirty="0"/>
              <a:t>IPv6 </a:t>
            </a:r>
            <a:r>
              <a:rPr lang="nb-NO" dirty="0">
                <a:solidFill>
                  <a:srgbClr val="FF0000"/>
                </a:solidFill>
              </a:rPr>
              <a:t>øker</a:t>
            </a:r>
            <a:r>
              <a:rPr lang="nb-NO" dirty="0"/>
              <a:t> adressefeltet </a:t>
            </a:r>
            <a:r>
              <a:rPr lang="nb-NO" dirty="0">
                <a:solidFill>
                  <a:srgbClr val="FF0000"/>
                </a:solidFill>
              </a:rPr>
              <a:t>fra 32 </a:t>
            </a:r>
            <a:r>
              <a:rPr lang="nb-NO" dirty="0"/>
              <a:t>til </a:t>
            </a:r>
            <a:r>
              <a:rPr lang="nb-NO" dirty="0">
                <a:solidFill>
                  <a:srgbClr val="FF0000"/>
                </a:solidFill>
              </a:rPr>
              <a:t>128</a:t>
            </a:r>
            <a:r>
              <a:rPr lang="nb-NO" dirty="0"/>
              <a:t> bit</a:t>
            </a:r>
          </a:p>
          <a:p>
            <a:pPr eaLnBrk="1" hangingPunct="1"/>
            <a:r>
              <a:rPr lang="nb-NO" dirty="0">
                <a:solidFill>
                  <a:srgbClr val="FF0000"/>
                </a:solidFill>
              </a:rPr>
              <a:t>Forenkler</a:t>
            </a:r>
            <a:r>
              <a:rPr lang="nb-NO" dirty="0"/>
              <a:t> header-format</a:t>
            </a:r>
          </a:p>
          <a:p>
            <a:pPr lvl="1"/>
            <a:r>
              <a:rPr lang="nb-NO" dirty="0"/>
              <a:t>Fjerner mulighet for fragmentering</a:t>
            </a:r>
          </a:p>
          <a:p>
            <a:pPr lvl="1"/>
            <a:r>
              <a:rPr lang="nb-NO" dirty="0"/>
              <a:t>Fjerner sjekksummen</a:t>
            </a:r>
          </a:p>
          <a:p>
            <a:pPr eaLnBrk="1" hangingPunct="1"/>
            <a:r>
              <a:rPr lang="nb-NO" dirty="0"/>
              <a:t>Forenkler adressering og data-flyt</a:t>
            </a:r>
          </a:p>
          <a:p>
            <a:pPr eaLnBrk="1" hangingPunct="1"/>
            <a:r>
              <a:rPr lang="nb-NO" dirty="0"/>
              <a:t>Fast lengde på header = 40 byte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 dirty="0"/>
              <a:t>IPv6 header</a:t>
            </a:r>
            <a:endParaRPr lang="en-GB" sz="3600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nb-NO" sz="2400" dirty="0"/>
              <a:t>Version: 0110</a:t>
            </a:r>
          </a:p>
          <a:p>
            <a:pPr eaLnBrk="1" hangingPunct="1">
              <a:lnSpc>
                <a:spcPct val="80000"/>
              </a:lnSpc>
            </a:pPr>
            <a:r>
              <a:rPr lang="nb-NO" sz="2400" dirty="0" err="1"/>
              <a:t>Traffic</a:t>
            </a:r>
            <a:r>
              <a:rPr lang="nb-NO" sz="2400" dirty="0"/>
              <a:t> Class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Prioritering innad i en datastrøm</a:t>
            </a:r>
          </a:p>
          <a:p>
            <a:pPr eaLnBrk="1" hangingPunct="1">
              <a:lnSpc>
                <a:spcPct val="80000"/>
              </a:lnSpc>
            </a:pPr>
            <a:r>
              <a:rPr lang="nb-NO" sz="2400" dirty="0" err="1"/>
              <a:t>Flow</a:t>
            </a:r>
            <a:r>
              <a:rPr lang="nb-NO" sz="2400" dirty="0"/>
              <a:t> </a:t>
            </a:r>
            <a:r>
              <a:rPr lang="nb-NO" sz="2400" dirty="0" err="1"/>
              <a:t>Label</a:t>
            </a: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sz="2000" dirty="0" err="1"/>
              <a:t>QoS</a:t>
            </a:r>
            <a:endParaRPr lang="nb-NO" sz="2000" dirty="0"/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Sikre </a:t>
            </a:r>
            <a:r>
              <a:rPr lang="nb-NO" sz="2000" dirty="0" err="1"/>
              <a:t>diffrensiering</a:t>
            </a:r>
            <a:r>
              <a:rPr lang="nb-NO" sz="2000" dirty="0"/>
              <a:t> i tjenestekvalitet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Noe uklart definert – variabel </a:t>
            </a:r>
            <a:br>
              <a:rPr lang="nb-NO" sz="2000" dirty="0"/>
            </a:br>
            <a:r>
              <a:rPr lang="nb-NO" sz="2000" dirty="0" err="1"/>
              <a:t>routerstøtte</a:t>
            </a:r>
            <a:endParaRPr lang="nb-NO" sz="2000" dirty="0"/>
          </a:p>
          <a:p>
            <a:pPr eaLnBrk="1" hangingPunct="1">
              <a:lnSpc>
                <a:spcPct val="80000"/>
              </a:lnSpc>
            </a:pPr>
            <a:r>
              <a:rPr lang="nb-NO" sz="2400" dirty="0" err="1"/>
              <a:t>Payload</a:t>
            </a:r>
            <a:r>
              <a:rPr lang="nb-NO" sz="2400" dirty="0"/>
              <a:t> </a:t>
            </a:r>
            <a:r>
              <a:rPr lang="nb-NO" sz="2400" dirty="0" err="1"/>
              <a:t>length</a:t>
            </a: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Antall byte med nyttelast</a:t>
            </a:r>
          </a:p>
          <a:p>
            <a:pPr eaLnBrk="1" hangingPunct="1">
              <a:lnSpc>
                <a:spcPct val="80000"/>
              </a:lnSpc>
            </a:pPr>
            <a:r>
              <a:rPr lang="nb-NO" sz="2400" dirty="0" err="1"/>
              <a:t>Next</a:t>
            </a:r>
            <a:r>
              <a:rPr lang="nb-NO" sz="2400" dirty="0"/>
              <a:t> Header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Protokoll på nivået over i </a:t>
            </a:r>
            <a:r>
              <a:rPr lang="nb-NO" sz="2000" dirty="0" err="1"/>
              <a:t>stacken</a:t>
            </a:r>
            <a:r>
              <a:rPr lang="nb-NO" sz="2000" dirty="0"/>
              <a:t> (UDP, TCP, …?)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Kan/vil også være Header-utvidelser slik som </a:t>
            </a:r>
            <a:r>
              <a:rPr lang="nb-NO" sz="2400" b="1" dirty="0" err="1">
                <a:solidFill>
                  <a:schemeClr val="accent2"/>
                </a:solidFill>
              </a:rPr>
              <a:t>IPSec</a:t>
            </a:r>
            <a:endParaRPr lang="nb-NO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nb-NO" sz="2400" dirty="0"/>
              <a:t>Hop Limit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000" dirty="0"/>
              <a:t>Tilsvarer TTL slik det ble praktisert IPv4</a:t>
            </a:r>
          </a:p>
          <a:p>
            <a:pPr eaLnBrk="1" hangingPunct="1">
              <a:lnSpc>
                <a:spcPct val="80000"/>
              </a:lnSpc>
            </a:pPr>
            <a:r>
              <a:rPr lang="nb-NO" sz="2400" dirty="0"/>
              <a:t>DATA</a:t>
            </a:r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99026" y="188640"/>
            <a:ext cx="3635896" cy="31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5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5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5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5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Overgang fra IPv4 til IPv6</a:t>
            </a: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nb-NO" dirty="0"/>
              <a:t>Umulig å oppgradere alle </a:t>
            </a:r>
            <a:r>
              <a:rPr lang="nb-NO" dirty="0" err="1"/>
              <a:t>routere</a:t>
            </a:r>
            <a:r>
              <a:rPr lang="nb-NO" dirty="0"/>
              <a:t> samtidig</a:t>
            </a:r>
          </a:p>
          <a:p>
            <a:pPr eaLnBrk="1" hangingPunct="1"/>
            <a:r>
              <a:rPr lang="nb-NO" dirty="0"/>
              <a:t>Overgangsperiode hvor begge  typer </a:t>
            </a:r>
            <a:r>
              <a:rPr lang="nb-NO" dirty="0" err="1"/>
              <a:t>routere</a:t>
            </a:r>
            <a:r>
              <a:rPr lang="nb-NO" dirty="0"/>
              <a:t> må kunne operere sammen</a:t>
            </a:r>
          </a:p>
          <a:p>
            <a:pPr eaLnBrk="1" hangingPunct="1"/>
            <a:r>
              <a:rPr lang="nb-NO" dirty="0"/>
              <a:t>To (tre) løsninger er i bruk</a:t>
            </a:r>
          </a:p>
          <a:p>
            <a:pPr lvl="1" eaLnBrk="1" hangingPunct="1"/>
            <a:r>
              <a:rPr lang="nb-NO" dirty="0"/>
              <a:t>Dual </a:t>
            </a:r>
            <a:r>
              <a:rPr lang="nb-NO" dirty="0" err="1"/>
              <a:t>stack</a:t>
            </a:r>
            <a:endParaRPr lang="nb-NO" dirty="0"/>
          </a:p>
          <a:p>
            <a:pPr lvl="2" eaLnBrk="1" hangingPunct="1"/>
            <a:r>
              <a:rPr lang="nb-NO" dirty="0" err="1"/>
              <a:t>Routeren</a:t>
            </a:r>
            <a:r>
              <a:rPr lang="nb-NO" dirty="0"/>
              <a:t> forstår begge protokoller og oversetter mellom disse</a:t>
            </a:r>
          </a:p>
          <a:p>
            <a:pPr lvl="2" eaLnBrk="1" hangingPunct="1"/>
            <a:r>
              <a:rPr lang="nb-NO" dirty="0"/>
              <a:t>NAT64/DNS64, (SLAAC)</a:t>
            </a:r>
          </a:p>
          <a:p>
            <a:pPr lvl="1" eaLnBrk="1" hangingPunct="1"/>
            <a:r>
              <a:rPr lang="nb-NO" dirty="0"/>
              <a:t>Tunneling</a:t>
            </a:r>
          </a:p>
          <a:p>
            <a:pPr lvl="2" eaLnBrk="1" hangingPunct="1"/>
            <a:r>
              <a:rPr lang="nb-NO" dirty="0"/>
              <a:t>En IPv4 </a:t>
            </a:r>
            <a:r>
              <a:rPr lang="nb-NO" dirty="0" err="1"/>
              <a:t>router</a:t>
            </a:r>
            <a:r>
              <a:rPr lang="nb-NO" dirty="0"/>
              <a:t> behandler IPv6 datagram som data og slipper datagrammet urørt igjennom (innpakket i IPv4)</a:t>
            </a:r>
          </a:p>
          <a:p>
            <a:pPr lvl="2" eaLnBrk="1" hangingPunct="1"/>
            <a:r>
              <a:rPr lang="nb-NO" dirty="0"/>
              <a:t>6in4, 6rd, </a:t>
            </a:r>
            <a:r>
              <a:rPr lang="nb-NO" dirty="0" err="1"/>
              <a:t>Teredo</a:t>
            </a:r>
            <a:r>
              <a:rPr lang="nb-NO" dirty="0"/>
              <a:t>, ISATAP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Dual stack</a:t>
            </a:r>
            <a:endParaRPr lang="en-GB"/>
          </a:p>
        </p:txBody>
      </p:sp>
      <p:pic>
        <p:nvPicPr>
          <p:cNvPr id="65539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908720"/>
            <a:ext cx="723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Tunneling</a:t>
            </a:r>
            <a:endParaRPr lang="en-GB"/>
          </a:p>
        </p:txBody>
      </p:sp>
      <p:pic>
        <p:nvPicPr>
          <p:cNvPr id="6656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1124744"/>
            <a:ext cx="64770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/>
              <a:t>IPv6 notasjon</a:t>
            </a:r>
            <a:endParaRPr lang="en-GB" sz="3600"/>
          </a:p>
        </p:txBody>
      </p:sp>
      <p:sp>
        <p:nvSpPr>
          <p:cNvPr id="1332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773988" cy="1282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nb-NO" sz="2800" dirty="0"/>
              <a:t>128 bit (16 Byte) blir skrevet </a:t>
            </a:r>
            <a:r>
              <a:rPr lang="nb-NO" sz="2800" dirty="0" err="1"/>
              <a:t>hexadesimalt</a:t>
            </a:r>
            <a:r>
              <a:rPr lang="nb-NO" sz="2800" dirty="0"/>
              <a:t> i 8 grupper på 2 byte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>
                <a:latin typeface="Courier New" pitchFamily="49" charset="0"/>
              </a:rPr>
              <a:t>IPCONFIG /all</a:t>
            </a:r>
            <a:r>
              <a:rPr lang="nb-NO" sz="2800" dirty="0"/>
              <a:t> gir f.eks.:</a:t>
            </a:r>
          </a:p>
          <a:p>
            <a:pPr eaLnBrk="1" hangingPunct="1">
              <a:lnSpc>
                <a:spcPct val="80000"/>
              </a:lnSpc>
            </a:pPr>
            <a:endParaRPr lang="nb-NO" sz="2800" dirty="0"/>
          </a:p>
          <a:p>
            <a:pPr eaLnBrk="1" hangingPunct="1">
              <a:lnSpc>
                <a:spcPct val="80000"/>
              </a:lnSpc>
            </a:pPr>
            <a:endParaRPr lang="nb-NO" sz="2800" dirty="0"/>
          </a:p>
          <a:p>
            <a:pPr eaLnBrk="1" hangingPunct="1">
              <a:lnSpc>
                <a:spcPct val="80000"/>
              </a:lnSpc>
            </a:pPr>
            <a:endParaRPr lang="nb-NO" sz="2800" dirty="0"/>
          </a:p>
          <a:p>
            <a:pPr eaLnBrk="1" hangingPunct="1">
              <a:lnSpc>
                <a:spcPct val="80000"/>
              </a:lnSpc>
            </a:pPr>
            <a:endParaRPr lang="nb-NO" sz="2800" dirty="0"/>
          </a:p>
          <a:p>
            <a:pPr eaLnBrk="1" hangingPunct="1"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3321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279650"/>
            <a:ext cx="9144000" cy="2592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332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5650" y="4941888"/>
            <a:ext cx="7773988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nb-NO" dirty="0"/>
              <a:t>%5 er </a:t>
            </a:r>
            <a:r>
              <a:rPr lang="nb-NO" dirty="0" err="1"/>
              <a:t>Win-adapternr</a:t>
            </a:r>
            <a:r>
              <a:rPr lang="nb-NO" dirty="0"/>
              <a:t>. (ikke egentlig del av standarden)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nb-NO" dirty="0"/>
              <a:t>fe80:: = fe80:0000:0000:0000 = </a:t>
            </a:r>
            <a:r>
              <a:rPr lang="nb-NO" dirty="0" err="1"/>
              <a:t>nettprefix</a:t>
            </a:r>
            <a:r>
              <a:rPr lang="nb-NO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nb-NO" b="1" dirty="0">
                <a:solidFill>
                  <a:schemeClr val="accent2"/>
                </a:solidFill>
              </a:rPr>
              <a:t>::</a:t>
            </a:r>
            <a:r>
              <a:rPr lang="nb-NO" dirty="0"/>
              <a:t> er minimum fire nuller, her 12 ut fra resten av adressen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nb-NO" dirty="0"/>
              <a:t>02</a:t>
            </a:r>
            <a:r>
              <a:rPr lang="nb-NO" b="1" dirty="0">
                <a:solidFill>
                  <a:schemeClr val="accent2"/>
                </a:solidFill>
              </a:rPr>
              <a:t>0e:7b</a:t>
            </a:r>
            <a:r>
              <a:rPr lang="nb-NO" dirty="0"/>
              <a:t>ff:fe</a:t>
            </a:r>
            <a:r>
              <a:rPr lang="nb-NO" b="1" dirty="0">
                <a:solidFill>
                  <a:schemeClr val="accent2"/>
                </a:solidFill>
              </a:rPr>
              <a:t>98:f8a1</a:t>
            </a:r>
            <a:r>
              <a:rPr lang="nb-NO" dirty="0"/>
              <a:t> er basert på MAC-adressen</a:t>
            </a:r>
            <a:endParaRPr lang="en-GB" dirty="0"/>
          </a:p>
        </p:txBody>
      </p:sp>
      <p:grpSp>
        <p:nvGrpSpPr>
          <p:cNvPr id="5" name="Group 4"/>
          <p:cNvGrpSpPr/>
          <p:nvPr>
            <p:custDataLst>
              <p:tags r:id="rId6"/>
            </p:custDataLst>
          </p:nvPr>
        </p:nvGrpSpPr>
        <p:grpSpPr>
          <a:xfrm>
            <a:off x="4760913" y="3919538"/>
            <a:ext cx="3267075" cy="1066800"/>
            <a:chOff x="4760913" y="3919538"/>
            <a:chExt cx="3267075" cy="10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314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577013" y="4262438"/>
                <a:ext cx="344487" cy="723900"/>
              </p14:xfrm>
            </p:contentPart>
          </mc:Choice>
          <mc:Fallback xmlns="">
            <p:pic>
              <p:nvPicPr>
                <p:cNvPr id="13314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0534" y="4255959"/>
                  <a:ext cx="357446" cy="736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315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760913" y="3919538"/>
                <a:ext cx="3267075" cy="365125"/>
              </p14:xfrm>
            </p:contentPart>
          </mc:Choice>
          <mc:Fallback xmlns="">
            <p:pic>
              <p:nvPicPr>
                <p:cNvPr id="13315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4433" y="3913063"/>
                  <a:ext cx="3280035" cy="3780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/>
          <p:cNvGrpSpPr/>
          <p:nvPr>
            <p:custDataLst>
              <p:tags r:id="rId7"/>
            </p:custDataLst>
          </p:nvPr>
        </p:nvGrpSpPr>
        <p:grpSpPr>
          <a:xfrm>
            <a:off x="1839913" y="3060700"/>
            <a:ext cx="5153025" cy="2897188"/>
            <a:chOff x="1839913" y="3060700"/>
            <a:chExt cx="5153025" cy="28971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316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129213" y="3060700"/>
                <a:ext cx="1863725" cy="407988"/>
              </p14:xfrm>
            </p:contentPart>
          </mc:Choice>
          <mc:Fallback xmlns="">
            <p:pic>
              <p:nvPicPr>
                <p:cNvPr id="13316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2732" y="3054184"/>
                  <a:ext cx="1876688" cy="421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317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39913" y="3392488"/>
                <a:ext cx="3259137" cy="2565400"/>
              </p14:xfrm>
            </p:contentPart>
          </mc:Choice>
          <mc:Fallback xmlns="">
            <p:pic>
              <p:nvPicPr>
                <p:cNvPr id="13317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3433" y="3386008"/>
                  <a:ext cx="3272097" cy="257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/>
      <p:bldP spid="133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/>
              <a:t>IPv6 Notasjon</a:t>
            </a:r>
            <a:endParaRPr lang="en-GB" sz="3600"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066800"/>
            <a:ext cx="7772400" cy="538653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nb-NO" sz="2800" dirty="0"/>
              <a:t>Bruker CIDR for å angi </a:t>
            </a:r>
            <a:r>
              <a:rPr lang="nb-NO" sz="2800" dirty="0" err="1"/>
              <a:t>nettverksprefix</a:t>
            </a:r>
            <a:endParaRPr lang="nb-NO" sz="2800" dirty="0"/>
          </a:p>
          <a:p>
            <a:pPr eaLnBrk="1" hangingPunct="1">
              <a:lnSpc>
                <a:spcPct val="80000"/>
              </a:lnSpc>
            </a:pPr>
            <a:r>
              <a:rPr lang="nb-NO" sz="2800" dirty="0"/>
              <a:t>Noen spesielle adresser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dirty="0">
                <a:solidFill>
                  <a:schemeClr val="accent2"/>
                </a:solidFill>
              </a:rPr>
              <a:t>:: /128</a:t>
            </a:r>
            <a:r>
              <a:rPr lang="nb-NO" sz="2400" dirty="0"/>
              <a:t> tilsvarer 0.0.0.0 og brukes ikke annet enn internt på node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dirty="0">
                <a:solidFill>
                  <a:schemeClr val="accent2"/>
                </a:solidFill>
              </a:rPr>
              <a:t>::1</a:t>
            </a:r>
            <a:r>
              <a:rPr lang="nb-NO" sz="2400" dirty="0"/>
              <a:t> tilsvarer 127.0.0.1 (</a:t>
            </a:r>
            <a:r>
              <a:rPr lang="nb-NO" sz="2400" dirty="0" err="1"/>
              <a:t>localhost</a:t>
            </a:r>
            <a:r>
              <a:rPr lang="nb-NO" sz="2400" dirty="0"/>
              <a:t>)</a:t>
            </a:r>
          </a:p>
          <a:p>
            <a:pPr>
              <a:lnSpc>
                <a:spcPct val="80000"/>
              </a:lnSpc>
            </a:pPr>
            <a:r>
              <a:rPr lang="nb-NO" dirty="0"/>
              <a:t>2000::/3 er Global </a:t>
            </a:r>
            <a:r>
              <a:rPr lang="nb-NO" dirty="0" err="1"/>
              <a:t>Unicast</a:t>
            </a:r>
            <a:r>
              <a:rPr lang="nb-NO" dirty="0"/>
              <a:t> (~»Vanlig Internett»)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2001::/32 tildeles </a:t>
            </a:r>
            <a:r>
              <a:rPr lang="nb-NO" dirty="0" err="1"/>
              <a:t>ISPer</a:t>
            </a:r>
            <a:r>
              <a:rPr lang="nb-NO" dirty="0"/>
              <a:t> som typisk deler ut /48 og /64 nett til kunder</a:t>
            </a:r>
          </a:p>
          <a:p>
            <a:pPr lvl="2">
              <a:lnSpc>
                <a:spcPct val="80000"/>
              </a:lnSpc>
            </a:pPr>
            <a:r>
              <a:rPr lang="nb-NO" sz="2400" dirty="0"/>
              <a:t>2002::/16 vil bli ”gamle internett” (IANA)</a:t>
            </a:r>
          </a:p>
          <a:p>
            <a:pPr lvl="3">
              <a:lnSpc>
                <a:spcPct val="80000"/>
              </a:lnSpc>
            </a:pPr>
            <a:r>
              <a:rPr lang="nb-NO" sz="1600" dirty="0"/>
              <a:t>6to4 -- Allokert til RIPE o.l.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>
                <a:solidFill>
                  <a:schemeClr val="accent2"/>
                </a:solidFill>
              </a:rPr>
              <a:t>2001:</a:t>
            </a:r>
            <a:r>
              <a:rPr lang="en-GB" sz="2400" b="1" dirty="0">
                <a:solidFill>
                  <a:schemeClr val="accent2"/>
                </a:solidFill>
              </a:rPr>
              <a:t>db8</a:t>
            </a:r>
            <a:r>
              <a:rPr lang="en-GB" sz="2400" dirty="0">
                <a:solidFill>
                  <a:schemeClr val="accent2"/>
                </a:solidFill>
              </a:rPr>
              <a:t>::/</a:t>
            </a:r>
            <a:r>
              <a:rPr lang="en-GB" sz="2400" b="1" dirty="0">
                <a:solidFill>
                  <a:schemeClr val="accent2"/>
                </a:solidFill>
              </a:rPr>
              <a:t>32</a:t>
            </a:r>
            <a:r>
              <a:rPr lang="en-GB" sz="2400" dirty="0"/>
              <a:t> </a:t>
            </a:r>
            <a:r>
              <a:rPr lang="en-GB" sz="2400" dirty="0" err="1"/>
              <a:t>benyttes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dokumentasjon</a:t>
            </a:r>
            <a:endParaRPr lang="en-GB" sz="2400" dirty="0"/>
          </a:p>
          <a:p>
            <a:pPr lvl="2" eaLnBrk="1" hangingPunct="1">
              <a:lnSpc>
                <a:spcPct val="80000"/>
              </a:lnSpc>
            </a:pPr>
            <a:r>
              <a:rPr lang="nb-NO" sz="2000" dirty="0"/>
              <a:t>Merk: innledende null skrives ikke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b="1" dirty="0">
                <a:solidFill>
                  <a:schemeClr val="accent2"/>
                </a:solidFill>
              </a:rPr>
              <a:t>fe80</a:t>
            </a:r>
            <a:r>
              <a:rPr lang="nb-NO" sz="2400" dirty="0">
                <a:solidFill>
                  <a:schemeClr val="accent2"/>
                </a:solidFill>
              </a:rPr>
              <a:t>: /64</a:t>
            </a:r>
            <a:r>
              <a:rPr lang="nb-NO" sz="2400" dirty="0"/>
              <a:t> er en </a:t>
            </a:r>
            <a:r>
              <a:rPr lang="nb-NO" sz="2400" dirty="0" err="1"/>
              <a:t>local</a:t>
            </a:r>
            <a:r>
              <a:rPr lang="nb-NO" sz="2400" dirty="0"/>
              <a:t> link adresse. Tilsvarer på mange måter 169.254.X.X adresser (tas dersom IPv6-kapabel </a:t>
            </a:r>
            <a:r>
              <a:rPr lang="nb-NO" sz="2400" dirty="0" err="1"/>
              <a:t>router</a:t>
            </a:r>
            <a:r>
              <a:rPr lang="nb-NO" sz="2400" dirty="0"/>
              <a:t> ikke er </a:t>
            </a:r>
            <a:r>
              <a:rPr lang="nb-NO" sz="2400" dirty="0" err="1"/>
              <a:t>tilgjenglig</a:t>
            </a:r>
            <a:r>
              <a:rPr lang="nb-NO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>
                <a:solidFill>
                  <a:schemeClr val="accent2"/>
                </a:solidFill>
              </a:rPr>
              <a:t>::</a:t>
            </a:r>
            <a:r>
              <a:rPr lang="en-GB" sz="2400" dirty="0" err="1">
                <a:solidFill>
                  <a:schemeClr val="accent2"/>
                </a:solidFill>
              </a:rPr>
              <a:t>ffff</a:t>
            </a:r>
            <a:r>
              <a:rPr lang="en-GB" sz="2400" dirty="0">
                <a:solidFill>
                  <a:schemeClr val="accent2"/>
                </a:solidFill>
              </a:rPr>
              <a:t>:/96</a:t>
            </a:r>
            <a:r>
              <a:rPr lang="en-GB" sz="2400" dirty="0"/>
              <a:t> </a:t>
            </a:r>
            <a:r>
              <a:rPr lang="en-GB" sz="2400" dirty="0" err="1"/>
              <a:t>benyttes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IPv4-overgangsadresser,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får</a:t>
            </a:r>
            <a:r>
              <a:rPr lang="en-GB" sz="2400" dirty="0"/>
              <a:t> </a:t>
            </a:r>
            <a:r>
              <a:rPr lang="en-GB" sz="2400" dirty="0" err="1"/>
              <a:t>formatet</a:t>
            </a:r>
            <a:r>
              <a:rPr lang="en-GB" sz="2400" dirty="0"/>
              <a:t>: </a:t>
            </a:r>
            <a:r>
              <a:rPr lang="en-GB" sz="2400" dirty="0">
                <a:solidFill>
                  <a:schemeClr val="accent2"/>
                </a:solidFill>
              </a:rPr>
              <a:t>::ffff:192.0.2.114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/>
              <a:t>TYPER ADRESSER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188" y="1066800"/>
            <a:ext cx="8501062" cy="5410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nb-NO" dirty="0" err="1"/>
              <a:t>Broadcast</a:t>
            </a:r>
            <a:r>
              <a:rPr lang="nb-NO" dirty="0"/>
              <a:t> videreføres ikke fra v4</a:t>
            </a:r>
          </a:p>
          <a:p>
            <a:pPr lvl="1" eaLnBrk="1" hangingPunct="1">
              <a:defRPr/>
            </a:pPr>
            <a:r>
              <a:rPr lang="nb-NO" dirty="0"/>
              <a:t>Bruker </a:t>
            </a:r>
            <a:r>
              <a:rPr lang="nb-NO" dirty="0" err="1">
                <a:solidFill>
                  <a:srgbClr val="FF0000"/>
                </a:solidFill>
              </a:rPr>
              <a:t>multicast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i stedet.</a:t>
            </a:r>
          </a:p>
          <a:p>
            <a:pPr eaLnBrk="1" hangingPunct="1">
              <a:defRPr/>
            </a:pPr>
            <a:r>
              <a:rPr lang="nb-NO" dirty="0"/>
              <a:t>Tre typer adresser</a:t>
            </a:r>
          </a:p>
          <a:p>
            <a:pPr lvl="1" eaLnBrk="1" hangingPunct="1">
              <a:defRPr/>
            </a:pPr>
            <a:r>
              <a:rPr lang="nb-NO" dirty="0" err="1">
                <a:solidFill>
                  <a:srgbClr val="FF0000"/>
                </a:solidFill>
              </a:rPr>
              <a:t>Unicast</a:t>
            </a:r>
            <a:endParaRPr lang="nb-NO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nb-NO" dirty="0"/>
              <a:t>Enkeltadresse</a:t>
            </a:r>
          </a:p>
          <a:p>
            <a:pPr lvl="1" eaLnBrk="1" hangingPunct="1">
              <a:defRPr/>
            </a:pPr>
            <a:r>
              <a:rPr lang="nb-NO" dirty="0" err="1">
                <a:solidFill>
                  <a:srgbClr val="FF0000"/>
                </a:solidFill>
              </a:rPr>
              <a:t>Anycast</a:t>
            </a:r>
            <a:endParaRPr lang="nb-NO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nb-NO" dirty="0"/>
              <a:t>Første som tar mot</a:t>
            </a:r>
          </a:p>
          <a:p>
            <a:pPr lvl="2" eaLnBrk="1" hangingPunct="1">
              <a:defRPr/>
            </a:pPr>
            <a:r>
              <a:rPr lang="nb-NO" dirty="0"/>
              <a:t>Bestemmes av </a:t>
            </a:r>
            <a:r>
              <a:rPr lang="nb-NO" dirty="0" err="1"/>
              <a:t>router</a:t>
            </a:r>
            <a:endParaRPr lang="nb-NO" dirty="0"/>
          </a:p>
          <a:p>
            <a:pPr lvl="1" eaLnBrk="1" hangingPunct="1">
              <a:defRPr/>
            </a:pPr>
            <a:r>
              <a:rPr lang="nb-NO" dirty="0" err="1">
                <a:solidFill>
                  <a:srgbClr val="FF0000"/>
                </a:solidFill>
              </a:rPr>
              <a:t>Multicast</a:t>
            </a:r>
            <a:endParaRPr lang="nb-NO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nb-NO" dirty="0"/>
              <a:t>Til en forhåndsdefinert gruppe (</a:t>
            </a:r>
            <a:r>
              <a:rPr lang="nb-NO" dirty="0" err="1"/>
              <a:t>site</a:t>
            </a:r>
            <a:r>
              <a:rPr lang="nb-NO" dirty="0"/>
              <a:t>)</a:t>
            </a:r>
          </a:p>
          <a:p>
            <a:pPr lvl="2" eaLnBrk="1" hangingPunct="1">
              <a:defRPr/>
            </a:pPr>
            <a:r>
              <a:rPr lang="nb-NO" dirty="0"/>
              <a:t>Format: FF00::/8 (F.eks. FF02::1 alle noder på samme link)</a:t>
            </a:r>
          </a:p>
          <a:p>
            <a:pPr lvl="2" eaLnBrk="1" hangingPunct="1">
              <a:defRPr/>
            </a:pPr>
            <a:r>
              <a:rPr lang="nb-NO" dirty="0"/>
              <a:t>Bruker MLD (Multicast </a:t>
            </a:r>
            <a:r>
              <a:rPr lang="nb-NO" dirty="0" err="1"/>
              <a:t>Listener</a:t>
            </a:r>
            <a:r>
              <a:rPr lang="nb-NO" dirty="0"/>
              <a:t> </a:t>
            </a:r>
            <a:r>
              <a:rPr lang="nb-NO" dirty="0" err="1"/>
              <a:t>Discovery</a:t>
            </a:r>
            <a:r>
              <a:rPr lang="nb-NO" dirty="0"/>
              <a:t>) og ND (</a:t>
            </a:r>
            <a:r>
              <a:rPr lang="nb-NO" dirty="0" err="1"/>
              <a:t>Neighbour</a:t>
            </a:r>
            <a:r>
              <a:rPr lang="nb-NO" dirty="0"/>
              <a:t> </a:t>
            </a:r>
            <a:r>
              <a:rPr lang="nb-NO" dirty="0" err="1"/>
              <a:t>Discovery</a:t>
            </a:r>
            <a:r>
              <a:rPr lang="nb-NO" dirty="0"/>
              <a:t>) protokollene.</a:t>
            </a:r>
          </a:p>
          <a:p>
            <a:pPr lvl="2" eaLnBrk="1" hangingPunct="1">
              <a:defRPr/>
            </a:pPr>
            <a:endParaRPr lang="nb-NO" dirty="0"/>
          </a:p>
          <a:p>
            <a:pPr lvl="2" eaLnBrk="1" hangingPunct="1">
              <a:defRPr/>
            </a:pP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/>
              <a:t>IPv6</a:t>
            </a:r>
            <a:endParaRPr lang="en-GB" sz="3600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nb-NO" dirty="0"/>
              <a:t>ARP skal bort</a:t>
            </a:r>
          </a:p>
          <a:p>
            <a:pPr eaLnBrk="1" hangingPunct="1"/>
            <a:r>
              <a:rPr lang="nb-NO" dirty="0"/>
              <a:t>DHCP trengs ikke lenger</a:t>
            </a:r>
          </a:p>
          <a:p>
            <a:pPr lvl="1"/>
            <a:r>
              <a:rPr lang="nb-NO" dirty="0"/>
              <a:t>men </a:t>
            </a:r>
            <a:r>
              <a:rPr lang="nb-NO" dirty="0">
                <a:solidFill>
                  <a:srgbClr val="FF0000"/>
                </a:solidFill>
              </a:rPr>
              <a:t>DHCPv6</a:t>
            </a:r>
            <a:r>
              <a:rPr lang="nb-NO" dirty="0"/>
              <a:t> kan brukes til å dele ut DNS-server og i administrerte nettverk (LAN/WAN)</a:t>
            </a:r>
          </a:p>
          <a:p>
            <a:pPr lvl="1" eaLnBrk="1" hangingPunct="1"/>
            <a:r>
              <a:rPr lang="nb-NO" dirty="0"/>
              <a:t>Erstattes av IPv6 meldingsutveksling for å finne </a:t>
            </a:r>
            <a:r>
              <a:rPr lang="nb-NO" dirty="0" err="1"/>
              <a:t>gateway</a:t>
            </a:r>
            <a:r>
              <a:rPr lang="nb-NO" dirty="0"/>
              <a:t> som tildeler </a:t>
            </a:r>
            <a:r>
              <a:rPr lang="nb-NO" dirty="0" err="1"/>
              <a:t>scope:globale</a:t>
            </a:r>
            <a:r>
              <a:rPr lang="nb-NO" dirty="0"/>
              <a:t> adresse basert på MAC-adresse</a:t>
            </a:r>
          </a:p>
          <a:p>
            <a:pPr eaLnBrk="1" hangingPunct="1"/>
            <a:r>
              <a:rPr lang="nb-NO" dirty="0"/>
              <a:t>Ny ICMPv6</a:t>
            </a:r>
          </a:p>
          <a:p>
            <a:pPr lvl="1"/>
            <a:r>
              <a:rPr lang="nb-NO" dirty="0"/>
              <a:t>Kan «erstatte» DHCP-oppsett av </a:t>
            </a:r>
            <a:r>
              <a:rPr lang="nb-NO" dirty="0" err="1"/>
              <a:t>router</a:t>
            </a:r>
            <a:r>
              <a:rPr lang="nb-NO" dirty="0"/>
              <a:t> o.l.</a:t>
            </a:r>
          </a:p>
          <a:p>
            <a:pPr lvl="1"/>
            <a:r>
              <a:rPr lang="nb-NO" dirty="0"/>
              <a:t>Mange nye typer meldinger.</a:t>
            </a:r>
          </a:p>
          <a:p>
            <a:pPr eaLnBrk="1" hangingPunct="1"/>
            <a:r>
              <a:rPr lang="nb-NO" dirty="0"/>
              <a:t>Nye versjoner av RIP, OSPF og andre </a:t>
            </a:r>
            <a:r>
              <a:rPr lang="nb-NO" dirty="0" err="1"/>
              <a:t>routing</a:t>
            </a:r>
            <a:r>
              <a:rPr lang="nb-NO" dirty="0"/>
              <a:t>-protokoller.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22316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Forwarding</a:t>
            </a:r>
            <a:r>
              <a:rPr lang="en-US" sz="3600" dirty="0" err="1"/>
              <a:t>tabell</a:t>
            </a:r>
            <a:r>
              <a:rPr lang="en-US" sz="3600" dirty="0"/>
              <a:t>: </a:t>
            </a:r>
            <a:r>
              <a:rPr lang="en-US" sz="3600" dirty="0" err="1"/>
              <a:t>eksempel</a:t>
            </a:r>
            <a:r>
              <a:rPr lang="en-US" sz="3600" dirty="0"/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2345" y="2204864"/>
            <a:ext cx="747512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800" dirty="0"/>
              <a:t>                 </a:t>
            </a:r>
            <a:r>
              <a:rPr lang="en-US" sz="1800" u="sng" dirty="0" err="1">
                <a:latin typeface="Times" charset="0"/>
                <a:cs typeface="Times New Roman" pitchFamily="18" charset="0"/>
              </a:rPr>
              <a:t>Adresseområde</a:t>
            </a:r>
            <a:r>
              <a:rPr lang="en-US" sz="1800" u="sng" dirty="0">
                <a:latin typeface="Times" charset="0"/>
                <a:cs typeface="Times New Roman" pitchFamily="18" charset="0"/>
              </a:rPr>
              <a:t> for </a:t>
            </a:r>
            <a:r>
              <a:rPr lang="en-US" sz="1800" u="sng" dirty="0" err="1">
                <a:latin typeface="Times" charset="0"/>
                <a:cs typeface="Times New Roman" pitchFamily="18" charset="0"/>
              </a:rPr>
              <a:t>mottager</a:t>
            </a:r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</a:t>
            </a:r>
            <a:r>
              <a:rPr lang="en-US" sz="1800" u="sng" dirty="0">
                <a:latin typeface="Times" charset="0"/>
                <a:cs typeface="Times New Roman" pitchFamily="18" charset="0"/>
              </a:rPr>
              <a:t>Link interface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</a:t>
            </a:r>
            <a:r>
              <a:rPr lang="en-US" sz="1800" b="1" dirty="0">
                <a:solidFill>
                  <a:schemeClr val="tx2"/>
                </a:solidFill>
                <a:latin typeface="Times" charset="0"/>
                <a:cs typeface="Times New Roman" pitchFamily="18" charset="0"/>
              </a:rPr>
              <a:t>11001000 00010111 00010</a:t>
            </a:r>
            <a:r>
              <a:rPr lang="en-US" sz="18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000 00000000</a:t>
            </a:r>
            <a:endParaRPr lang="en-US" sz="1800" dirty="0">
              <a:solidFill>
                <a:srgbClr val="FF0000"/>
              </a:solidFill>
            </a:endParaRPr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</a:t>
            </a:r>
            <a:r>
              <a:rPr lang="en-US" sz="1800" dirty="0" err="1">
                <a:latin typeface="Times" charset="0"/>
                <a:cs typeface="Times New Roman" pitchFamily="18" charset="0"/>
              </a:rPr>
              <a:t>til</a:t>
            </a:r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                               0  </a:t>
            </a:r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</a:t>
            </a:r>
            <a:r>
              <a:rPr lang="en-US" sz="1800" b="1" dirty="0">
                <a:solidFill>
                  <a:schemeClr val="tx2"/>
                </a:solidFill>
                <a:latin typeface="Times" charset="0"/>
                <a:cs typeface="Times New Roman" pitchFamily="18" charset="0"/>
              </a:rPr>
              <a:t>11001000 00010111 00010</a:t>
            </a:r>
            <a:r>
              <a:rPr lang="en-US" sz="18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111 11111111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</a:t>
            </a:r>
            <a:r>
              <a:rPr lang="en-US" sz="1800" b="1" dirty="0">
                <a:latin typeface="Times" charset="0"/>
                <a:cs typeface="Times New Roman" pitchFamily="18" charset="0"/>
              </a:rPr>
              <a:t>11001000 00010111 00011</a:t>
            </a:r>
            <a:r>
              <a:rPr lang="en-US" sz="1800" dirty="0">
                <a:latin typeface="Times" charset="0"/>
                <a:cs typeface="Times New Roman" pitchFamily="18" charset="0"/>
              </a:rPr>
              <a:t>000 </a:t>
            </a:r>
            <a:r>
              <a:rPr lang="en-US" sz="18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00000000</a:t>
            </a:r>
            <a:endParaRPr lang="en-US" sz="1800" dirty="0">
              <a:solidFill>
                <a:srgbClr val="FF0000"/>
              </a:solidFill>
            </a:endParaRPr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</a:t>
            </a:r>
            <a:r>
              <a:rPr lang="en-US" sz="1800" dirty="0" err="1">
                <a:latin typeface="Times" charset="0"/>
                <a:cs typeface="Times New Roman" pitchFamily="18" charset="0"/>
              </a:rPr>
              <a:t>til</a:t>
            </a:r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                               1</a:t>
            </a:r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</a:t>
            </a:r>
            <a:r>
              <a:rPr lang="en-US" sz="1800" b="1" dirty="0">
                <a:latin typeface="Times" charset="0"/>
                <a:cs typeface="Times New Roman" pitchFamily="18" charset="0"/>
              </a:rPr>
              <a:t>11001000 00010111 00011</a:t>
            </a:r>
            <a:r>
              <a:rPr lang="en-US" sz="1800" dirty="0">
                <a:latin typeface="Times" charset="0"/>
                <a:cs typeface="Times New Roman" pitchFamily="18" charset="0"/>
              </a:rPr>
              <a:t>000 </a:t>
            </a:r>
            <a:r>
              <a:rPr lang="en-US" sz="18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11111111</a:t>
            </a:r>
            <a:r>
              <a:rPr lang="en-US" sz="1800" dirty="0">
                <a:latin typeface="Times" charset="0"/>
                <a:cs typeface="Times New Roman" pitchFamily="18" charset="0"/>
              </a:rPr>
              <a:t> 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</a:t>
            </a:r>
            <a:r>
              <a:rPr lang="en-US" sz="1800" b="1" dirty="0">
                <a:latin typeface="Times" charset="0"/>
                <a:cs typeface="Times New Roman" pitchFamily="18" charset="0"/>
              </a:rPr>
              <a:t>11001000 00010111 00011</a:t>
            </a:r>
            <a:r>
              <a:rPr lang="en-US" sz="1800" dirty="0">
                <a:solidFill>
                  <a:srgbClr val="00B050"/>
                </a:solidFill>
                <a:latin typeface="Times" charset="0"/>
                <a:cs typeface="Times New Roman" pitchFamily="18" charset="0"/>
              </a:rPr>
              <a:t>001</a:t>
            </a:r>
            <a:r>
              <a:rPr lang="en-US" sz="1800" dirty="0">
                <a:latin typeface="Times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00000000</a:t>
            </a:r>
            <a:endParaRPr lang="en-US" sz="1800" dirty="0">
              <a:solidFill>
                <a:srgbClr val="FF0000"/>
              </a:solidFill>
            </a:endParaRPr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</a:t>
            </a:r>
            <a:r>
              <a:rPr lang="en-US" sz="1800" dirty="0" err="1">
                <a:latin typeface="Times" charset="0"/>
                <a:cs typeface="Times New Roman" pitchFamily="18" charset="0"/>
              </a:rPr>
              <a:t>til</a:t>
            </a:r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                              2</a:t>
            </a:r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</a:t>
            </a:r>
            <a:r>
              <a:rPr lang="en-US" sz="1800" b="1" dirty="0">
                <a:latin typeface="Times" charset="0"/>
                <a:cs typeface="Times New Roman" pitchFamily="18" charset="0"/>
              </a:rPr>
              <a:t>11001000 00010111 00011</a:t>
            </a:r>
            <a:r>
              <a:rPr lang="en-US" sz="1800" dirty="0">
                <a:solidFill>
                  <a:srgbClr val="00B050"/>
                </a:solidFill>
                <a:latin typeface="Times" charset="0"/>
                <a:cs typeface="Times New Roman" pitchFamily="18" charset="0"/>
              </a:rPr>
              <a:t>111</a:t>
            </a:r>
            <a:r>
              <a:rPr lang="en-US" sz="1800" dirty="0">
                <a:latin typeface="Times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11111111</a:t>
            </a:r>
            <a:r>
              <a:rPr lang="en-US" sz="1800" dirty="0">
                <a:latin typeface="Times" charset="0"/>
                <a:cs typeface="Times New Roman" pitchFamily="18" charset="0"/>
              </a:rPr>
              <a:t> 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</a:t>
            </a:r>
            <a:r>
              <a:rPr lang="en-US" sz="1800" dirty="0" err="1">
                <a:latin typeface="Times" charset="0"/>
                <a:cs typeface="Times New Roman" pitchFamily="18" charset="0"/>
              </a:rPr>
              <a:t>ellers</a:t>
            </a:r>
            <a:r>
              <a:rPr lang="en-US" sz="1800" dirty="0">
                <a:latin typeface="Times" charset="0"/>
                <a:cs typeface="Times New Roman" pitchFamily="18" charset="0"/>
              </a:rPr>
              <a:t>                                                                     3</a:t>
            </a:r>
          </a:p>
        </p:txBody>
      </p:sp>
      <p:sp>
        <p:nvSpPr>
          <p:cNvPr id="3174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16216" y="1052736"/>
            <a:ext cx="1730375" cy="83026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</a:t>
            </a:r>
            <a:r>
              <a:rPr lang="en-US" dirty="0" err="1">
                <a:solidFill>
                  <a:srgbClr val="FF0000"/>
                </a:solidFill>
              </a:rPr>
              <a:t>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mulige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adresser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SLAAC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>
                <a:solidFill>
                  <a:srgbClr val="FF0000"/>
                </a:solidFill>
              </a:rPr>
              <a:t>S</a:t>
            </a:r>
            <a:r>
              <a:rPr lang="nb-NO" dirty="0" err="1"/>
              <a:t>tate</a:t>
            </a:r>
            <a:r>
              <a:rPr lang="nb-NO" dirty="0" err="1">
                <a:solidFill>
                  <a:srgbClr val="FF0000"/>
                </a:solidFill>
              </a:rPr>
              <a:t>L</a:t>
            </a:r>
            <a:r>
              <a:rPr lang="nb-NO" dirty="0" err="1"/>
              <a:t>ess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A</a:t>
            </a:r>
            <a:r>
              <a:rPr lang="nb-NO" dirty="0" err="1"/>
              <a:t>ddress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A</a:t>
            </a:r>
            <a:r>
              <a:rPr lang="nb-NO" dirty="0" err="1"/>
              <a:t>uto</a:t>
            </a:r>
            <a:r>
              <a:rPr lang="nb-NO" dirty="0" err="1">
                <a:solidFill>
                  <a:srgbClr val="FF0000"/>
                </a:solidFill>
              </a:rPr>
              <a:t>C</a:t>
            </a:r>
            <a:r>
              <a:rPr lang="nb-NO" dirty="0" err="1"/>
              <a:t>onfiguration</a:t>
            </a:r>
            <a:endParaRPr lang="nb-NO" dirty="0"/>
          </a:p>
          <a:p>
            <a:pPr lvl="1"/>
            <a:r>
              <a:rPr lang="nb-NO" dirty="0"/>
              <a:t>Skal automatisk sette opp IPv6 nettet for deg.</a:t>
            </a:r>
          </a:p>
          <a:p>
            <a:r>
              <a:rPr lang="nb-NO" dirty="0"/>
              <a:t>Typisk for bruk i lokal- og hjemme-nettverk med IPv6-kapabel </a:t>
            </a:r>
            <a:r>
              <a:rPr lang="nb-NO" b="1" dirty="0" err="1"/>
              <a:t>router</a:t>
            </a:r>
            <a:r>
              <a:rPr lang="nb-NO" dirty="0"/>
              <a:t> </a:t>
            </a:r>
            <a:r>
              <a:rPr lang="nb-NO" b="1" dirty="0"/>
              <a:t>og ISP som tilbyr IPv6</a:t>
            </a:r>
          </a:p>
          <a:p>
            <a:r>
              <a:rPr lang="nb-NO" dirty="0"/>
              <a:t>Bruker ICMPv6 til å finne </a:t>
            </a:r>
            <a:r>
              <a:rPr lang="nb-NO" dirty="0" err="1"/>
              <a:t>router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får tildelt IPv6 adresse og andre </a:t>
            </a:r>
            <a:r>
              <a:rPr lang="nb-NO" dirty="0" err="1"/>
              <a:t>parmetere</a:t>
            </a:r>
            <a:r>
              <a:rPr lang="nb-NO" dirty="0"/>
              <a:t> av </a:t>
            </a:r>
            <a:r>
              <a:rPr lang="nb-NO" dirty="0" err="1"/>
              <a:t>routeren</a:t>
            </a:r>
            <a:endParaRPr lang="nb-NO" dirty="0"/>
          </a:p>
          <a:p>
            <a:endParaRPr lang="nb-NO" b="1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Ipconfig</a:t>
            </a:r>
            <a:r>
              <a:rPr lang="nb-NO" dirty="0"/>
              <a:t> /all (</a:t>
            </a:r>
            <a:r>
              <a:rPr lang="nb-NO" dirty="0" err="1"/>
              <a:t>ifconfig</a:t>
            </a:r>
            <a:r>
              <a:rPr lang="nb-NO" dirty="0"/>
              <a:t> -l) «forteller»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" y="980728"/>
            <a:ext cx="7494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25144"/>
            <a:ext cx="631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z="3600"/>
              <a:t>IPv6 i virkeligheten</a:t>
            </a:r>
            <a:endParaRPr lang="en-GB" sz="360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b-NO" dirty="0"/>
              <a:t>I Windows, OSX og Linux (</a:t>
            </a:r>
            <a:r>
              <a:rPr lang="nb-NO" dirty="0" err="1"/>
              <a:t>kernel</a:t>
            </a:r>
            <a:r>
              <a:rPr lang="nb-NO" dirty="0"/>
              <a:t> 2.6.x) er IPv6 en del av ”standardpakken”</a:t>
            </a:r>
          </a:p>
          <a:p>
            <a:pPr eaLnBrk="1" hangingPunct="1"/>
            <a:r>
              <a:rPr lang="nb-NO" dirty="0"/>
              <a:t>I Vista, Win7&amp;8 er IPv6 aktivert pr </a:t>
            </a:r>
            <a:r>
              <a:rPr lang="nb-NO" dirty="0" err="1"/>
              <a:t>default</a:t>
            </a:r>
            <a:r>
              <a:rPr lang="nb-NO" dirty="0"/>
              <a:t>, OSX (</a:t>
            </a:r>
            <a:r>
              <a:rPr lang="nb-NO" dirty="0" err="1"/>
              <a:t>Free</a:t>
            </a:r>
            <a:r>
              <a:rPr lang="nb-NO" dirty="0"/>
              <a:t> BSD) også aktivert som ”</a:t>
            </a:r>
            <a:r>
              <a:rPr lang="nb-NO" dirty="0" err="1"/>
              <a:t>default</a:t>
            </a:r>
            <a:r>
              <a:rPr lang="nb-NO" dirty="0"/>
              <a:t>” siden 10.4 (?)</a:t>
            </a:r>
          </a:p>
          <a:p>
            <a:pPr eaLnBrk="1" hangingPunct="1"/>
            <a:r>
              <a:rPr lang="nb-NO" dirty="0"/>
              <a:t>I realiteten må man basere seg på </a:t>
            </a:r>
            <a:r>
              <a:rPr lang="nb-NO" dirty="0" err="1"/>
              <a:t>tunneling</a:t>
            </a:r>
            <a:r>
              <a:rPr lang="nb-NO" dirty="0"/>
              <a:t> gjennom IPv4 og en god del håndarbeid.</a:t>
            </a:r>
          </a:p>
          <a:p>
            <a:pPr lvl="1" eaLnBrk="1" hangingPunct="1"/>
            <a:r>
              <a:rPr lang="nb-NO" dirty="0"/>
              <a:t>Det kommer (kanskje) ikke til å vare (veldig..) lenge…</a:t>
            </a:r>
          </a:p>
          <a:p>
            <a:pPr lvl="1" eaLnBrk="1" hangingPunct="1"/>
            <a:r>
              <a:rPr lang="nb-NO" dirty="0" err="1"/>
              <a:t>uPnP</a:t>
            </a:r>
            <a:r>
              <a:rPr lang="nb-NO" dirty="0"/>
              <a:t> er gira mot IPv6 f.eks.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IPv6 problemer pr d.d.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Tunneling ved </a:t>
            </a:r>
            <a:r>
              <a:rPr lang="nb-NO" dirty="0">
                <a:solidFill>
                  <a:schemeClr val="tx2"/>
                </a:solidFill>
              </a:rPr>
              <a:t>6in4</a:t>
            </a:r>
            <a:r>
              <a:rPr lang="nb-NO" dirty="0"/>
              <a:t> viser seg å stoppes av mange brannmurer fordi den legger en ny versjonskode (41) inn i IPv4-headeren</a:t>
            </a:r>
          </a:p>
          <a:p>
            <a:r>
              <a:rPr lang="nb-NO" dirty="0"/>
              <a:t>Bare et fåtall </a:t>
            </a:r>
            <a:r>
              <a:rPr lang="nb-NO" dirty="0">
                <a:solidFill>
                  <a:srgbClr val="0070C0"/>
                </a:solidFill>
              </a:rPr>
              <a:t>nettverksadministratorer</a:t>
            </a:r>
            <a:r>
              <a:rPr lang="nb-NO" dirty="0"/>
              <a:t> kan særlig mye om IPv6.</a:t>
            </a:r>
          </a:p>
          <a:p>
            <a:r>
              <a:rPr lang="nb-NO" dirty="0"/>
              <a:t>Mange </a:t>
            </a:r>
            <a:r>
              <a:rPr lang="nb-NO" dirty="0" err="1">
                <a:solidFill>
                  <a:srgbClr val="0070C0"/>
                </a:solidFill>
              </a:rPr>
              <a:t>ISP</a:t>
            </a:r>
            <a:r>
              <a:rPr lang="nb-NO" dirty="0" err="1"/>
              <a:t>er</a:t>
            </a:r>
            <a:r>
              <a:rPr lang="nb-NO" dirty="0"/>
              <a:t> har ikke gjort noen forberedelser i det hele tatt…</a:t>
            </a:r>
          </a:p>
          <a:p>
            <a:r>
              <a:rPr lang="nb-NO" dirty="0"/>
              <a:t>Kun få år siden </a:t>
            </a:r>
            <a:r>
              <a:rPr lang="nb-NO" dirty="0">
                <a:solidFill>
                  <a:srgbClr val="0070C0"/>
                </a:solidFill>
              </a:rPr>
              <a:t>DNS</a:t>
            </a:r>
            <a:r>
              <a:rPr lang="nb-NO" dirty="0"/>
              <a:t> AAAA-</a:t>
            </a:r>
            <a:r>
              <a:rPr lang="nb-NO" dirty="0" err="1"/>
              <a:t>records</a:t>
            </a:r>
            <a:r>
              <a:rPr lang="nb-NO" dirty="0"/>
              <a:t> ble </a:t>
            </a:r>
            <a:r>
              <a:rPr lang="nb-NO" dirty="0" err="1"/>
              <a:t>tilgjenglige</a:t>
            </a:r>
            <a:r>
              <a:rPr lang="nb-NO" dirty="0"/>
              <a:t> i </a:t>
            </a:r>
            <a:r>
              <a:rPr lang="nb-NO" dirty="0" err="1"/>
              <a:t>root</a:t>
            </a:r>
            <a:r>
              <a:rPr lang="nb-NO" dirty="0"/>
              <a:t>-servere</a:t>
            </a:r>
          </a:p>
          <a:p>
            <a:r>
              <a:rPr lang="nb-NO" dirty="0"/>
              <a:t>Mange </a:t>
            </a:r>
            <a:r>
              <a:rPr lang="nb-NO" dirty="0">
                <a:solidFill>
                  <a:srgbClr val="0070C0"/>
                </a:solidFill>
              </a:rPr>
              <a:t>applikasjoner</a:t>
            </a:r>
            <a:r>
              <a:rPr lang="nb-NO" dirty="0"/>
              <a:t> klarer ikke å håndtere annet enn IPv4 </a:t>
            </a:r>
            <a:r>
              <a:rPr lang="nb-NO" dirty="0" err="1"/>
              <a:t>sockets</a:t>
            </a:r>
            <a:endParaRPr lang="nb-NO" dirty="0"/>
          </a:p>
          <a:p>
            <a:r>
              <a:rPr lang="nb-NO" dirty="0"/>
              <a:t>+++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1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4965BCA3-C15D-48CE-B6B6-F2FB0E0FEF0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0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Skal nå kunne?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Forklare hvordan </a:t>
            </a:r>
            <a:r>
              <a:rPr lang="nb-NO" dirty="0" err="1">
                <a:solidFill>
                  <a:srgbClr val="FF0000"/>
                </a:solidFill>
              </a:rPr>
              <a:t>prefix-routing</a:t>
            </a:r>
            <a:r>
              <a:rPr lang="nb-NO" dirty="0"/>
              <a:t> foregår</a:t>
            </a:r>
          </a:p>
          <a:p>
            <a:r>
              <a:rPr lang="nb-NO" dirty="0"/>
              <a:t>Forklare hva en </a:t>
            </a:r>
            <a:r>
              <a:rPr lang="nb-NO" dirty="0">
                <a:solidFill>
                  <a:srgbClr val="FF0000"/>
                </a:solidFill>
              </a:rPr>
              <a:t>IPv4 adresse</a:t>
            </a:r>
            <a:r>
              <a:rPr lang="nb-NO" dirty="0"/>
              <a:t> og </a:t>
            </a:r>
            <a:r>
              <a:rPr lang="nb-NO" dirty="0">
                <a:solidFill>
                  <a:srgbClr val="FF0000"/>
                </a:solidFill>
              </a:rPr>
              <a:t>nettmaske</a:t>
            </a:r>
            <a:r>
              <a:rPr lang="nb-NO" dirty="0"/>
              <a:t> er</a:t>
            </a:r>
          </a:p>
          <a:p>
            <a:r>
              <a:rPr lang="nb-NO" dirty="0"/>
              <a:t>Finne ut hvilket </a:t>
            </a:r>
            <a:r>
              <a:rPr lang="nb-NO" dirty="0">
                <a:solidFill>
                  <a:srgbClr val="FF0000"/>
                </a:solidFill>
              </a:rPr>
              <a:t>IP-nett</a:t>
            </a:r>
            <a:r>
              <a:rPr lang="nb-NO" dirty="0"/>
              <a:t> en gitt IP-adresse tilhører, og beregne </a:t>
            </a:r>
            <a:r>
              <a:rPr lang="nb-NO" dirty="0" err="1">
                <a:solidFill>
                  <a:srgbClr val="FF0000"/>
                </a:solidFill>
              </a:rPr>
              <a:t>broadcast</a:t>
            </a:r>
            <a:r>
              <a:rPr lang="nb-NO" dirty="0"/>
              <a:t>-adressen</a:t>
            </a:r>
          </a:p>
          <a:p>
            <a:r>
              <a:rPr lang="nb-NO" dirty="0"/>
              <a:t>Vite viktigste </a:t>
            </a:r>
            <a:r>
              <a:rPr lang="nb-NO" dirty="0">
                <a:solidFill>
                  <a:srgbClr val="FF0000"/>
                </a:solidFill>
              </a:rPr>
              <a:t>forskjeller</a:t>
            </a:r>
            <a:r>
              <a:rPr lang="nb-NO" dirty="0"/>
              <a:t> på </a:t>
            </a:r>
            <a:r>
              <a:rPr lang="nb-NO" dirty="0">
                <a:solidFill>
                  <a:srgbClr val="FF0000"/>
                </a:solidFill>
              </a:rPr>
              <a:t>IPv4</a:t>
            </a:r>
            <a:r>
              <a:rPr lang="nb-NO" dirty="0"/>
              <a:t> og </a:t>
            </a:r>
            <a:r>
              <a:rPr lang="nb-NO" dirty="0">
                <a:solidFill>
                  <a:srgbClr val="FF0000"/>
                </a:solidFill>
              </a:rPr>
              <a:t>v6</a:t>
            </a:r>
          </a:p>
          <a:p>
            <a:r>
              <a:rPr lang="nb-NO" dirty="0"/>
              <a:t>Kjenne igjen </a:t>
            </a:r>
            <a:r>
              <a:rPr lang="nb-NO" dirty="0" err="1">
                <a:solidFill>
                  <a:srgbClr val="FF0000"/>
                </a:solidFill>
              </a:rPr>
              <a:t>localhost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private</a:t>
            </a:r>
            <a:r>
              <a:rPr lang="nb-NO" dirty="0"/>
              <a:t> og </a:t>
            </a:r>
            <a:r>
              <a:rPr lang="nb-NO" dirty="0" err="1">
                <a:solidFill>
                  <a:srgbClr val="FF0000"/>
                </a:solidFill>
              </a:rPr>
              <a:t>selvkonfigurerte</a:t>
            </a:r>
            <a:r>
              <a:rPr lang="nb-NO" dirty="0"/>
              <a:t> adresser (IPv4)</a:t>
            </a:r>
          </a:p>
          <a:p>
            <a:r>
              <a:rPr lang="nb-NO" dirty="0"/>
              <a:t>Forklare rollen til </a:t>
            </a:r>
            <a:r>
              <a:rPr lang="nb-NO" dirty="0">
                <a:solidFill>
                  <a:srgbClr val="FF0000"/>
                </a:solidFill>
              </a:rPr>
              <a:t>Standard Gateway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5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Skal nå kunne?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Beskrive virkemåten til </a:t>
            </a:r>
            <a:r>
              <a:rPr lang="nb-NO" dirty="0">
                <a:solidFill>
                  <a:srgbClr val="FF0000"/>
                </a:solidFill>
              </a:rPr>
              <a:t>DHCP</a:t>
            </a:r>
          </a:p>
          <a:p>
            <a:r>
              <a:rPr lang="nb-NO" dirty="0"/>
              <a:t>Beskrive virkemåten til </a:t>
            </a:r>
            <a:r>
              <a:rPr lang="nb-NO" dirty="0">
                <a:solidFill>
                  <a:srgbClr val="FF0000"/>
                </a:solidFill>
              </a:rPr>
              <a:t>NAT</a:t>
            </a:r>
            <a:r>
              <a:rPr lang="nb-NO" dirty="0"/>
              <a:t> (NAT/PAT)</a:t>
            </a:r>
          </a:p>
          <a:p>
            <a:r>
              <a:rPr lang="nb-NO" dirty="0"/>
              <a:t>Forklare rollen til </a:t>
            </a:r>
            <a:r>
              <a:rPr lang="nb-NO" dirty="0" err="1">
                <a:solidFill>
                  <a:srgbClr val="FF0000"/>
                </a:solidFill>
              </a:rPr>
              <a:t>routere</a:t>
            </a:r>
            <a:r>
              <a:rPr lang="nb-NO" dirty="0"/>
              <a:t> og </a:t>
            </a:r>
            <a:r>
              <a:rPr lang="nb-NO" dirty="0" err="1"/>
              <a:t>routing</a:t>
            </a:r>
            <a:r>
              <a:rPr lang="nb-NO" dirty="0"/>
              <a:t>-</a:t>
            </a:r>
            <a:r>
              <a:rPr lang="nb-NO" dirty="0">
                <a:solidFill>
                  <a:srgbClr val="FF0000"/>
                </a:solidFill>
              </a:rPr>
              <a:t>tabeller</a:t>
            </a:r>
          </a:p>
          <a:p>
            <a:r>
              <a:rPr lang="nb-NO" dirty="0"/>
              <a:t>Kjenne til at </a:t>
            </a:r>
            <a:r>
              <a:rPr lang="nb-NO" dirty="0" err="1"/>
              <a:t>routing</a:t>
            </a:r>
            <a:r>
              <a:rPr lang="nb-NO" dirty="0"/>
              <a:t> i </a:t>
            </a:r>
            <a:r>
              <a:rPr lang="nb-NO" dirty="0">
                <a:solidFill>
                  <a:srgbClr val="FF0000"/>
                </a:solidFill>
              </a:rPr>
              <a:t>stamnettet</a:t>
            </a:r>
            <a:r>
              <a:rPr lang="nb-NO" dirty="0"/>
              <a:t> er </a:t>
            </a:r>
            <a:r>
              <a:rPr lang="nb-NO" dirty="0">
                <a:solidFill>
                  <a:srgbClr val="FF0000"/>
                </a:solidFill>
              </a:rPr>
              <a:t>hierarkisk</a:t>
            </a:r>
            <a:r>
              <a:rPr lang="nb-NO" dirty="0"/>
              <a:t> og foregår med </a:t>
            </a:r>
            <a:r>
              <a:rPr lang="nb-NO" dirty="0">
                <a:solidFill>
                  <a:srgbClr val="FF0000"/>
                </a:solidFill>
              </a:rPr>
              <a:t>BGP</a:t>
            </a:r>
            <a:r>
              <a:rPr lang="nb-NO" dirty="0"/>
              <a:t> </a:t>
            </a:r>
            <a:r>
              <a:rPr lang="nb-NO" dirty="0" err="1"/>
              <a:t>routing</a:t>
            </a:r>
            <a:r>
              <a:rPr lang="nb-NO" dirty="0"/>
              <a:t>-protokollen </a:t>
            </a:r>
          </a:p>
          <a:p>
            <a:pPr lvl="1"/>
            <a:r>
              <a:rPr lang="nb-NO" dirty="0"/>
              <a:t>Forklare hva et </a:t>
            </a:r>
            <a:r>
              <a:rPr lang="nb-NO" dirty="0">
                <a:solidFill>
                  <a:srgbClr val="FF0000"/>
                </a:solidFill>
              </a:rPr>
              <a:t>AS</a:t>
            </a:r>
            <a:r>
              <a:rPr lang="nb-NO" dirty="0"/>
              <a:t> og AS-nummer er.</a:t>
            </a:r>
          </a:p>
          <a:p>
            <a:r>
              <a:rPr lang="nb-NO" dirty="0"/>
              <a:t>bruke </a:t>
            </a:r>
            <a:r>
              <a:rPr lang="nb-NO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ipconfig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ifconfig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nb-NO" dirty="0"/>
              <a:t>, </a:t>
            </a:r>
            <a:r>
              <a:rPr lang="nb-NO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tracert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traceroute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nb-NO" dirty="0"/>
              <a:t> og </a:t>
            </a:r>
            <a:br>
              <a:rPr lang="nb-NO" dirty="0"/>
            </a:br>
            <a:r>
              <a:rPr lang="nb-NO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 –r (</a:t>
            </a:r>
            <a:r>
              <a:rPr lang="nb-NO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route</a:t>
            </a:r>
            <a:r>
              <a:rPr lang="nb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0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“Longest prefix matching”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/>
              <a:t>Bjørn O. Listog -- blistog@nith.no</a:t>
            </a:r>
          </a:p>
        </p:txBody>
      </p:sp>
      <p:sp>
        <p:nvSpPr>
          <p:cNvPr id="3277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7504" y="1585586"/>
            <a:ext cx="78037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dirty="0"/>
              <a:t>                                </a:t>
            </a:r>
            <a:r>
              <a:rPr lang="en-US" u="sng" dirty="0">
                <a:latin typeface="Times" charset="0"/>
                <a:cs typeface="Times New Roman" pitchFamily="18" charset="0"/>
              </a:rPr>
              <a:t>Prefix match</a:t>
            </a:r>
            <a:r>
              <a:rPr lang="en-US" dirty="0">
                <a:latin typeface="Times" charset="0"/>
                <a:cs typeface="Times New Roman" pitchFamily="18" charset="0"/>
              </a:rPr>
              <a:t>                        </a:t>
            </a:r>
            <a:r>
              <a:rPr lang="en-US" u="sng" dirty="0">
                <a:latin typeface="Times" charset="0"/>
                <a:cs typeface="Times New Roman" pitchFamily="18" charset="0"/>
              </a:rPr>
              <a:t>Link interface</a:t>
            </a:r>
            <a:endParaRPr lang="en-US" sz="2000" dirty="0"/>
          </a:p>
          <a:p>
            <a:pPr algn="just"/>
            <a:r>
              <a:rPr lang="en-US" dirty="0">
                <a:latin typeface="Times" charset="0"/>
                <a:cs typeface="Times New Roman" pitchFamily="18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11001000 00010111 0001</a:t>
            </a:r>
            <a:r>
              <a:rPr lang="en-US" dirty="0">
                <a:latin typeface="Times" charset="0"/>
                <a:cs typeface="Times New Roman" pitchFamily="18" charset="0"/>
              </a:rPr>
              <a:t>0                                       0 </a:t>
            </a:r>
            <a:endParaRPr lang="en-US" sz="2000" dirty="0"/>
          </a:p>
          <a:p>
            <a:pPr algn="just"/>
            <a:r>
              <a:rPr lang="en-US" dirty="0">
                <a:latin typeface="Times" charset="0"/>
                <a:cs typeface="Times New Roman" pitchFamily="18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11001000 00010111 0001</a:t>
            </a:r>
            <a:r>
              <a:rPr lang="en-US" dirty="0">
                <a:latin typeface="Times" charset="0"/>
                <a:cs typeface="Times New Roman" pitchFamily="18" charset="0"/>
              </a:rPr>
              <a:t>1000                                 1</a:t>
            </a:r>
            <a:endParaRPr lang="en-US" sz="2000" dirty="0"/>
          </a:p>
          <a:p>
            <a:pPr algn="just"/>
            <a:r>
              <a:rPr lang="en-US" dirty="0">
                <a:latin typeface="Times" charset="0"/>
                <a:cs typeface="Times New Roman" pitchFamily="18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11001000 00010111 0001</a:t>
            </a:r>
            <a:r>
              <a:rPr lang="en-US" dirty="0">
                <a:latin typeface="Times" charset="0"/>
                <a:cs typeface="Times New Roman" pitchFamily="18" charset="0"/>
              </a:rPr>
              <a:t>1                                       2</a:t>
            </a:r>
            <a:endParaRPr lang="en-US" sz="2000" dirty="0"/>
          </a:p>
          <a:p>
            <a:pPr algn="just"/>
            <a:r>
              <a:rPr lang="en-US" dirty="0">
                <a:latin typeface="Times" charset="0"/>
                <a:cs typeface="Times New Roman" pitchFamily="18" charset="0"/>
              </a:rPr>
              <a:t>                        </a:t>
            </a:r>
            <a:r>
              <a:rPr lang="en-US" dirty="0" err="1">
                <a:latin typeface="Times" charset="0"/>
                <a:cs typeface="Times New Roman" pitchFamily="18" charset="0"/>
              </a:rPr>
              <a:t>ellers</a:t>
            </a:r>
            <a:r>
              <a:rPr lang="en-US" dirty="0">
                <a:latin typeface="Times" charset="0"/>
                <a:cs typeface="Times New Roman" pitchFamily="18" charset="0"/>
              </a:rPr>
              <a:t>                                                            3</a:t>
            </a:r>
          </a:p>
        </p:txBody>
      </p:sp>
      <p:sp>
        <p:nvSpPr>
          <p:cNvPr id="3277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4929158"/>
            <a:ext cx="6210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dirty="0" err="1"/>
              <a:t>Mottager</a:t>
            </a:r>
            <a:r>
              <a:rPr lang="en-US" sz="2000" dirty="0"/>
              <a:t>: 11001000  00010111  00011000  10101010 </a:t>
            </a:r>
          </a:p>
        </p:txBody>
      </p:sp>
      <p:sp>
        <p:nvSpPr>
          <p:cNvPr id="3277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28700" y="3690938"/>
            <a:ext cx="1284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Eksempler</a:t>
            </a:r>
          </a:p>
        </p:txBody>
      </p:sp>
      <p:sp>
        <p:nvSpPr>
          <p:cNvPr id="32776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560" y="4191000"/>
            <a:ext cx="6187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Mottager</a:t>
            </a:r>
            <a:r>
              <a:rPr lang="en-US" sz="2000" dirty="0"/>
              <a:t>.: 11001000  00010111  00010110  10100001 </a:t>
            </a:r>
          </a:p>
        </p:txBody>
      </p:sp>
      <p:sp>
        <p:nvSpPr>
          <p:cNvPr id="32777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40500" y="4167188"/>
            <a:ext cx="202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Hvilket interface?</a:t>
            </a:r>
          </a:p>
        </p:txBody>
      </p:sp>
      <p:sp>
        <p:nvSpPr>
          <p:cNvPr id="32778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64313" y="4951413"/>
            <a:ext cx="202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Hvilket interface?</a:t>
            </a:r>
          </a:p>
        </p:txBody>
      </p:sp>
      <p:grpSp>
        <p:nvGrpSpPr>
          <p:cNvPr id="17" name="Group 16"/>
          <p:cNvGrpSpPr/>
          <p:nvPr>
            <p:custDataLst>
              <p:tags r:id="rId10"/>
            </p:custDataLst>
          </p:nvPr>
        </p:nvGrpSpPr>
        <p:grpSpPr>
          <a:xfrm>
            <a:off x="1835696" y="2204864"/>
            <a:ext cx="5616624" cy="2362374"/>
            <a:chOff x="1835696" y="2204864"/>
            <a:chExt cx="5616624" cy="2362374"/>
          </a:xfrm>
        </p:grpSpPr>
        <p:sp>
          <p:nvSpPr>
            <p:cNvPr id="3" name="Rectangle 2"/>
            <p:cNvSpPr/>
            <p:nvPr/>
          </p:nvSpPr>
          <p:spPr>
            <a:xfrm>
              <a:off x="1835696" y="4221088"/>
              <a:ext cx="2880320" cy="346150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" name="Elbow Connector 4"/>
            <p:cNvCxnSpPr>
              <a:stCxn id="3" idx="2"/>
            </p:cNvCxnSpPr>
            <p:nvPr/>
          </p:nvCxnSpPr>
          <p:spPr>
            <a:xfrm rot="5400000" flipH="1" flipV="1">
              <a:off x="4182901" y="1297819"/>
              <a:ext cx="2362374" cy="4176464"/>
            </a:xfrm>
            <a:prstGeom prst="bentConnector4">
              <a:avLst>
                <a:gd name="adj1" fmla="val -9677"/>
                <a:gd name="adj2" fmla="val 12366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>
            <p:custDataLst>
              <p:tags r:id="rId11"/>
            </p:custDataLst>
          </p:nvPr>
        </p:nvSpPr>
        <p:spPr>
          <a:xfrm>
            <a:off x="1763688" y="5002225"/>
            <a:ext cx="3312368" cy="34615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7" name="Elbow Connector 26"/>
          <p:cNvCxnSpPr>
            <a:stCxn id="26" idx="2"/>
          </p:cNvCxnSpPr>
          <p:nvPr>
            <p:custDataLst>
              <p:tags r:id="rId12"/>
            </p:custDataLst>
          </p:nvPr>
        </p:nvCxnSpPr>
        <p:spPr>
          <a:xfrm rot="5400000" flipH="1" flipV="1">
            <a:off x="4101858" y="1873096"/>
            <a:ext cx="2793293" cy="4157266"/>
          </a:xfrm>
          <a:prstGeom prst="bentConnector4">
            <a:avLst>
              <a:gd name="adj1" fmla="val -8184"/>
              <a:gd name="adj2" fmla="val 127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 </a:t>
            </a:r>
            <a:r>
              <a:rPr lang="nb-NO" dirty="0" err="1">
                <a:latin typeface="Courier" pitchFamily="49" charset="0"/>
              </a:rPr>
              <a:t>route</a:t>
            </a:r>
            <a:r>
              <a:rPr lang="nb-NO" dirty="0">
                <a:latin typeface="Courier" pitchFamily="49" charset="0"/>
              </a:rPr>
              <a:t> </a:t>
            </a:r>
            <a:r>
              <a:rPr lang="nb-NO" dirty="0" err="1">
                <a:latin typeface="Courier" pitchFamily="49" charset="0"/>
              </a:rPr>
              <a:t>print</a:t>
            </a:r>
            <a:endParaRPr lang="nb-NO" dirty="0">
              <a:latin typeface="Courier" pitchFamily="49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801" y="908720"/>
            <a:ext cx="9082087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nb-NO"/>
              <a:t>Bjørn O. Listog -- blistog@nith.no</a:t>
            </a:r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354821" y="5733256"/>
            <a:ext cx="496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Kan også bruke </a:t>
            </a:r>
            <a:r>
              <a:rPr lang="nb-NO" sz="3600" dirty="0" err="1">
                <a:latin typeface="Courier New" pitchFamily="49" charset="0"/>
                <a:cs typeface="Courier New" pitchFamily="49" charset="0"/>
              </a:rPr>
              <a:t>netstat</a:t>
            </a:r>
            <a:r>
              <a:rPr lang="nb-NO" sz="3600" dirty="0">
                <a:latin typeface="Courier New" pitchFamily="49" charset="0"/>
                <a:cs typeface="Courier New" pitchFamily="49" charset="0"/>
              </a:rPr>
              <a:t> -r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317A0EC4-00BA-42CC-9D5D-4D5BD2EEA4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drgiqX4GeWzOPSVvly5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DPrUwsUFuzj9gTMmZp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F147Fi4IXeBpRMioa9tQ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o5DIjhdBqg3bsb8U3jr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EirtqGADfrl3FHSmR9o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Ppvr1GrhK9uaZpjEzOY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5Vgy51iR1mtHbKgGKYjK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gWzdbMOQXw5CDnj9xVS0K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ffkRxcXbPvcbkzatBqZ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7HidyoS40bEHgG0ddu5U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u0qGvgmTL3H8y2DYN46P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t3SafnVTYhzJNd8InOD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Liecv7Oidqr9qbZ0kdmZ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zyrbzwhPJIDWwmNl0YX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yOeqP5Hib1EPukI4OpC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6RGMU1NEl2zaZDX9Gb7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iGRsCWaxeVQGInJ3bGvx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gkk57EJq18luyZUrpQu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kjVzpC0rUZVHqx7xPvO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kdOK9JgF2SNB01axf6q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zRymjS1YZZLCYHLFtgaf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TOx6migHoisYEWbMqoE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Qn2sLAC9pZpxXKPcvII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E6L8zE32kics49GjXNRb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9Z3PuHQMBS96Xa3UwF4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z6YrXdTVlBbod2pW5Vj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oRMF9Ac2dnzGqWQ3JCSF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UzW0vAA9Uf51I6Ei4iIi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PxCs52bHLI0QXcI85Bs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AodJoryzXe95Jpo2uxX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1S9rzVc7PklvWdelEJ9b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GRtjJ37V5fPdnkAWRCm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JesbN9Sd4iCgchYgc9ZU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FJPTLISxOVnQ7eQyfX2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H6sAmY4t1v78E7rnx9f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A68iXBpcQtBDyIlTnalx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fuF8clARwD2TdM8dcMi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HqzC8Uq5pSC06F4hqzr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u2C2BUY19thAK8yr6iU7h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5fvZkx4ljgh0NfyAdFr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9hdFs9UlImBopkk68AT1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J6SOIQmMyp4VXijSn9Z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komOPIvR5Yq4uuTvmhG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l1OKi2XuekBC3wQFem2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je8U51ByYOkaswB8bTRV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9XY7Qk0gz8RgKoFFZi4X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vq54rH84T30p3l05psU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sSrmEG2jXrRJwnEdAgm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CEtvF9XzDtQoXcD52r1z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xjPCqcSEdBGUgMT81Tm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T7qszvdU7Qr37aG3JKH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I3WQbUp8cIK9qHbYCmri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scFJsY9CFO7DomvJkjuZ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iXKYRL8lxXLTAJbsrrY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RvLMxRR312FnVXE2jejp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HRPstXkz7JEQUO3Flah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kVuySzgIWcNy8utwD3d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3wM1P55f0R1ANUX5nTJ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I43QYDT88oOzNiGs8fuS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l3CaA6OA6DOpInUGPXpBv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Pk08IgNn11c7OHXY6rl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Le6EoVKtW3dVfJQQVCkK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9TSre7gwIxYfYRraoqzkU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R2a3ORKs7PIcMBxf2Sw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XzUATtr3caCv0p43rFX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fzG1QY60glIHT4iUqvJnI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gFFyRbwsoJ5M5A9dXh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STILHxQacfShDblM8G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AgA8bZrQPdewjfVkBgxK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qejtUeHG3ONJ5oYJZx1x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JA9wmSgZJe0xGKbZW40i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XoyBUhsOoJI7PHKKgMu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2XcDAd8Y5JZBhsazQCZI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Yc9OxjWuIecfou5pKRP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KhVeyQohkD5H43Sm1cL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9Hq2xnPChBCcOKa7270j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GuB1tIrFSlDT1m1LIUbi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p9LNl1GyTFzUeNpyLAPt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WQwbvMqTCPi43BP7RIR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Xf298D3YqBRS1VqwT7aB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zUIN6gp58qJhxmYkzNBU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9Jo3xzxnZPlxSzs0Vc5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AQHQTegOlAyBZBHhFqwK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l7fQSwRmfo8m9xmGGi6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mvNKVfA14vcPx2RNS6ixP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ZhARjDxExyQJvzB2mJXY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sDs9UYJeDLnA8Xg1ddP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lVrELlvJ9KhS7277T5if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ah8jC3ugEyFr36lqTAR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GRQhaRVx8XlOWSew24Ji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2memaiQpThEzNgZA5rXS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yWPm2BFQZFvtL9vrIse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cFZ0MscIn4vvJbtg0SBO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YfpjYrrmgh9cJpEAxKPY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WUriTY3pahJuB6LBtqY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IpgmGYHIb111tqwz5iaFB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FxrXnfETsjCWivSFyti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teNyOWhpZVOFeTRVANKh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8DgYNCSv5P33n8Kxdtxv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urOELKm2FM6awa0J0fB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Yz8KW1PBz94oaFleBzY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aYfBNi0RAWKYEP6NBRHa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J1P15Tu7vOkG8Oa8Q88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XcBzxuthTgaaHNPKFtyx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wY6mi6sEuCZFnLxmUBT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ZeKdk97yT3mLj34dyh1i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xLNy3wlEHVsOeh65aoHk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tnfEYZ52kwJzYSB5MiwV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jBsthG2Bo1drLmYFb8t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lx7f667nsScszHo55z6F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CdhltGr4R0Ijox5mnoB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8ZSzwEdfGxQYM2Izmrz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IfEXSlFM1HWDTg9pUUHx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huMHshHiXqNxquOfeuvV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kB3u6BjqCssWUTXLDqW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KgjQ0IbH4S4GSFhZAPL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RsDboBLaqXU8RNbgBAeU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LKOtNkdabsRgApa676kj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kmok2MgEYu9Lsht0QwTs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vPAOGvHjsMcttiLm34WpX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D7gNEdsPz7Lrps4thrTx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7OXTC7gNpSUYJg4f72c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wrJNo1kRkls6NW2BaTy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KyHzaOsakwlCQT6Z8uV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7sgColrQz8j8tpi8Yd8H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1HQChVadPuPsZX6EBbBE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NUEUJZaGeLyukgxMDYpu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MFsCj2UkOCvBFmYtCrGS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ZIAaO9lYOUpf5syhrJK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TbeZ1wLy71AC0lqqnqOj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kX0vtSqqZPQuOTX4eL9eX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4SSZyoG28iBxPpWO8Pcf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EsscQ1lkQ1d46m61XnS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jLjzI6RPnIvlrZGPxN2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swM55cE4o9Xxu6fjaRj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3q9GuCPdo4Qq9KIUQc7h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aRYxFI7TMAF4HSp1BfZ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v1QV7CWPKDDKfhIXW76u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m2Odeu4UvK7SO2uzfPt6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GiF3w4g49R8OCLYKYZxV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PzVufbNdOMMrIfWQKnxk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1a2JO7e9nvHZAUpgphoj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LjMQIJys3EMDZUW3IGgP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1uPoVwUS7JydDdDKCVl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HuvdBzFZwKyrpIWXpvB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igpfjVLdBB4n6bN5Jgw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cXVvjlzI3XKBBikv7YM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HN6DCToC7oV9So05fOqi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TX0Me1ItDiktPH7s7om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J8FS5b4BopRSU9DQEn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OpyjXMG2V72zeS6lVxo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z0gfpRfTUCkTkMJo59oB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BXMXPhJZI8y6jgjMdiV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QlVKJjsmgKITNBw0Wpi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18zQ18k56ysR7r25yqx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nqsIgclv2wlWjNaShj1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Fjo0KPj3tg02evFPSJi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vb7eUF8djH9eZweaeuE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U621vXqUq3DuqjXJXbJb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8gPQlC5Ra1DJrtz9vEFYc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3w9R5HTgVlPdg1bTaaMp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Av6VduxtqUyA2wRDSJ0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EGZF1wi3p7XiRTShXts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x4AcSIfCrGlJxlWS2thm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0DNRhcrfY4op8V5PDzN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7lwl4rZz9lC3Xp1r3ab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k8d1NcPHy7fKGGvKQmO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t7Z4v482k6h6B5RjaVUx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dkiqTlwMXe5zSZqyvCN3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4wR7pC8JCuyFMdjjhe9S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nigJwGcOnIM53H9FNdyO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b0Uhqw4AQCEQ8zQG6rx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8vrARRbR3jYKfX4AOjOc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0YMaB7sjhEWQz428egfVp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mmY9JLEP66m7wFqfKJxM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TFS1rz3yh5mEpNCXIxDO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dXvsO0vbRRFksjhIk4My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KSgCCN008Qc9rVvZL3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m3WhpToNXYDjQg0GjfV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fBlfOWDJVTN12vyVIKkn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Z5ljF0dy2hVWcDccnHb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8jRlckiJvK3gSbgj70Mz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TVK1V4Aa491d5mCkyJ3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uIeeRNcUju92CN6LEAKJ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gjErsxtaRxCfwmZm9F8tp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DRBzIW92a9FV4H5Exz9ei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9IW5HskwfAlcr2MGdMX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43KPeM5tq6pSzviL6JzM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Hpm4YXmXL7MCESlReyr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K8UAYzyng0dFLW8dEeEx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MytgnrGdA3ivlkt9N76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5WRpqev1ksosDNBIzUhx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j9x0o5KkFHTvtwpX1rIz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6THGy5ycbNLmDISqQqg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z7k5iBTPOW1t2EjIxEM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J6SH5BBijH3qkzlsMWim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laFe77SCejatodcBwid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pCkJm4RPaa7VLI1Ruup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fQb8gbp08sa1K3UnLOKo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lsrtzFOJ6WQFmtydOG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jshfAiuBECIRsjNnPVOez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KJXYW6IBW4BfvIGMBKbo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b5GqPx03YYXGIIwBIH0v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46YPx24FYDiwySivhbBS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hOZYf01uoQeo1zsZ0YZi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oc9EjcqPU7HqP9PyM4Eu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9QI3haDTMDXqNOBGP3y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HAKjarbUEu5VUZNA99Eh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NRJ2JanPrGvbsfYJ7JrZ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9RuTPN6FUUFTMNSz7H1wP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qJxyCp2VQeND0f9Unh9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6av4y6AHMoLrGClng3MB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iGs5aZ1psi5s4ahfufSY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Z9RkYNEfFwCzqR6wf2T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yybZC7NUEN1DGidQ0eL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PuJq9X0P5oSuBj8Zaws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yNaOip2FEySZIGfbYPTP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LbGTH03eLRG0VVglEBMp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CBBsJYyCR36W2Y7oH1Cp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jHLkVDbi2jRrz5ifg4G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UYThdfTLMkvBiUGp3Vry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4Ap26sKyJF1GMMqDpV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KQeJR1EfWDxwihqRqqt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NiDkQPiPiyBOb45eWv4U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VXNoyR0LHqC7TjSb9q0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zB7TZpvv9JgxFrfITTxY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4ET7LdMYgiX4nbgFRBfb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RmEqWqw7HCTYws0SEiJb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AA33se1WILkcNwslhlr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bpEOEYWXs5oTM4mSYh5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EkFtpi1nJknfoEoDA2Z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OTKoYon93Pq4Kk8azDV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wwFHukH2L8OpvLJ0kD0z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PkU3uptlPeSKndJhT2s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GR7LtyybN6fBmcrdfKo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xLnvh2JX7fvw4ye7XV1x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Xqwnusd9sC0FN3ZVghz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MQXV0AT3I4eQXtEedGATJ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sahebIlDoKrsOXZUygKX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wpLb71EKY1opXl6fguOO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ele1WmIinIKADRt0AjYD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o0DNiZf9XDhaqW55h1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FnIeMgTuPAsOhQ1jzqi7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WmH33veHC6KmJCVyvJlF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Ol864MIBnx8SrlxJdog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QRqhi17gwtzlCLc4lKh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4V7pn0UzLSESylUXqsY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dQbz0MwXoZ5rhdZFoHH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dyNcOfXOaXDQHgdNZ83O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N63HYL3gjUsYDCMOXgZ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OrvJrAIyKWLyLG97hbKU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nIDB0baMPTRGiBbfkty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vc4R6EPYNQUt54M5QzwoY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G4nxV2RhlTyRwyJUwlN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cdxo9uT1mboknMI7UWVz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wcgx6F03a5PJSa0xTmo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yAHSNIfkvZms0gkcgw3x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tbaXbpqR6uoCGl8Bod1j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vEUy6m2zbd39I4n9uACj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kftFpiYaidm9Gw2Dj4O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zxC3dfJqHHkajE4qXKA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MzoR6Qhxur1aGV3l4Jr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PvcoyS63WifJK3Em9S9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89Y8nBGRz3j8JSEHipr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UXa0HIAyImrWn3qquun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pCjMHrAKHLooe1XnUYg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GNuAhSUX4p0HxyGU08Y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1AF1aoEFZsmiQzqeo1c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xYOos7zoOIRsWvh6aHPK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oxtpG0X81mi0fwLSpMnF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Q5CbDTYg8UYyzhV3rzr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9VfLlhi2n1o6HoNun39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asAxfWcnxVhLTyORkVHz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wms6yvvsM7R4xtTq6oBP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l6qQP4dKdP6s4KCNWy96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3aMn3Hm2nX8FWe49oGS4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UP1lXUPjXY8RjijbsN5K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VRwFlXZUWhvTgXmHJsd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Y9KWK8uL3dULyFi7H4V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x5VMPce5Zop0T9OiyRj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lp2mPK4CxGTLkrKz8NG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uf4dTqUlKX8GKvKsnu1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67OnyZIwmayeUMhCRDIb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CEHeOGpbQUfL8WovSUD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8vBYaLCnEGNauaGka26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Z9DkdlLNyIlDvbCQvEzt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XYsdPxJA6pFuwrkQxhB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OREuHkxsBQnqbESZwe4X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Y0FbvF6iRpqSaAzkPp2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0EXuDPhFvnPs3qU4qfaT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75gGXyKnMatSSEPwOSmj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0iuhqcoEVX79SzVPHyxt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piIUujAahuPa4XbF7yZ7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KILfAYaOMvlLTczvH44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kIuXE2qZtu0TxZ9eIBZ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Pj4Z6BRV3uQ6o2KCk8nN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LZEzmslsLbV0TbTEWO8y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3qA6u5hQ6VhZy4kwfoz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o9zJFcyEuofVdYfYfbV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IUCOjpyJYQNpfcWUmBE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rwhU86GWg6fB96YfvEto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Aj97xZqkpNybFfXUlM0V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svYMi4SzhyJVjjFcSzjD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R3xHWsfRxkh2RD9KGmrP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sJVEf9UqCR6sEUfB7qk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Dhs137SWcBuRANMid5X6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XMjsOOdesVGel32OBMHb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xH86ZZax2KrrcU3hqM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nRi9ahaMXtoyTMLFIdfi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uUCQUyvhoPMQaPQXPIZ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GdKBZimsEps9uQu9LOQY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W6CRdDDGGqrLcqcIHbYz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2Sj7hBIz1kFJnoxknChG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M2CWPKowjCydRJwMhTzP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2a9wNNAkn7eJkQbunkTbV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92nEfgV7BFjr8fiVDHK2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JvoTCqK1JCcLqc6d5UoK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KKqjRpDgi5V1788xjpgv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TIVcrHcrT0R5DUPW3IYo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ldeaNu9qCQMnkQIoFYV4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Ij36yoK2k99j57igq3gi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VidHDkJ1RVK3kbaCOXO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dsgO5bJwpxwVAbigT3i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ZVfLjMNkgsJguec5FVICF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obBTlVCWZRQwnKSQKpii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y1N66OfjuJkGU26JYNoU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cHQQK0rvUoiGO0iG4h66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JJqwDJYAcfv6B6yTdcWH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SWL5W8JqAgzqY6pdnIwk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WJqh3xJVz6e2wsER7Xdpm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aIoc7b3T9P7aRtLxMPQM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wb7stZOeakmPM2HK0ymG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N1HIQ1OhpY7MTjcyyZi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XQ5TMLbEis5if2lNMcB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9oTy2MWip8pdT9AoxsW9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rQRuFlRiBd4uZddIZUSc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29IR1Zfs2x18Zwl1JgBkT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NpjKt9w5BcXQARRmltq7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IokZkP0oADX12raUSIMv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x9DmQDypMS3THVquPG5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Y8KeuoT5qnheg5yqr7N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BR5g8RIIoprMzFFWWdOf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yBTgpxVHoNzLxT9df1nI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2rIJrNOKogucHgybwJG6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NtvSLuaAfgMGiumSsaM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ehQ1qrhUgwiojSVx8XA7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dN8LNIXNSIUGOpKwMrw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4LBFW7Vnk9d7VOhb8RAeF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QF93MNK4b5TV4ZZVfDO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0nt8w5eXO1Qp7g9hyrEh9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1kTsOyA1eIhaL0M38AA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1Sdb8WkAQbrdEPakZbu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DTdZ8bve05AZi0fCqEGD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CEwa5mLPsdjxaFDaiHCB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OsLVEgRxyeVnVHrJIfDK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MO4txKREMylqkgihJwr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ovmi8FuwQEgNe9BH1mu0u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wH8iwCQn0AQVQ3p9IuYU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CMKVJzYnXKgQW3NmKeH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EZ7lmmKKctQhfK4mfoQO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xuXrO9lqLBIrlRfYdao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mi9h1eaesMxfJHjrCHdW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AO5Nwx11MN7TrDoUxAoM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yOoc6hbGqWrIT9l1DOoK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ksqCAjDNDx6lghojqKP6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ByT3CjnEUIy90GTlK6P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8UCOsxX2X3JRy7bluTEd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VuQItZkZyTMQLuJiLNoq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QLPO1faULHjbqwVbvvHpj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5jW5Am7VNgKtDgf9MqB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hrzHZfdbPr4bxuwrmGQ7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NEx4fJRN673h2uwSmRIB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prJLDk3V5xRGDUaU0tj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8gs2VukYolauf5lu6xJb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plQBHrRfhoYsjsiApzA7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v9F5zwmMi8UBQ6bjMT79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vMLSbw7aAUoTPHWCSlSu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yICco6MH0YsKDSjGkQE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B4IjP6A66DvDrOhX0wvF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cWgum91LgyEFe2gY71nT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q544ib02PZiywFWUJDG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5XDgqmIDJE5MvaqiQP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nFwA2dhKcFIxZ6q2LEjc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tKaLurMQttaqAYKPjvlY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3YbjRO46UwqKcMqhJPYm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mzwshVlOQgb3GbzaAXM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ZPLXp2Mv05dOCBMpw8L6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y85eHyf0zPGIzGGjvi1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QRzYnbrEBrYQhCSakdf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sjQdi3Id6s0TSMZaado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7T26IcCs4kTsheFJb4zU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KJp3rlXO5gztJFWhse18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WPlEvB2bpB9T9iHEKhu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SOu0MTBlT4S6MzINQlLT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jQvDAOtKD6ojWw9uP8z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03w7VWq9ulMVvDu9jNR8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IsDcElwDkMfePs7tSwju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2x11w0FPLczEfk3tJi5CR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FhN11QUkPWaGVCa7kQOy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zA74Z9edSK1ylJIYDYR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k83U0OMSUcjHBotCOxnS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4E8QybKL3spZHcTXQL6B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EmgqolcPHIVRvtW8A2t6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8m2w5G75K9EEZLz8Moyd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3PGq1Ib48WI6dUoSgwHC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dRtbysg4ytNsicPFFpTG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WTxFJU81w8JgCPWQ9JN3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iLCb3BRiIgLvUzDTImW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I1AZIPf9SXjGBL3yQwa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v6Uncg1r7RiD3AB3T22y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cdYSQavplIfgwu4kCY8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CxVvXQmigf6jZH9n2Uq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oXIsXND8bR4HTGokqRWH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oM46Yyp3qXYKP09ncHMd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cPAnWiyhu8VPzWoQO4I8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J9Rob2EfVi20AfwBC7u8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P0qdZmTHuoX56qvy7wC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2u85540YwdCceRRP3GfS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rc6EA9skTZO7wR0d7oA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ObBzZP7Pdv5irnrcdU4x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g7D56deFYVTn3WYrtRwb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n6k0PPyRh6T1WY0u3f6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zaaAHxoQ5UCgwvZvQWvC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e9N4eGUJ8A5CKxL5np67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t2ZZqYNg56CuSacLBSWy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VjetJXRG7TfqGL4egWVS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frtqGmBZC5OVjZO84eST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AwFotkH5s61gZd7sVrCb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xgMwqbIfYK4XEdrgkNVu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lbmM76Mav406RWLiThix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T3ZA1BjqhxGPbt1HcBii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fTmaGCykSW8DhiMw4aQ4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p1Lihb5Gej7WN5eRVGS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BipLsqutsiwOYKkm8OTp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GycIUFw8rvaMtkoolmeb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vkvGicfacPPFlc5ygqa6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M1CTsxkvIs2R2SdemjTh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WNZciN5O1BWUxt4oKHPH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Dtadk23QdAis4OUgexpU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V8kK9YzbrCdA9w15s3Kb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C5ofutthhcWdy2SAT5h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fuFoe84maf1zvelUt5H9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DWYZdS9EUmcWQTA6fldV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bYwDeZBbkZleQIqeVb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qfJr9v086CzHSnDYfS3h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GIbEox3uIURuzRbW5XmC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mzorjnQmWpYXKZtzEa3I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BB2RF0p1IxlxBWfMFdlX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gTYqLmx1rCC9YNprIPWV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BcnwkRvQn4aFk9Sff3uH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UsYrndvw07fPhL3e2FwB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YisfztzTrZlSiVxSuhkR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pvR6b00ObttntFY7E2W7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upt7G9begotVTXoshySC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oUrRTmDiUWm90sC4kRCW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UyM1JbLoe3sC0zFOgPA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KHxeauOHJwVpBHAO2WpX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yJWWPce10RFj0T5SDrxw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Hos3ovANleBnZ34Mmy9c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XGyLJnb9qXNf2yuMNJqd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HCU2NQ5Zmvg6rLvCLcBc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zK0wizKqMP5wZVRHzl3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ZW6JgbXdBjD3391hyveW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0VLzK3Cg8l3hL4qzjzsy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SWSIGiNxdEyzVaXHqTA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ZLoWRYcFubbe2PG2nktB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pIb9fCB8yXSCAW6jKqOl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WtbtbcIV3xInXt79mzF0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nH870nwgSy9A3cMCmBw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BrTAJDTEgAflOs6uAL1H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rl36XOsJ1d945GdqESmd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kHnkvR0LUwix0ywCG5cw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bKmpha78lNLS0lICiAIg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LyGFT1cg0MZivDY6AQD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M8xaT3NCNjJyZOJBg5V4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SIP5Ec0SCwrgLy8J89to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yXEamYzyP6INfPkNpBCU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6I2btxWMBo0c9SrtP1i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z9fumhVpcuI9L33HjBYN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xXiiokJSM3ZlQV7bv2B3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N3FslVLACDwLb5Ta9B2J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cO1wlEvgrDPcaeDWYO6b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O4K2ilTZ0MJPRRqPA75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WYVExcCeCqwQZXMjmans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tknMv9dZ65aV8M7DOGmM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j0Rt3gLUYJgTuAhKGt0C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G4O0cImG5PTa0mU26Xec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Efhwl3ZTLwZSjME332xi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ZjzUPEn2o7kfqzIFnjHb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HeJ6GTzQiApAU1dGQrZD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b838o3TbEOMdfYXqdlwI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y3m4knFeAsmD8rRHfj9c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QCQvzv5czVo2AaKBFI8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pPRRWWBDF3i9mHTcnAgt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UxpBy7QNhZxOd1EHy8BW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675xJihMkLKYf3iciGDvf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JqN3HslyXjg6UjslnuMS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BxuSyF17SO2zNYNvposI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dy66kfdL6anyqOgyOUFwQ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0nawXBuMcbM52KOLFS2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FOI35Fg32nTas1LfA2Pm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8qh92GfItGOol8j1VtTD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xnqNZLEKK5l7r8HZGSqsD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CTl2pE8uIRHveJfNyNwu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hDoFsEXzSjD1OnOZhAzZ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ScURYywVUI8lWzLSSPEM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CiM6myo5sOXjXHFU9lzb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jZp99316iYyZAH7Wjv8A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nfL4XjCHucbBzC5ScYwO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oCB4dXGjd0NWUwkhB5tK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DHzyVnrlvZDtfXa8pa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Ka82uCLwOO4szVoDNUA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wQEaOIZOJ9MYyukfIded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C7C9vjZL4Mty3roPCBIDN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4eGdVVvBZlND7RUn6Esw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QuHtQSHXo9RBLquBN4i8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aUmslk6zKL9fnbvs4DT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rw2i6lZFf8tv8RmQqAIm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zYSIlH5w98gG4AsBpvoy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ryZRKzUk3XFmhx0xH6wT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WNDf1GWh61xUX4qnZizJ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fsMLoPbcXY911446Fpz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HJzbVBRXNX1w4xV3aDiv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KV2miSCa95jZjB80F8GR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rvTDq7sM8bzqHlOKDtO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hySR7grXcczeuBQpfc2G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NJbqFQo3nb0X9W0MiQ1O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w1DGytTxRnQfyaAvrfb9s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0bdKXlnhLNa5K8FGBBy9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ewrUosTcFugOJZdUS3F5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PWoFsHIvtJX1JnIvlhXf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D63xBP6KIQ47eftr9xHK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EVWWkrz6CTqkiiCV5SpJ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6ZsPQXeVMYAIsotiGaFQ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XC8t1U7pxuccr7AFuEaB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o46iC31wgtNVxmbc51Nc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86QukqoKypTMVfxQ6SXI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Dboxkyy7fDMtkVk3yLu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WatHwNXVhyFKgYSjjGXu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nfL4XjCHucbBzC5ScYwO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O7Jnp2fRkJj6pfBrbhtPQ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XhvoYRtF6WdLed4D2K9k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OAFlberO5i6Kccb7O6sB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Ft1RrUV2RJM43aBxYL9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r2RQHKJWV3sDCzJ5KTJS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UtIgocreo9SBPgCoeJhj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LKe39f368Ed1zXnUd1LFV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WoRz08fr8ZYZzx9awJBD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crkkUAxqAD5NxjpObiYW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DQH5e4dxHVLicpfGeFUH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TM0PLHxjFpCjOuDPlsd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2e7Zzv3i1jujWV4pjv0o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GSBL3pjsuloJJMIL72fm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PvyHKW9H2wUGxeoOrEZz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UcbiGxnX9TXo35dlEni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r02ovDDhnPqKqPakCGD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l5xASW7PJ30ypYZfubP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P3etnjAAnOtGBlwsgCj5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I9biB6ZCg1Q2n73ca4ny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UmuRPc7GtduOl5i4HuB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QyYop3rfHOuzfONJgNu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xyMYU5mTXKBrwWTrN3e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lvMdtJpbi7DH6xpdu6bR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gjN95Jzl74RViGj0VyS9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iuGKPQGfGGJLesqkDFBX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cwsQABVcxpUJFvv6Wc33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ySr7RhLSj8bDXHg3TzI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gPLTyBqL68Vn5vLa9RZN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qhDWPNLrOkvHXzotJDrF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y1yOQTjulTPLr9uUsY6R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8gJHEqQ4l1IEJBo1XS8k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Sc7eYPasyesGTh48fTEg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3NqSvq1eJ0SwoxApr0UT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c2I6XODeFI349kO6jJrj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sjngBlHar8ZKelcqgNM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JAJqVTgeIZ7ETz9ie7Vc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kMPtgXdOgXUd0pBq9lSO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XNhRQPZrmj6Re08qPoF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C1j7KDeHl0p5fLGjlH3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xiVtQmUSmGOAO2cp7oOP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79bBiIwt9IejgYVnYDwt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2Eb5ephhkF2WbMhf3bmS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PaeITtbDZecl1islTIES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Sc7eYPasyesGTh48fTEg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uO76AKUKkmJelY8lSZNeB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zQ9Oc3WNIhO4AMwapNTd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CArDgYzF79bw0Sh7HchV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PPYnL4H7iZMAdznzNYe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S4LESh6GWvIMKCETcuX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5ajte5kjQejxf9SetF7R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KqFIK8piGeGbXUB7bp1B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RrPLVTLJ59NFjkYaxXgD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5yEJh5ixYf9tzdSYdwwW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nhBg81R3kpsnmg6cCGqx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vPLLhzKK6Rkybm71XhFU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1bRCS1TQvCmPMMumJijz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3N5J4BI9RfDLNATFGJRg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lAkwAynBlrq73x8Wi7m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c0YUt4CzI2elBJ9J48Au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kmsQ7yMy8ZW59AmB7uK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mGpwosxD6a5EwQZDwyUo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cLrOZceZMgsUFBrCW3Na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pwzyns06JCFWaHojyAk8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DfUKauyGestXmVeqOLYF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fJrKeCvcPM1JSkDDiwx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sdkt47My9x8OZbjpgVb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VD2UMbts8vr2gdqKxnqh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A4ksjSfBQlzLiHqalA5G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mWU6ZvoOBl4q2YzjRAdw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tvVJkn2PbW5XHnydTJd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HREsA1JutSYgtpagb1M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5y0CO4R1VKvvOD3HGRLc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8l5gbLDHtiCleO34RM05G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YqU93CxcgX4ywzcpf6NZ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UfA7bkeLGsF96PhCA4V6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9fxvFmLYTtCBwEyVrdXu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Tmsm7DwI3t0w5lzGES0H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xvjC3EDI8R7yma2ie7sa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BZzdlKy5uy2IPX3vAR5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oxZpDmDSfpLoUj2QjS93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vDl4eJxA44NrA2dW6crC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Wq3JsJycchMP1l4y7Tk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9rAC2fP9zX24AARvMEtL4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EK1SSx4yhFigPB0r7bqf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A8E9xCCxCrN5NYZJueS3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oFE4g3s4bE1fqW2Fibnk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Aq5quPGQrDQCaSeI0rVK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sJN1snHcmBzZxd478NQ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eaO6vMdq8IxJXlCtni9f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sNfJvEqyCKUZ7DLu8l6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TFPYf1qehkLcHxKUnEH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lBoMR8LRG9PWJrWGEGRh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ovvzzoLDPt2cUATwpo7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902mAOR2CiDW6p0MP1Sm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eVVeJeXsjtBNhktGs2s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avDa1QfidgCOhADlExFn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yB6iz3JV5VP4WLqAyd7c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bt3S26nVY78BTxSsMwm7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JkPcK5kxa9jgUOvbGPI0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Oaw3FLkGD7YoKI3PlhAr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hCC3WBPxplWMvEFHpzdt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iv4M7RtqppZPSUqCOIR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sYdo9ER1ets5k7Z9uX4Y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MFMLhNKuCquE26zIHOy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rd3cbTdiq4U6qB0SfkHV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nNzjCFeT1IHVbxCnm3hJ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AG4TzLffpxlgiZcYb5fI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W7U26jrv6rElcSeI5tE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zVfDboSbt9CPKXZxEVNU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BXMjJsZM4EsMxZNt83CV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In8hJxOIXoJFjhQRFpbH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mYq0KaNKivW6epbrIrXm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3RFvCgncJfqJ0aRJNDUc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Id3rGeGJJIiiUykexwn5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Fvo0zZEjrtYQ8rsbA8v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XDK6MSDJbSxGzOjnCYPj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rIfjoy5nP0q2yx3FEH5p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p6TU8UuOT6qCpaTvLJrB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RBtnUo70bdblFjZSe1K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zkJIpPkv3dk15j2Ftcjij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wsgAn4juC2wMeiqKZ5HT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r3vzwTupQGIN416j02GH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OS4Hrt2E309i1c5Nyq0c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3rdpDF4EddCifCvOr0nb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EM0TedugGoVXOCt2Qmzp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FIXsiJYZP0elNrpKrR9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Jx9Y9OWInjSmOJpL0nu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1ZYoMWMxER2Ffpr57lEG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nhOSlpa1BcVI6iWMVLhH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ItP2D6UIfQprlGEqozOO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p5k6NFWoFPGrzk2iL46T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jFWf7unISKwG3KHwifMQ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KT7jn5NKHv5kMFayxr1X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UShiAfMR66UJU38O7hU8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AJY1mKIlPdDOYe14uxXQ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p2L6pIjK2NTTiykyT29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554UM2MmbcCBjVgfkZ15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V5VtKVEVHCIHXG1uWhX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zJ2bzSIJ66UpBL7n6HX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gGfoiDHaKbxe9ZYjhQIg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SBXAeQ2K7ufeOfemD1dx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aJw1vDZ7XlcgODrIpR70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2ZUbJ4VdG2X8lqe3ckpK0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7sdcEcwIg4w5SCit0i4G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TiusmyQG6fBNrYnIgpQH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SqtcBJCxHszKLgF4sirmD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BEJdt43BcCHQzUIcPXRz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u4bk6i2EQQGuHPJ95LDv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6BotZ3ASP1qkaE18YLy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ETzTVwQuEaFZqemAmTPV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94cTtGS6WrevYAWCiY4X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3nE47XNRXtdfrkg6zT0J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5FFqcltzuOQv0PeoyUj4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iI9BmbpaXgy4hYoHLron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oWjqRbl5q1uknXhAZhaj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WVxf0R9RF7LTkdhVkePR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AXBrpbs7dFxOZoTBbtWy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yuC3i3WWuZJplzEyrYpx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6lvdT2I3lViacp6PmSoag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5A2jXC2X9Pts97Qo1eT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KQNGYJeXJeOT58CGWbSC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e9axJ550mDVMpDQILqiX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IWXHvtnWn0vElT8pTXS8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hKhXAmwl50SSqB0jV4tU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pnstVPSogv3zC5WVAI6Ww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XJAByLDMqhY44lHB4uvDh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0xNY0gFyWlLRnOtEwEWP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Qez673AizaKbeZsWSkcz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qgnxxGMOezI4XhvhdiMF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mgH7nVgfJwQINiJzwTwK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uVD7T0auxZeCsieceBSw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JCkS1vk4OiTI9I5ex7fG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s92brA7UNH4aU6PpiQyZ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efucyEMS9ikaNy5cuF8P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QKjhj6lTQZs5BSOVUFht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NwCivgDFHOARLDisMujj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FCsbancfz6O4Z3AkS3FyO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JXgesAUoCZZddfnRaMAP9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He3tIRjLIPSjZcDBCcKd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lWoFwaXCpOn7GiDT1o3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BdDEcu0dUBjbqTqanypg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bjHuOLUe3V4akrIft6z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bw9eYGWD29u16bl6HJD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w9OmQf4Qu7qCthz70LJw8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peDgJFeRXqukO8L3OHwc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bl2OyD6jCPEBVEhvBNe5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Gcd7Li6IXiAu2d3ibes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S7BZhGGEknTE8y3l5ySM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vnFCLLg9iWRPoXDzuX1s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cyf0RPpwa9kek5vM1p2j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Bo5ueQ8ULxerU3JgOReO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0Tar2LAa49ZS4aggZOni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XU6SkrgFqWlwUkNohLSz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ZnYTAIELmLijqOJNxD7b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wj5hTHABtosfRiZaCi4dX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05ML6jzyS5ZHWfl9q8Up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wxfWtBxCqdsDU06zlX6R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eilk2QMWiRZh02yVzpgG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2XsS4c78QNzLY5cH5uXI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oAwEDoREWffoEsPHxdpeP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pqj7tiwTaVqrka2SXtCc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OvRKtQ1vWGjIOcl50HH0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KYyf7vAVDn0DCNfJOFSF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7CmQxSsVvSkqLTbdJvU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d8CTTqpv3M0FxLf45eZg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IazxPhS18LoZQWSgXHtI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ib2mxBVmKYIbTbg02b2t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gF2G0XEhGonJ9gjiftOx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7jjRvzsKnZxCvndEsAyf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rNjVAhq0xpj7dSFwJNnUa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d9fdaq1DWuXSxJn8r5PV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bwLV5B0eYcKs69Cio1JK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85Dew9GOchl8S95BlH5v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OhbTQaFj8kwTuKQ2N0MB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PBp7vaws9AI39JkHOAeWI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INKxnUbZxeff9QhGOdmR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sPQi9K4VD0X6gl2Ciw8T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1BZEkKjT4IcvtOm3x1Vec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NwGzKvdEWl53gQfjIns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o8bTcVtb8d9NHYjBXL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5wfW20tCRUbSXIwsMgu4g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58NoYKribQ1Hw8xnQiha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SUs8gZ7qGvU1iZoveb1S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MuQxYl469SfvMmXqdTj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wpJvAoIzGcdBjGZeeLoQ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p9JWb1YNGdQZvTSy7vZxJ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iLhXxsyScZWupO9l3uj4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DL6zS2eirVYFXqOtLFnA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b2gqZEyPHtVMYp0wFko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c2EP4K9IfNiYzpxRzTy6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ucuutT35LSdkqGUAHfzK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SgLCbmNXsDzm75d6PrD3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hvl85KFKkY3NxrlzhfEa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LeYQWZbiwtARUZ8lOjp0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cFxlrWrlL1TxXlHtJ4kc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g2f1bzwIsuMGqtVTG2SK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E0iNfptKNj30mTBLrhNo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h7XNNUgmDaIYhuextPk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gRiKUgcAEtxnN0uozuIyF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K43PvOARhrZImWGJAuWW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2rXD8jEiS3P9fgMSi77fT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z6GUQimPGXGfc6dyn4lq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Qy9N6KCikWNAXO5mnefI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Bv9dGxXPvJ3Cj0cGD1Xe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1mS59Xzt3XSLg7K3bCco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sC9ot0H6bz8nxNU0BFJQ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CSzW8b0xFMRCUXQvnn3y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ygSD4Qba4V3oyFnFaRCZ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qNw4sskRrzbEoNE1JWNY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EBp1Bh1q3J6QMuRTzdF8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phmZTYbnTegKjj4v6alu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yvob7HcbV3gvRAh5WcYG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uOrtd1d9w0UJnAP35xqs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9oRqueluvjwVjxC8sJe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jIik7Risa2tiVZ9J2u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ntzSKPbbJ3LYLMqZEHw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MWHt0LjfIkMT8rykQ6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Qh3UA5Awj7EuB68mhLPX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jVWRavp4NEfHCagPqRu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eSJV9zhNz77L73hSJby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JnTMILwHJ1bdDLfv9h7J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Pz5GMrmGNyOA11HZG7Z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R41rVRGgFxdYg11m12s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ATpvDd1hwyhkbVvdZu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v4CStMqBsw05nn5foc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Kj6x88J65DNumNNHmVM5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gnZKmEsiCa3xv5yIvMF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jongddXIIj5rtOTi9aDj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v1x63nj4PpNwPa9nnsCk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ifhBNdhi0sceRXcfA4Y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KYfoy7pdRfQbIhOrA6M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oGfUq8uSLOfpFE5mWhmj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d4Mw5brCDBKmcCWfGI3s"/>
</p:tagLst>
</file>

<file path=ppt/theme/theme1.xml><?xml version="1.0" encoding="utf-8"?>
<a:theme xmlns:a="http://schemas.openxmlformats.org/drawingml/2006/main" name="NITH2010">
  <a:themeElements>
    <a:clrScheme name="Custom 17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00B0F0"/>
      </a:hlink>
      <a:folHlink>
        <a:srgbClr val="0049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NITH2010</Template>
  <TotalTime>34547</TotalTime>
  <Words>4397</Words>
  <Application>Microsoft Office PowerPoint</Application>
  <PresentationFormat>On-screen Show (4:3)</PresentationFormat>
  <Paragraphs>936</Paragraphs>
  <Slides>76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ＭＳ Ｐゴシック</vt:lpstr>
      <vt:lpstr>Arial</vt:lpstr>
      <vt:lpstr>Comic Sans MS</vt:lpstr>
      <vt:lpstr>Courier</vt:lpstr>
      <vt:lpstr>Courier New</vt:lpstr>
      <vt:lpstr>Georgia</vt:lpstr>
      <vt:lpstr>Times</vt:lpstr>
      <vt:lpstr>Times New Roman</vt:lpstr>
      <vt:lpstr>Wingdings</vt:lpstr>
      <vt:lpstr>ZapfDingbats</vt:lpstr>
      <vt:lpstr>NITH2010</vt:lpstr>
      <vt:lpstr>Clip</vt:lpstr>
      <vt:lpstr> </vt:lpstr>
      <vt:lpstr>Er det noe galt her?</vt:lpstr>
      <vt:lpstr>Dagsorden</vt:lpstr>
      <vt:lpstr>Nettverkslaget</vt:lpstr>
      <vt:lpstr>Virtuell forbindelse (VC)</vt:lpstr>
      <vt:lpstr>Datagram nettverk (Internett)</vt:lpstr>
      <vt:lpstr>Forwardingtabell: eksempel </vt:lpstr>
      <vt:lpstr>“Longest prefix matching”</vt:lpstr>
      <vt:lpstr> route print</vt:lpstr>
      <vt:lpstr>Køing på utgående port</vt:lpstr>
      <vt:lpstr>Routing i stamnettET</vt:lpstr>
      <vt:lpstr>Internett nettverkslaget</vt:lpstr>
      <vt:lpstr>Routing</vt:lpstr>
      <vt:lpstr>Hierarkisk ruting</vt:lpstr>
      <vt:lpstr>Intra-AS og Inter-AS ruting</vt:lpstr>
      <vt:lpstr>Internett AS hierarki</vt:lpstr>
      <vt:lpstr>Intra-AS ruting</vt:lpstr>
      <vt:lpstr>Internett inter-AS ruting</vt:lpstr>
      <vt:lpstr>BGP - Border Gateway Protokoll</vt:lpstr>
      <vt:lpstr>Hvorfor benyttes forskjellig Intra- og Inter-AS ruting?</vt:lpstr>
      <vt:lpstr>Looking glass routere</vt:lpstr>
      <vt:lpstr>Internet protocol v4</vt:lpstr>
      <vt:lpstr>Internett nettverkslaget</vt:lpstr>
      <vt:lpstr>IPv4 adressering</vt:lpstr>
      <vt:lpstr>ipconfig (ifconfig)</vt:lpstr>
      <vt:lpstr>IP adresser: klasser og CIDR</vt:lpstr>
      <vt:lpstr>IPv4 adresser: tildeling</vt:lpstr>
      <vt:lpstr>Dynamic Host Configuration Protocol</vt:lpstr>
      <vt:lpstr>DHCP</vt:lpstr>
      <vt:lpstr>Datagram fra avsender til mottaker</vt:lpstr>
      <vt:lpstr>IPv4 datagram-format</vt:lpstr>
      <vt:lpstr>Nettmaske</vt:lpstr>
      <vt:lpstr>IP-adresse &amp; Nettmaske = IP-Nettverk</vt:lpstr>
      <vt:lpstr>IP-adressering: CIDR</vt:lpstr>
      <vt:lpstr>Ex: Hvilket nettverk?</vt:lpstr>
      <vt:lpstr>Spesielle IP-adresser</vt:lpstr>
      <vt:lpstr>Spesielle IP-adresser (2)</vt:lpstr>
      <vt:lpstr>Spesielle IP-adresser (3)</vt:lpstr>
      <vt:lpstr>Broadcast</vt:lpstr>
      <vt:lpstr>Spesielle IP-adresser (5)</vt:lpstr>
      <vt:lpstr>Spesielle IP-adresser</vt:lpstr>
      <vt:lpstr>Subnett</vt:lpstr>
      <vt:lpstr>Subnett</vt:lpstr>
      <vt:lpstr>Subnett</vt:lpstr>
      <vt:lpstr>IP fragmentering</vt:lpstr>
      <vt:lpstr>IP fragmentering</vt:lpstr>
      <vt:lpstr>Internet Control Message Protocol</vt:lpstr>
      <vt:lpstr>ICMP - Internet Control Message Protocol</vt:lpstr>
      <vt:lpstr>tracert / traceroute</vt:lpstr>
      <vt:lpstr>ping</vt:lpstr>
      <vt:lpstr>Network Address Ttranslation</vt:lpstr>
      <vt:lpstr>NAT: Network Address Translation</vt:lpstr>
      <vt:lpstr>NAT: Network Address Translation</vt:lpstr>
      <vt:lpstr>NAT: Network Address Translation</vt:lpstr>
      <vt:lpstr>NAT: Network Address Translation</vt:lpstr>
      <vt:lpstr>NAT traversering problemet</vt:lpstr>
      <vt:lpstr>NAT traversal problem</vt:lpstr>
      <vt:lpstr>NAT traversal problem</vt:lpstr>
      <vt:lpstr>Finne din eksterne IP</vt:lpstr>
      <vt:lpstr>Internet protocol v6</vt:lpstr>
      <vt:lpstr>IPv4  IPv6</vt:lpstr>
      <vt:lpstr>IPv6 header</vt:lpstr>
      <vt:lpstr>Overgang fra IPv4 til IPv6</vt:lpstr>
      <vt:lpstr>Dual stack</vt:lpstr>
      <vt:lpstr>Tunneling</vt:lpstr>
      <vt:lpstr>IPv6 notasjon</vt:lpstr>
      <vt:lpstr>IPv6 Notasjon</vt:lpstr>
      <vt:lpstr>TYPER ADRESSER</vt:lpstr>
      <vt:lpstr>IPv6</vt:lpstr>
      <vt:lpstr>SLAAC</vt:lpstr>
      <vt:lpstr>Ipconfig /all (ifconfig -l) «forteller»</vt:lpstr>
      <vt:lpstr>IPv6 i virkeligheten</vt:lpstr>
      <vt:lpstr>IPv6 problemer pr d.d.</vt:lpstr>
      <vt:lpstr>Oppsummering</vt:lpstr>
      <vt:lpstr>Skal nå kunne?</vt:lpstr>
      <vt:lpstr>Skal nå kunne?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TK1100: Nettverkslaget</dc:title>
  <dc:creator>Bjørn O. Listog</dc:creator>
  <cp:keywords>Nettverkslaget;IPv4;DHCP;NAT</cp:keywords>
  <cp:lastModifiedBy>Ostby, Bengt</cp:lastModifiedBy>
  <cp:revision>155</cp:revision>
  <cp:lastPrinted>2001-01-05T07:56:53Z</cp:lastPrinted>
  <dcterms:created xsi:type="dcterms:W3CDTF">2000-12-13T16:27:11Z</dcterms:created>
  <dcterms:modified xsi:type="dcterms:W3CDTF">2018-11-05T22:57:34Z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1UrBP-aNPTIxyT6lRcHQBMrneGNUuGzxY1B-rebi3eSo</vt:lpwstr>
  </property>
  <property fmtid="{D5CDD505-2E9C-101B-9397-08002B2CF9AE}" pid="3" name="Google.Documents.RevisionId">
    <vt:lpwstr>15319523309741925719</vt:lpwstr>
  </property>
  <property fmtid="{D5CDD505-2E9C-101B-9397-08002B2CF9AE}" pid="4" name="Google.Documents.PreviousRevisionId">
    <vt:lpwstr>13463380457043956994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