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2" r:id="rId6"/>
    <p:sldId id="273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6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83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495113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463251" cy="4799619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i="1" dirty="0" err="1" smtClean="0"/>
              <a:t>EntityManager#find</a:t>
            </a:r>
            <a:r>
              <a:rPr lang="en-US" i="1" dirty="0" smtClean="0"/>
              <a:t>() </a:t>
            </a:r>
            <a:r>
              <a:rPr lang="en-US" dirty="0" smtClean="0"/>
              <a:t>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</a:p>
          <a:p>
            <a:r>
              <a:rPr lang="en-US" dirty="0" smtClean="0"/>
              <a:t>JPA will translate JPQL into SQL at runtime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247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Enterprise Programmering 1 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209</cp:revision>
  <cp:lastPrinted>2017-12-21T12:07:11Z</cp:lastPrinted>
  <dcterms:created xsi:type="dcterms:W3CDTF">2017-12-10T14:32:25Z</dcterms:created>
  <dcterms:modified xsi:type="dcterms:W3CDTF">2018-11-26T13:25:22Z</dcterms:modified>
</cp:coreProperties>
</file>