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76" r:id="rId2"/>
    <p:sldId id="284" r:id="rId3"/>
    <p:sldId id="316" r:id="rId4"/>
    <p:sldId id="321" r:id="rId5"/>
    <p:sldId id="319" r:id="rId6"/>
    <p:sldId id="318" r:id="rId7"/>
    <p:sldId id="320" r:id="rId8"/>
    <p:sldId id="317" r:id="rId9"/>
  </p:sldIdLst>
  <p:sldSz cx="18288000" cy="10287000"/>
  <p:notesSz cx="6858000" cy="9144000"/>
  <p:embeddedFontLst>
    <p:embeddedFont>
      <p:font typeface="Open Sauce" panose="020B0604020202020204" charset="0"/>
      <p:regular r:id="rId11"/>
    </p:embeddedFont>
    <p:embeddedFont>
      <p:font typeface="Arial Nova Light" panose="020B0604020202020204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dec Pro Extra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5A"/>
    <a:srgbClr val="00CC66"/>
    <a:srgbClr val="33CC33"/>
    <a:srgbClr val="99CC00"/>
    <a:srgbClr val="006666"/>
    <a:srgbClr val="99FFCC"/>
    <a:srgbClr val="40C098"/>
    <a:srgbClr val="ACF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57" autoAdjust="0"/>
  </p:normalViewPr>
  <p:slideViewPr>
    <p:cSldViewPr>
      <p:cViewPr varScale="1">
        <p:scale>
          <a:sx n="55" d="100"/>
          <a:sy n="55" d="100"/>
        </p:scale>
        <p:origin x="864" y="58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CDCB-2D99-43FA-A248-6DDBE705E1A8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AC8CE-2F63-4867-AEDB-7AB6C84395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08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AC8CE-2F63-4867-AEDB-7AB6C843954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28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974764" y="-279401"/>
            <a:ext cx="3086100" cy="1137223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MX" dirty="0"/>
          </a:p>
        </p:txBody>
      </p:sp>
      <p:grpSp>
        <p:nvGrpSpPr>
          <p:cNvPr id="6" name="Group 6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00B45A"/>
            </a:solid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70623" y="3997216"/>
            <a:ext cx="110236" cy="2818996"/>
            <a:chOff x="0" y="0"/>
            <a:chExt cx="26312" cy="67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MX"/>
          </a:p>
        </p:txBody>
      </p:sp>
      <p:sp>
        <p:nvSpPr>
          <p:cNvPr id="15" name="TextBox 15"/>
          <p:cNvSpPr txBox="1"/>
          <p:nvPr/>
        </p:nvSpPr>
        <p:spPr>
          <a:xfrm>
            <a:off x="7848600" y="6982618"/>
            <a:ext cx="2590800" cy="504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5"/>
              </a:lnSpc>
            </a:pPr>
            <a:r>
              <a:rPr lang="en-US" sz="3089" b="1" spc="154" dirty="0">
                <a:solidFill>
                  <a:schemeClr val="bg1"/>
                </a:solidFill>
                <a:latin typeface="Open Sauce"/>
              </a:rPr>
              <a:t>Julio 2024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0859" y="3814551"/>
            <a:ext cx="155262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MX" sz="8000" dirty="0" err="1" smtClean="0">
                <a:solidFill>
                  <a:schemeClr val="bg1"/>
                </a:solidFill>
                <a:latin typeface="Codec Pro ExtraBold"/>
              </a:rPr>
              <a:t>Boot</a:t>
            </a:r>
            <a:r>
              <a:rPr lang="es-MX" sz="8000" dirty="0" smtClean="0">
                <a:solidFill>
                  <a:schemeClr val="bg1"/>
                </a:solidFill>
                <a:latin typeface="Codec Pro ExtraBold"/>
              </a:rPr>
              <a:t> Camp Ciberseguridad  </a:t>
            </a:r>
            <a:endParaRPr lang="en-US" sz="8000" dirty="0">
              <a:solidFill>
                <a:schemeClr val="bg1"/>
              </a:solidFill>
              <a:latin typeface="Codec Pro ExtraBold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1270623" y="5685592"/>
            <a:ext cx="15526282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Codec Pro ExtraBold"/>
              </a:rPr>
              <a:t>Proyecto Final</a:t>
            </a:r>
            <a:endParaRPr lang="en-US" sz="4400" dirty="0">
              <a:solidFill>
                <a:schemeClr val="bg1"/>
              </a:solidFill>
              <a:latin typeface="Codec Pr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186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45A"/>
            </a:solid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586068" y="-1808676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-874585" y="949532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16384715" y="-413585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4" name="TextBox 24"/>
          <p:cNvSpPr txBox="1"/>
          <p:nvPr/>
        </p:nvSpPr>
        <p:spPr>
          <a:xfrm>
            <a:off x="1981200" y="1283588"/>
            <a:ext cx="15240000" cy="76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862"/>
              </a:lnSpc>
              <a:spcBef>
                <a:spcPct val="0"/>
              </a:spcBef>
            </a:pPr>
            <a:r>
              <a:rPr lang="es-MX" sz="5921" spc="207" dirty="0">
                <a:solidFill>
                  <a:srgbClr val="FFFFFF"/>
                </a:solidFill>
                <a:latin typeface="Codec Pro ExtraBold"/>
              </a:rPr>
              <a:t>Agenda</a:t>
            </a: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F198766E-AD4D-A325-3CA9-C19AF2CB9B7E}"/>
              </a:ext>
            </a:extLst>
          </p:cNvPr>
          <p:cNvSpPr txBox="1"/>
          <p:nvPr/>
        </p:nvSpPr>
        <p:spPr>
          <a:xfrm>
            <a:off x="2570893" y="3690707"/>
            <a:ext cx="14060614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524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Propuesta de la aplicación</a:t>
            </a:r>
            <a:endParaRPr lang="es-MX" sz="36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5524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Caso de uso</a:t>
            </a:r>
            <a:endParaRPr lang="es-MX" sz="36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5524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Componentes de la aplicación</a:t>
            </a:r>
          </a:p>
          <a:p>
            <a:pPr marL="5524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Demo</a:t>
            </a:r>
            <a:endParaRPr lang="es-MX" sz="36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0" y="7414800"/>
            <a:ext cx="2121313" cy="21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45A"/>
            </a:solid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586068" y="-1808676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-874585" y="949532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16384715" y="-413585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4" name="TextBox 24"/>
          <p:cNvSpPr txBox="1"/>
          <p:nvPr/>
        </p:nvSpPr>
        <p:spPr>
          <a:xfrm>
            <a:off x="1936892" y="1286881"/>
            <a:ext cx="14097000" cy="76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862"/>
              </a:lnSpc>
              <a:spcBef>
                <a:spcPct val="0"/>
              </a:spcBef>
            </a:pPr>
            <a:r>
              <a:rPr lang="es-MX" sz="5921" spc="207" dirty="0">
                <a:solidFill>
                  <a:srgbClr val="FFFFFF"/>
                </a:solidFill>
                <a:latin typeface="Codec Pro ExtraBold"/>
              </a:rPr>
              <a:t>Propuesta de la aplicación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61912"/>
            <a:ext cx="1828799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45A"/>
            </a:solid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586068" y="-1808676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-874585" y="949532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16384715" y="-413585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9" name="TextBox 19"/>
          <p:cNvSpPr txBox="1"/>
          <p:nvPr/>
        </p:nvSpPr>
        <p:spPr>
          <a:xfrm>
            <a:off x="2931986" y="3848100"/>
            <a:ext cx="10178908" cy="3600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6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Analizar una muestra de Malware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err="1" smtClean="0">
                <a:solidFill>
                  <a:schemeClr val="bg1"/>
                </a:solidFill>
                <a:latin typeface="Arial Nova Light" panose="020B0304020202020204" pitchFamily="34" charset="0"/>
              </a:rPr>
              <a:t>Smoke</a:t>
            </a:r>
            <a:r>
              <a:rPr lang="es-ES" sz="32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  <a:latin typeface="Arial Nova Light" panose="020B0304020202020204" pitchFamily="34" charset="0"/>
              </a:rPr>
              <a:t>Loader</a:t>
            </a:r>
            <a:endParaRPr lang="es-ES" sz="3200" dirty="0" smtClean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1028700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rPr>
              <a:t>SHA256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Análisis dinámico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Generar un informe usando IA</a:t>
            </a:r>
            <a:endParaRPr lang="es-ES" sz="32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936892" y="1286881"/>
            <a:ext cx="14097000" cy="76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862"/>
              </a:lnSpc>
              <a:spcBef>
                <a:spcPct val="0"/>
              </a:spcBef>
            </a:pPr>
            <a:r>
              <a:rPr lang="es-MX" sz="5921" spc="207" dirty="0" smtClean="0">
                <a:solidFill>
                  <a:srgbClr val="FFFFFF"/>
                </a:solidFill>
                <a:latin typeface="Codec Pro ExtraBold"/>
              </a:rPr>
              <a:t>Caso de uso</a:t>
            </a:r>
            <a:endParaRPr lang="es-MX" sz="5921" spc="207" dirty="0">
              <a:solidFill>
                <a:srgbClr val="FFFFFF"/>
              </a:solidFill>
              <a:latin typeface="Codec Pro ExtraBold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0" y="6309273"/>
            <a:ext cx="3186050" cy="31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18288000" cy="1943100"/>
            <a:chOff x="0" y="0"/>
            <a:chExt cx="4816593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45A"/>
            </a:solid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586068" y="-1808676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-874585" y="949532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16384715" y="-413585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4" name="TextBox 24"/>
          <p:cNvSpPr txBox="1"/>
          <p:nvPr/>
        </p:nvSpPr>
        <p:spPr>
          <a:xfrm>
            <a:off x="1936892" y="588784"/>
            <a:ext cx="14097000" cy="76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862"/>
              </a:lnSpc>
              <a:spcBef>
                <a:spcPct val="0"/>
              </a:spcBef>
            </a:pPr>
            <a:r>
              <a:rPr lang="es-MX" sz="5921" spc="207" dirty="0">
                <a:solidFill>
                  <a:srgbClr val="FFFFFF"/>
                </a:solidFill>
                <a:latin typeface="Codec Pro ExtraBold"/>
              </a:rPr>
              <a:t>Componentes de la aplicación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5FDE989-DAE3-3E50-6AA5-4C8B6B8C70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1988641"/>
            <a:ext cx="11353800" cy="8313632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038600" y="2868035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1</a:t>
            </a:r>
            <a:endParaRPr lang="en-US" sz="2400" b="1" dirty="0"/>
          </a:p>
        </p:txBody>
      </p:sp>
      <p:sp>
        <p:nvSpPr>
          <p:cNvPr id="13" name="Elipse 12"/>
          <p:cNvSpPr/>
          <p:nvPr/>
        </p:nvSpPr>
        <p:spPr>
          <a:xfrm>
            <a:off x="2227993" y="72771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2</a:t>
            </a:r>
            <a:endParaRPr lang="en-US" sz="2400" b="1" dirty="0"/>
          </a:p>
        </p:txBody>
      </p:sp>
      <p:sp>
        <p:nvSpPr>
          <p:cNvPr id="14" name="Elipse 13"/>
          <p:cNvSpPr/>
          <p:nvPr/>
        </p:nvSpPr>
        <p:spPr>
          <a:xfrm>
            <a:off x="5562600" y="9076223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3</a:t>
            </a:r>
            <a:endParaRPr lang="en-US" sz="2400" b="1" dirty="0"/>
          </a:p>
        </p:txBody>
      </p:sp>
      <p:sp>
        <p:nvSpPr>
          <p:cNvPr id="16" name="Elipse 15"/>
          <p:cNvSpPr/>
          <p:nvPr/>
        </p:nvSpPr>
        <p:spPr>
          <a:xfrm>
            <a:off x="10668000" y="752856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4</a:t>
            </a:r>
            <a:endParaRPr lang="en-US" sz="2400" b="1" dirty="0"/>
          </a:p>
        </p:txBody>
      </p:sp>
      <p:sp>
        <p:nvSpPr>
          <p:cNvPr id="17" name="Elipse 16"/>
          <p:cNvSpPr/>
          <p:nvPr/>
        </p:nvSpPr>
        <p:spPr>
          <a:xfrm>
            <a:off x="14388274" y="6122597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5</a:t>
            </a:r>
            <a:endParaRPr lang="en-US" sz="2400" b="1" dirty="0"/>
          </a:p>
        </p:txBody>
      </p:sp>
      <p:sp>
        <p:nvSpPr>
          <p:cNvPr id="18" name="Elipse 17"/>
          <p:cNvSpPr/>
          <p:nvPr/>
        </p:nvSpPr>
        <p:spPr>
          <a:xfrm>
            <a:off x="10972800" y="46101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27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45A"/>
            </a:solid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586068" y="-1808676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-874585" y="949532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16384715" y="-413585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9" name="TextBox 19"/>
          <p:cNvSpPr txBox="1"/>
          <p:nvPr/>
        </p:nvSpPr>
        <p:spPr>
          <a:xfrm>
            <a:off x="4150715" y="8724901"/>
            <a:ext cx="4511723" cy="727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chemeClr val="bg1"/>
                </a:solidFill>
                <a:latin typeface="Arial Nova Light" panose="020B0304020202020204" pitchFamily="34" charset="0"/>
              </a:rPr>
              <a:t>http://localhost:8000</a:t>
            </a:r>
            <a:endParaRPr lang="es-ES" sz="32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936892" y="1286881"/>
            <a:ext cx="14097000" cy="76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862"/>
              </a:lnSpc>
              <a:spcBef>
                <a:spcPct val="0"/>
              </a:spcBef>
            </a:pPr>
            <a:r>
              <a:rPr lang="es-MX" sz="5921" spc="207" dirty="0">
                <a:solidFill>
                  <a:srgbClr val="FFFFFF"/>
                </a:solidFill>
                <a:latin typeface="Codec Pro ExtraBold"/>
              </a:rPr>
              <a:t>Demo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A5DCEC0E-3993-E9E6-D4F4-1B289C4994B3}"/>
              </a:ext>
            </a:extLst>
          </p:cNvPr>
          <p:cNvSpPr txBox="1"/>
          <p:nvPr/>
        </p:nvSpPr>
        <p:spPr>
          <a:xfrm>
            <a:off x="9137070" y="8724900"/>
            <a:ext cx="5899293" cy="727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chemeClr val="bg1"/>
                </a:solidFill>
                <a:latin typeface="Arial Nova Light" panose="020B0304020202020204" pitchFamily="34" charset="0"/>
              </a:rPr>
              <a:t>http://hdjdh-04573hsd.com</a:t>
            </a:r>
            <a:endParaRPr lang="es-ES" sz="32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8E804CC-FB70-BCC9-FB9A-23C9A46A7E16}"/>
              </a:ext>
            </a:extLst>
          </p:cNvPr>
          <p:cNvCxnSpPr>
            <a:cxnSpLocks/>
          </p:cNvCxnSpPr>
          <p:nvPr/>
        </p:nvCxnSpPr>
        <p:spPr>
          <a:xfrm flipV="1">
            <a:off x="8610600" y="9182100"/>
            <a:ext cx="633492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578" y="3695700"/>
            <a:ext cx="4679536" cy="4823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296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974764" y="-279401"/>
            <a:ext cx="3086100" cy="1137223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MX" dirty="0"/>
          </a:p>
        </p:txBody>
      </p:sp>
      <p:grpSp>
        <p:nvGrpSpPr>
          <p:cNvPr id="6" name="Group 6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00B45A"/>
            </a:solid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70623" y="3997216"/>
            <a:ext cx="110236" cy="2818996"/>
            <a:chOff x="0" y="0"/>
            <a:chExt cx="26312" cy="67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MX"/>
          </a:p>
        </p:txBody>
      </p:sp>
      <p:sp>
        <p:nvSpPr>
          <p:cNvPr id="17" name="TextBox 17"/>
          <p:cNvSpPr txBox="1"/>
          <p:nvPr/>
        </p:nvSpPr>
        <p:spPr>
          <a:xfrm>
            <a:off x="1380859" y="3814551"/>
            <a:ext cx="155262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MX" sz="8000" dirty="0">
                <a:solidFill>
                  <a:srgbClr val="00B45A"/>
                </a:solidFill>
                <a:latin typeface="Codec Pro ExtraBold"/>
              </a:rPr>
              <a:t>Anexos</a:t>
            </a:r>
            <a:endParaRPr lang="en-US" sz="8000" dirty="0">
              <a:solidFill>
                <a:srgbClr val="00B45A"/>
              </a:solidFill>
              <a:latin typeface="Codec Pr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652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45A"/>
            </a:solid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586068" y="-1808676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-874585" y="949532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16384715" y="-413585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4" name="TextBox 24"/>
          <p:cNvSpPr txBox="1"/>
          <p:nvPr/>
        </p:nvSpPr>
        <p:spPr>
          <a:xfrm>
            <a:off x="1936892" y="1286881"/>
            <a:ext cx="14097000" cy="76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862"/>
              </a:lnSpc>
              <a:spcBef>
                <a:spcPct val="0"/>
              </a:spcBef>
            </a:pPr>
            <a:r>
              <a:rPr lang="es-MX" sz="5921" spc="207" dirty="0">
                <a:solidFill>
                  <a:srgbClr val="FFFFFF"/>
                </a:solidFill>
                <a:latin typeface="Codec Pro ExtraBold"/>
              </a:rPr>
              <a:t>Arquitectura de la aplicación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C8DC698-8DDE-7020-6D5E-F6E6848546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4231" y="3593005"/>
            <a:ext cx="15899534" cy="3738577"/>
          </a:xfrm>
          <a:prstGeom prst="rect">
            <a:avLst/>
          </a:prstGeom>
        </p:spPr>
      </p:pic>
      <p:pic>
        <p:nvPicPr>
          <p:cNvPr id="20" name="Imagen 1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1C2E491-0DE0-2513-3831-D1F8A01D3A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54" y="7570792"/>
            <a:ext cx="1827811" cy="95568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3205B4B-80CE-77F8-8DB2-FAED9A240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2455" y="8648770"/>
            <a:ext cx="1782720" cy="955685"/>
          </a:xfrm>
          <a:prstGeom prst="rect">
            <a:avLst/>
          </a:prstGeom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EED4F9CB-BD7B-DF73-DF48-05DDE1020D6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8196277"/>
            <a:ext cx="2451718" cy="80384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A3F351B-EE6A-3EB9-A21D-D5B3A74078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00" y="7655147"/>
            <a:ext cx="2523073" cy="169550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DB35B17C-6AC5-AAA4-92E2-0BF54E6CA5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6966" y="7868461"/>
            <a:ext cx="3776634" cy="129238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C9B9E91-56C2-76DE-EA23-90137076C1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716000" y="7947633"/>
            <a:ext cx="3151747" cy="11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23781</TotalTime>
  <Words>65</Words>
  <Application>Microsoft Office PowerPoint</Application>
  <PresentationFormat>Personalizado</PresentationFormat>
  <Paragraphs>28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Sauce</vt:lpstr>
      <vt:lpstr>Arial</vt:lpstr>
      <vt:lpstr>Arial Nova Light</vt:lpstr>
      <vt:lpstr>Calibri</vt:lpstr>
      <vt:lpstr>Codec Pro ExtraBold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resumen de proyecto de la empresa corporativo profesional verde</dc:title>
  <dc:creator>AZAEL RAMIREZ PEREZ</dc:creator>
  <cp:lastModifiedBy>malware</cp:lastModifiedBy>
  <cp:revision>277</cp:revision>
  <dcterms:created xsi:type="dcterms:W3CDTF">2006-08-16T00:00:00Z</dcterms:created>
  <dcterms:modified xsi:type="dcterms:W3CDTF">2024-07-16T00:24:36Z</dcterms:modified>
  <dc:identifier>DAFvGE2i64I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e3a633-3d5f-462b-ba19-31157bb9a57b_Enabled">
    <vt:lpwstr>true</vt:lpwstr>
  </property>
  <property fmtid="{D5CDD505-2E9C-101B-9397-08002B2CF9AE}" pid="3" name="MSIP_Label_8ae3a633-3d5f-462b-ba19-31157bb9a57b_SetDate">
    <vt:lpwstr>2023-11-15T17:59:02Z</vt:lpwstr>
  </property>
  <property fmtid="{D5CDD505-2E9C-101B-9397-08002B2CF9AE}" pid="4" name="MSIP_Label_8ae3a633-3d5f-462b-ba19-31157bb9a57b_Method">
    <vt:lpwstr>Standard</vt:lpwstr>
  </property>
  <property fmtid="{D5CDD505-2E9C-101B-9397-08002B2CF9AE}" pid="5" name="MSIP_Label_8ae3a633-3d5f-462b-ba19-31157bb9a57b_Name">
    <vt:lpwstr>Uso interno</vt:lpwstr>
  </property>
  <property fmtid="{D5CDD505-2E9C-101B-9397-08002B2CF9AE}" pid="6" name="MSIP_Label_8ae3a633-3d5f-462b-ba19-31157bb9a57b_SiteId">
    <vt:lpwstr>5448d52d-fbb8-4285-8d6f-aa67453bc50c</vt:lpwstr>
  </property>
  <property fmtid="{D5CDD505-2E9C-101B-9397-08002B2CF9AE}" pid="7" name="MSIP_Label_8ae3a633-3d5f-462b-ba19-31157bb9a57b_ActionId">
    <vt:lpwstr>3d8531ce-91a8-4a3d-85ad-79d6b40d1a57</vt:lpwstr>
  </property>
  <property fmtid="{D5CDD505-2E9C-101B-9397-08002B2CF9AE}" pid="8" name="MSIP_Label_8ae3a633-3d5f-462b-ba19-31157bb9a57b_ContentBits">
    <vt:lpwstr>0</vt:lpwstr>
  </property>
</Properties>
</file>