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96673-D5C2-4427-B0B6-16599D9A8A3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77DFA4-3DDD-49E1-B790-1D9AF295F048}">
      <dgm:prSet phldrT="[Texte]"/>
      <dgm:spPr/>
      <dgm:t>
        <a:bodyPr/>
        <a:lstStyle/>
        <a:p>
          <a:r>
            <a:rPr lang="fr-FR" dirty="0" err="1" smtClean="0"/>
            <a:t>Deposit</a:t>
          </a:r>
          <a:endParaRPr lang="fr-FR" dirty="0"/>
        </a:p>
      </dgm:t>
    </dgm:pt>
    <dgm:pt modelId="{CF777A22-CBF5-4CEC-A596-B2F33EFBA219}" type="parTrans" cxnId="{5D1CEA3A-05A0-4772-8479-A467863785DA}">
      <dgm:prSet/>
      <dgm:spPr/>
      <dgm:t>
        <a:bodyPr/>
        <a:lstStyle/>
        <a:p>
          <a:endParaRPr lang="fr-FR"/>
        </a:p>
      </dgm:t>
    </dgm:pt>
    <dgm:pt modelId="{BCFF3D92-B4AB-4165-8D29-38946256021E}" type="sibTrans" cxnId="{5D1CEA3A-05A0-4772-8479-A467863785DA}">
      <dgm:prSet/>
      <dgm:spPr/>
      <dgm:t>
        <a:bodyPr/>
        <a:lstStyle/>
        <a:p>
          <a:endParaRPr lang="fr-FR"/>
        </a:p>
      </dgm:t>
    </dgm:pt>
    <dgm:pt modelId="{4E745F69-563E-44DE-B1E2-C472DDA76766}">
      <dgm:prSet phldrT="[Texte]"/>
      <dgm:spPr/>
      <dgm:t>
        <a:bodyPr/>
        <a:lstStyle/>
        <a:p>
          <a:r>
            <a:rPr lang="fr-FR" dirty="0" smtClean="0"/>
            <a:t>Select </a:t>
          </a:r>
          <a:r>
            <a:rPr lang="fr-FR" dirty="0" err="1" smtClean="0"/>
            <a:t>account</a:t>
          </a:r>
          <a:r>
            <a:rPr lang="fr-FR" dirty="0" smtClean="0"/>
            <a:t> (</a:t>
          </a:r>
          <a:r>
            <a:rPr lang="fr-FR" dirty="0" err="1" smtClean="0"/>
            <a:t>current</a:t>
          </a:r>
          <a:r>
            <a:rPr lang="fr-FR" dirty="0" smtClean="0"/>
            <a:t> / </a:t>
          </a:r>
          <a:r>
            <a:rPr lang="fr-FR" dirty="0" err="1" smtClean="0"/>
            <a:t>savings</a:t>
          </a:r>
          <a:r>
            <a:rPr lang="fr-FR" dirty="0" smtClean="0"/>
            <a:t>…)</a:t>
          </a:r>
          <a:endParaRPr lang="fr-FR" dirty="0"/>
        </a:p>
      </dgm:t>
    </dgm:pt>
    <dgm:pt modelId="{BF289E16-3672-4092-A4A0-7619B5766003}" type="parTrans" cxnId="{743AFB0A-52DE-4689-9AD5-C05D7A88C240}">
      <dgm:prSet/>
      <dgm:spPr/>
      <dgm:t>
        <a:bodyPr/>
        <a:lstStyle/>
        <a:p>
          <a:endParaRPr lang="fr-FR"/>
        </a:p>
      </dgm:t>
    </dgm:pt>
    <dgm:pt modelId="{ADB20A0B-33D8-4645-9685-AE533887597D}" type="sibTrans" cxnId="{743AFB0A-52DE-4689-9AD5-C05D7A88C240}">
      <dgm:prSet/>
      <dgm:spPr/>
      <dgm:t>
        <a:bodyPr/>
        <a:lstStyle/>
        <a:p>
          <a:endParaRPr lang="fr-FR"/>
        </a:p>
      </dgm:t>
    </dgm:pt>
    <dgm:pt modelId="{826E9189-C48C-49AD-A5DE-5A2216A5FB85}">
      <dgm:prSet phldrT="[Texte]"/>
      <dgm:spPr/>
      <dgm:t>
        <a:bodyPr/>
        <a:lstStyle/>
        <a:p>
          <a:r>
            <a:rPr lang="fr-FR" dirty="0" smtClean="0"/>
            <a:t>Name the </a:t>
          </a:r>
          <a:r>
            <a:rPr lang="fr-FR" dirty="0" err="1" smtClean="0"/>
            <a:t>deposit</a:t>
          </a:r>
          <a:endParaRPr lang="fr-FR" dirty="0"/>
        </a:p>
      </dgm:t>
    </dgm:pt>
    <dgm:pt modelId="{0A6B202C-19BF-4F6A-9D7B-8E0982C819A1}" type="parTrans" cxnId="{C51CD00C-E610-4A0C-8382-D47B4237FD4F}">
      <dgm:prSet/>
      <dgm:spPr/>
      <dgm:t>
        <a:bodyPr/>
        <a:lstStyle/>
        <a:p>
          <a:endParaRPr lang="fr-FR"/>
        </a:p>
      </dgm:t>
    </dgm:pt>
    <dgm:pt modelId="{2BB6399C-694B-4062-B034-FCE576D16C56}" type="sibTrans" cxnId="{C51CD00C-E610-4A0C-8382-D47B4237FD4F}">
      <dgm:prSet/>
      <dgm:spPr/>
      <dgm:t>
        <a:bodyPr/>
        <a:lstStyle/>
        <a:p>
          <a:endParaRPr lang="fr-FR"/>
        </a:p>
      </dgm:t>
    </dgm:pt>
    <dgm:pt modelId="{2AE58C6D-A91F-4C43-9212-E6E97984F9E1}">
      <dgm:prSet phldrT="[Texte]"/>
      <dgm:spPr/>
      <dgm:t>
        <a:bodyPr/>
        <a:lstStyle/>
        <a:p>
          <a:r>
            <a:rPr lang="fr-FR" dirty="0" err="1" smtClean="0"/>
            <a:t>Withdrawal</a:t>
          </a:r>
          <a:endParaRPr lang="fr-FR" dirty="0"/>
        </a:p>
      </dgm:t>
    </dgm:pt>
    <dgm:pt modelId="{B099E633-D770-4B1C-A905-00E767602E31}" type="parTrans" cxnId="{082C5CDE-4582-4212-8357-8D35B6FEE9D9}">
      <dgm:prSet/>
      <dgm:spPr/>
      <dgm:t>
        <a:bodyPr/>
        <a:lstStyle/>
        <a:p>
          <a:endParaRPr lang="fr-FR"/>
        </a:p>
      </dgm:t>
    </dgm:pt>
    <dgm:pt modelId="{616E3820-524A-481B-8E02-10E026FD6ACB}" type="sibTrans" cxnId="{082C5CDE-4582-4212-8357-8D35B6FEE9D9}">
      <dgm:prSet/>
      <dgm:spPr/>
      <dgm:t>
        <a:bodyPr/>
        <a:lstStyle/>
        <a:p>
          <a:endParaRPr lang="fr-FR"/>
        </a:p>
      </dgm:t>
    </dgm:pt>
    <dgm:pt modelId="{8636EE7C-9FA3-4B76-A3FF-3B61473A4616}">
      <dgm:prSet phldrT="[Texte]"/>
      <dgm:spPr/>
      <dgm:t>
        <a:bodyPr/>
        <a:lstStyle/>
        <a:p>
          <a:r>
            <a:rPr lang="fr-FR" dirty="0" smtClean="0"/>
            <a:t>Enter </a:t>
          </a:r>
          <a:r>
            <a:rPr lang="fr-FR" dirty="0" err="1" smtClean="0"/>
            <a:t>amount</a:t>
          </a:r>
          <a:r>
            <a:rPr lang="fr-FR" dirty="0" smtClean="0"/>
            <a:t> </a:t>
          </a:r>
        </a:p>
      </dgm:t>
    </dgm:pt>
    <dgm:pt modelId="{E3C52601-A058-494D-90BE-8F16FE1F7CBC}" type="parTrans" cxnId="{AD155E03-1985-4B45-B3B0-C95757111ED8}">
      <dgm:prSet/>
      <dgm:spPr/>
      <dgm:t>
        <a:bodyPr/>
        <a:lstStyle/>
        <a:p>
          <a:endParaRPr lang="fr-FR"/>
        </a:p>
      </dgm:t>
    </dgm:pt>
    <dgm:pt modelId="{6C68F933-83DD-456B-98F4-71C0C022016A}" type="sibTrans" cxnId="{AD155E03-1985-4B45-B3B0-C95757111ED8}">
      <dgm:prSet/>
      <dgm:spPr/>
      <dgm:t>
        <a:bodyPr/>
        <a:lstStyle/>
        <a:p>
          <a:endParaRPr lang="fr-FR"/>
        </a:p>
      </dgm:t>
    </dgm:pt>
    <dgm:pt modelId="{7DBF0B02-E838-4160-8CC8-4392E7CC6486}">
      <dgm:prSet phldrT="[Texte]"/>
      <dgm:spPr/>
      <dgm:t>
        <a:bodyPr/>
        <a:lstStyle/>
        <a:p>
          <a:r>
            <a:rPr lang="fr-FR" dirty="0" smtClean="0"/>
            <a:t>Select </a:t>
          </a:r>
          <a:r>
            <a:rPr lang="fr-FR" dirty="0" err="1" smtClean="0"/>
            <a:t>amount</a:t>
          </a:r>
          <a:endParaRPr lang="fr-FR" dirty="0"/>
        </a:p>
      </dgm:t>
    </dgm:pt>
    <dgm:pt modelId="{1696050B-942D-491A-89E1-D6E917CB1A1C}" type="parTrans" cxnId="{29ACAF23-2043-4AA2-A3F0-921D3A3E9027}">
      <dgm:prSet/>
      <dgm:spPr/>
      <dgm:t>
        <a:bodyPr/>
        <a:lstStyle/>
        <a:p>
          <a:endParaRPr lang="fr-FR"/>
        </a:p>
      </dgm:t>
    </dgm:pt>
    <dgm:pt modelId="{86F2D9B8-3E52-4DE2-BE8E-A66318538F81}" type="sibTrans" cxnId="{29ACAF23-2043-4AA2-A3F0-921D3A3E9027}">
      <dgm:prSet/>
      <dgm:spPr/>
      <dgm:t>
        <a:bodyPr/>
        <a:lstStyle/>
        <a:p>
          <a:endParaRPr lang="fr-FR"/>
        </a:p>
      </dgm:t>
    </dgm:pt>
    <dgm:pt modelId="{E0AF5BE9-E94B-4992-8917-5DF0B0192D6E}">
      <dgm:prSet phldrT="[Texte]"/>
      <dgm:spPr/>
      <dgm:t>
        <a:bodyPr/>
        <a:lstStyle/>
        <a:p>
          <a:r>
            <a:rPr lang="fr-FR" dirty="0" err="1" smtClean="0"/>
            <a:t>Account</a:t>
          </a:r>
          <a:r>
            <a:rPr lang="fr-FR" dirty="0" smtClean="0"/>
            <a:t> </a:t>
          </a:r>
          <a:r>
            <a:rPr lang="fr-FR" dirty="0" err="1" smtClean="0"/>
            <a:t>statement</a:t>
          </a:r>
          <a:r>
            <a:rPr lang="fr-FR" dirty="0" smtClean="0"/>
            <a:t> </a:t>
          </a:r>
          <a:endParaRPr lang="fr-FR" dirty="0"/>
        </a:p>
      </dgm:t>
    </dgm:pt>
    <dgm:pt modelId="{85BFBBC2-3B83-4BDC-8007-7E49AE3D5848}" type="parTrans" cxnId="{28E11436-26DA-4A10-9AF1-D52881517924}">
      <dgm:prSet/>
      <dgm:spPr/>
      <dgm:t>
        <a:bodyPr/>
        <a:lstStyle/>
        <a:p>
          <a:endParaRPr lang="fr-FR"/>
        </a:p>
      </dgm:t>
    </dgm:pt>
    <dgm:pt modelId="{38CC2545-66B8-4D6D-A451-CB3AFBF18CB0}" type="sibTrans" cxnId="{28E11436-26DA-4A10-9AF1-D52881517924}">
      <dgm:prSet/>
      <dgm:spPr/>
      <dgm:t>
        <a:bodyPr/>
        <a:lstStyle/>
        <a:p>
          <a:endParaRPr lang="fr-FR"/>
        </a:p>
      </dgm:t>
    </dgm:pt>
    <dgm:pt modelId="{AD9FD841-73A9-453C-AC74-301FB0AF8496}">
      <dgm:prSet phldrT="[Texte]"/>
      <dgm:spPr/>
      <dgm:t>
        <a:bodyPr/>
        <a:lstStyle/>
        <a:p>
          <a:r>
            <a:rPr lang="fr-FR" dirty="0" err="1" smtClean="0"/>
            <a:t>Get</a:t>
          </a:r>
          <a:r>
            <a:rPr lang="fr-FR" dirty="0" smtClean="0"/>
            <a:t> </a:t>
          </a:r>
          <a:r>
            <a:rPr lang="fr-FR" dirty="0" err="1" smtClean="0"/>
            <a:t>list</a:t>
          </a:r>
          <a:r>
            <a:rPr lang="fr-FR" dirty="0" smtClean="0"/>
            <a:t> of </a:t>
          </a:r>
          <a:r>
            <a:rPr lang="fr-FR" dirty="0" err="1" smtClean="0"/>
            <a:t>operations</a:t>
          </a:r>
          <a:r>
            <a:rPr lang="fr-FR" dirty="0" smtClean="0"/>
            <a:t> (date, </a:t>
          </a:r>
          <a:r>
            <a:rPr lang="fr-FR" dirty="0" err="1" smtClean="0"/>
            <a:t>amount</a:t>
          </a:r>
          <a:r>
            <a:rPr lang="fr-FR" dirty="0" smtClean="0"/>
            <a:t>, balance)</a:t>
          </a:r>
          <a:endParaRPr lang="fr-FR" dirty="0"/>
        </a:p>
      </dgm:t>
    </dgm:pt>
    <dgm:pt modelId="{9BBB2B6F-CC24-4DBA-ACA3-6AE69C0A753E}" type="parTrans" cxnId="{6C3CC9E0-EFC3-4889-AD87-953E0AA8DD5E}">
      <dgm:prSet/>
      <dgm:spPr/>
      <dgm:t>
        <a:bodyPr/>
        <a:lstStyle/>
        <a:p>
          <a:endParaRPr lang="fr-FR"/>
        </a:p>
      </dgm:t>
    </dgm:pt>
    <dgm:pt modelId="{162DA4E6-FFC8-48A3-BE75-95E1ACCE14BF}" type="sibTrans" cxnId="{6C3CC9E0-EFC3-4889-AD87-953E0AA8DD5E}">
      <dgm:prSet/>
      <dgm:spPr/>
      <dgm:t>
        <a:bodyPr/>
        <a:lstStyle/>
        <a:p>
          <a:endParaRPr lang="fr-FR"/>
        </a:p>
      </dgm:t>
    </dgm:pt>
    <dgm:pt modelId="{FC1A55A3-D9FF-496E-B99B-F21065659429}">
      <dgm:prSet phldrT="[Texte]"/>
      <dgm:spPr/>
      <dgm:t>
        <a:bodyPr/>
        <a:lstStyle/>
        <a:p>
          <a:r>
            <a:rPr lang="fr-FR" dirty="0" err="1" smtClean="0"/>
            <a:t>Filter</a:t>
          </a:r>
          <a:r>
            <a:rPr lang="fr-FR" dirty="0" smtClean="0"/>
            <a:t> by </a:t>
          </a:r>
          <a:r>
            <a:rPr lang="fr-FR" dirty="0" err="1" smtClean="0"/>
            <a:t>month</a:t>
          </a:r>
          <a:endParaRPr lang="fr-FR" dirty="0" smtClean="0"/>
        </a:p>
      </dgm:t>
    </dgm:pt>
    <dgm:pt modelId="{B314DADF-19FA-4598-9C01-09F9684C6E58}" type="parTrans" cxnId="{90072A25-6485-4B7E-B9A1-AA7EA82B881F}">
      <dgm:prSet/>
      <dgm:spPr/>
      <dgm:t>
        <a:bodyPr/>
        <a:lstStyle/>
        <a:p>
          <a:endParaRPr lang="fr-FR"/>
        </a:p>
      </dgm:t>
    </dgm:pt>
    <dgm:pt modelId="{C82E7040-9A25-409D-AE75-4110ADCF35B2}" type="sibTrans" cxnId="{90072A25-6485-4B7E-B9A1-AA7EA82B881F}">
      <dgm:prSet/>
      <dgm:spPr/>
      <dgm:t>
        <a:bodyPr/>
        <a:lstStyle/>
        <a:p>
          <a:endParaRPr lang="fr-FR"/>
        </a:p>
      </dgm:t>
    </dgm:pt>
    <dgm:pt modelId="{4A614BAF-A5F6-400F-844A-FEF6A1E38D89}">
      <dgm:prSet phldrT="[Texte]"/>
      <dgm:spPr/>
      <dgm:t>
        <a:bodyPr/>
        <a:lstStyle/>
        <a:p>
          <a:r>
            <a:rPr lang="fr-FR" dirty="0" err="1" smtClean="0"/>
            <a:t>Statement</a:t>
          </a:r>
          <a:r>
            <a:rPr lang="fr-FR" dirty="0" smtClean="0"/>
            <a:t> printing</a:t>
          </a:r>
          <a:endParaRPr lang="fr-FR" dirty="0"/>
        </a:p>
      </dgm:t>
    </dgm:pt>
    <dgm:pt modelId="{18A2EC03-23FD-4A2D-B706-0CC73CA42CAB}" type="parTrans" cxnId="{B25712ED-1970-4E13-BD6F-B1BF94E4B724}">
      <dgm:prSet/>
      <dgm:spPr/>
      <dgm:t>
        <a:bodyPr/>
        <a:lstStyle/>
        <a:p>
          <a:endParaRPr lang="fr-FR"/>
        </a:p>
      </dgm:t>
    </dgm:pt>
    <dgm:pt modelId="{FDC26D83-8E40-45A3-BBB3-CE2940770EA8}" type="sibTrans" cxnId="{B25712ED-1970-4E13-BD6F-B1BF94E4B724}">
      <dgm:prSet/>
      <dgm:spPr/>
      <dgm:t>
        <a:bodyPr/>
        <a:lstStyle/>
        <a:p>
          <a:endParaRPr lang="fr-FR"/>
        </a:p>
      </dgm:t>
    </dgm:pt>
    <dgm:pt modelId="{805C3CC5-2BA9-417E-A5ED-845483902B8D}">
      <dgm:prSet phldrT="[Texte]"/>
      <dgm:spPr/>
      <dgm:t>
        <a:bodyPr/>
        <a:lstStyle/>
        <a:p>
          <a:r>
            <a:rPr lang="fr-FR" dirty="0" err="1" smtClean="0"/>
            <a:t>Print</a:t>
          </a:r>
          <a:r>
            <a:rPr lang="fr-FR" dirty="0" smtClean="0"/>
            <a:t> as </a:t>
          </a:r>
          <a:r>
            <a:rPr lang="fr-FR" dirty="0" err="1" smtClean="0"/>
            <a:t>list</a:t>
          </a:r>
          <a:endParaRPr lang="fr-FR" dirty="0"/>
        </a:p>
      </dgm:t>
    </dgm:pt>
    <dgm:pt modelId="{17461A77-11F2-4281-87D8-06E8CE194CD6}" type="parTrans" cxnId="{A4AAFAAD-9BF0-467E-B4AE-3914FE117334}">
      <dgm:prSet/>
      <dgm:spPr/>
      <dgm:t>
        <a:bodyPr/>
        <a:lstStyle/>
        <a:p>
          <a:endParaRPr lang="fr-FR"/>
        </a:p>
      </dgm:t>
    </dgm:pt>
    <dgm:pt modelId="{BE55D61F-899E-4BDC-A16E-3037656EB23A}" type="sibTrans" cxnId="{A4AAFAAD-9BF0-467E-B4AE-3914FE117334}">
      <dgm:prSet/>
      <dgm:spPr/>
      <dgm:t>
        <a:bodyPr/>
        <a:lstStyle/>
        <a:p>
          <a:endParaRPr lang="fr-FR"/>
        </a:p>
      </dgm:t>
    </dgm:pt>
    <dgm:pt modelId="{940155A3-1B75-4960-A36D-8DF905D5E64A}">
      <dgm:prSet phldrT="[Texte]"/>
      <dgm:spPr/>
      <dgm:t>
        <a:bodyPr/>
        <a:lstStyle/>
        <a:p>
          <a:r>
            <a:rPr lang="fr-FR" dirty="0" err="1" smtClean="0"/>
            <a:t>Print</a:t>
          </a:r>
          <a:r>
            <a:rPr lang="fr-FR" dirty="0" smtClean="0"/>
            <a:t> as </a:t>
          </a:r>
          <a:r>
            <a:rPr lang="fr-FR" dirty="0" err="1" smtClean="0"/>
            <a:t>designed</a:t>
          </a:r>
          <a:r>
            <a:rPr lang="fr-FR" dirty="0" smtClean="0"/>
            <a:t> table</a:t>
          </a:r>
          <a:endParaRPr lang="fr-FR" dirty="0"/>
        </a:p>
      </dgm:t>
    </dgm:pt>
    <dgm:pt modelId="{485DEA5F-2726-49DD-862D-876E61DA7262}" type="parTrans" cxnId="{3601E340-F7D2-4D57-AB6C-CD759497939F}">
      <dgm:prSet/>
      <dgm:spPr/>
      <dgm:t>
        <a:bodyPr/>
        <a:lstStyle/>
        <a:p>
          <a:endParaRPr lang="fr-FR"/>
        </a:p>
      </dgm:t>
    </dgm:pt>
    <dgm:pt modelId="{905289B5-7F01-4FC2-BCE2-4675B395E2EB}" type="sibTrans" cxnId="{3601E340-F7D2-4D57-AB6C-CD759497939F}">
      <dgm:prSet/>
      <dgm:spPr/>
      <dgm:t>
        <a:bodyPr/>
        <a:lstStyle/>
        <a:p>
          <a:endParaRPr lang="fr-FR"/>
        </a:p>
      </dgm:t>
    </dgm:pt>
    <dgm:pt modelId="{37E9DF47-7290-4632-84CD-7BBFC385C68E}">
      <dgm:prSet phldrT="[Texte]"/>
      <dgm:spPr/>
      <dgm:t>
        <a:bodyPr/>
        <a:lstStyle/>
        <a:p>
          <a:r>
            <a:rPr lang="fr-FR" dirty="0" err="1" smtClean="0"/>
            <a:t>Filter</a:t>
          </a:r>
          <a:r>
            <a:rPr lang="fr-FR" dirty="0" smtClean="0"/>
            <a:t> by date</a:t>
          </a:r>
        </a:p>
      </dgm:t>
    </dgm:pt>
    <dgm:pt modelId="{B834C1F4-210F-4BC2-9DE2-9273632B3168}" type="parTrans" cxnId="{C5057BA9-3A89-4539-A272-86BCFCE04D3E}">
      <dgm:prSet/>
      <dgm:spPr/>
      <dgm:t>
        <a:bodyPr/>
        <a:lstStyle/>
        <a:p>
          <a:endParaRPr lang="fr-FR"/>
        </a:p>
      </dgm:t>
    </dgm:pt>
    <dgm:pt modelId="{9EE329D4-2C1C-442D-9706-B80F665438D4}" type="sibTrans" cxnId="{C5057BA9-3A89-4539-A272-86BCFCE04D3E}">
      <dgm:prSet/>
      <dgm:spPr/>
      <dgm:t>
        <a:bodyPr/>
        <a:lstStyle/>
        <a:p>
          <a:endParaRPr lang="fr-FR"/>
        </a:p>
      </dgm:t>
    </dgm:pt>
    <dgm:pt modelId="{DE4C77A2-DFC2-426D-A9FD-A0B13EE835AE}">
      <dgm:prSet phldrT="[Texte]"/>
      <dgm:spPr/>
      <dgm:t>
        <a:bodyPr/>
        <a:lstStyle/>
        <a:p>
          <a:r>
            <a:rPr lang="fr-FR" dirty="0" err="1" smtClean="0"/>
            <a:t>Filter</a:t>
          </a:r>
          <a:r>
            <a:rPr lang="fr-FR" dirty="0" smtClean="0"/>
            <a:t> by </a:t>
          </a:r>
          <a:r>
            <a:rPr lang="fr-FR" dirty="0" err="1" smtClean="0"/>
            <a:t>operation</a:t>
          </a:r>
          <a:r>
            <a:rPr lang="fr-FR" dirty="0" smtClean="0"/>
            <a:t> type (</a:t>
          </a:r>
          <a:r>
            <a:rPr lang="fr-FR" dirty="0" err="1" smtClean="0"/>
            <a:t>Credit</a:t>
          </a:r>
          <a:r>
            <a:rPr lang="fr-FR" dirty="0" smtClean="0"/>
            <a:t>/</a:t>
          </a:r>
          <a:r>
            <a:rPr lang="fr-FR" dirty="0" err="1" smtClean="0"/>
            <a:t>Debit</a:t>
          </a:r>
          <a:r>
            <a:rPr lang="fr-FR" dirty="0" smtClean="0"/>
            <a:t>)</a:t>
          </a:r>
        </a:p>
      </dgm:t>
    </dgm:pt>
    <dgm:pt modelId="{007B178B-E9E6-4C62-BC9F-27CCDC39D7FB}" type="parTrans" cxnId="{452C36AE-FE5D-4D06-A48A-8627C33D967C}">
      <dgm:prSet/>
      <dgm:spPr/>
      <dgm:t>
        <a:bodyPr/>
        <a:lstStyle/>
        <a:p>
          <a:endParaRPr lang="fr-FR"/>
        </a:p>
      </dgm:t>
    </dgm:pt>
    <dgm:pt modelId="{E909951F-6EC1-4263-9D97-9F10CE88C195}" type="sibTrans" cxnId="{452C36AE-FE5D-4D06-A48A-8627C33D967C}">
      <dgm:prSet/>
      <dgm:spPr/>
      <dgm:t>
        <a:bodyPr/>
        <a:lstStyle/>
        <a:p>
          <a:endParaRPr lang="fr-FR"/>
        </a:p>
      </dgm:t>
    </dgm:pt>
    <dgm:pt modelId="{80799C10-0651-436D-9472-55737738CAFD}">
      <dgm:prSet phldrT="[Texte]"/>
      <dgm:spPr/>
      <dgm:t>
        <a:bodyPr/>
        <a:lstStyle/>
        <a:p>
          <a:r>
            <a:rPr lang="fr-FR" dirty="0" err="1" smtClean="0"/>
            <a:t>Get</a:t>
          </a:r>
          <a:r>
            <a:rPr lang="fr-FR" dirty="0" smtClean="0"/>
            <a:t> </a:t>
          </a:r>
          <a:r>
            <a:rPr lang="fr-FR" dirty="0" err="1" smtClean="0"/>
            <a:t>advanced</a:t>
          </a:r>
          <a:r>
            <a:rPr lang="fr-FR" dirty="0" smtClean="0"/>
            <a:t> </a:t>
          </a:r>
          <a:r>
            <a:rPr lang="fr-FR" dirty="0" err="1" smtClean="0"/>
            <a:t>list</a:t>
          </a:r>
          <a:r>
            <a:rPr lang="fr-FR" dirty="0" smtClean="0"/>
            <a:t> of </a:t>
          </a:r>
          <a:r>
            <a:rPr lang="fr-FR" dirty="0" err="1" smtClean="0"/>
            <a:t>operations</a:t>
          </a:r>
          <a:r>
            <a:rPr lang="fr-FR" dirty="0" smtClean="0"/>
            <a:t> (date, </a:t>
          </a:r>
          <a:r>
            <a:rPr lang="fr-FR" dirty="0" err="1" smtClean="0"/>
            <a:t>credit</a:t>
          </a:r>
          <a:r>
            <a:rPr lang="fr-FR" dirty="0" smtClean="0"/>
            <a:t>, </a:t>
          </a:r>
          <a:r>
            <a:rPr lang="fr-FR" dirty="0" err="1" smtClean="0"/>
            <a:t>debit</a:t>
          </a:r>
          <a:r>
            <a:rPr lang="fr-FR" dirty="0" smtClean="0"/>
            <a:t>, balance)</a:t>
          </a:r>
          <a:endParaRPr lang="fr-FR" dirty="0"/>
        </a:p>
      </dgm:t>
    </dgm:pt>
    <dgm:pt modelId="{AE855C45-2363-4077-B080-4900EE3A7530}" type="parTrans" cxnId="{CF1D372D-509A-4B4D-847D-42BCB578B6FF}">
      <dgm:prSet/>
      <dgm:spPr/>
      <dgm:t>
        <a:bodyPr/>
        <a:lstStyle/>
        <a:p>
          <a:endParaRPr lang="fr-FR"/>
        </a:p>
      </dgm:t>
    </dgm:pt>
    <dgm:pt modelId="{822C8C7E-C58C-44FD-9B27-8AFC9240B97A}" type="sibTrans" cxnId="{CF1D372D-509A-4B4D-847D-42BCB578B6FF}">
      <dgm:prSet/>
      <dgm:spPr/>
      <dgm:t>
        <a:bodyPr/>
        <a:lstStyle/>
        <a:p>
          <a:endParaRPr lang="fr-FR"/>
        </a:p>
      </dgm:t>
    </dgm:pt>
    <dgm:pt modelId="{0B417B05-CC44-43CA-9CEE-931C9D6B5590}">
      <dgm:prSet phldrT="[Texte]"/>
      <dgm:spPr/>
      <dgm:t>
        <a:bodyPr/>
        <a:lstStyle/>
        <a:p>
          <a:r>
            <a:rPr lang="fr-FR" dirty="0" smtClean="0"/>
            <a:t>Select type of bills (10,20,  50..)</a:t>
          </a:r>
          <a:endParaRPr lang="fr-FR" dirty="0"/>
        </a:p>
      </dgm:t>
    </dgm:pt>
    <dgm:pt modelId="{7E15C8C8-2368-46CD-98DE-05891F511A4C}" type="parTrans" cxnId="{78B2CDEA-CE1D-40EA-A11B-54148E1BEA80}">
      <dgm:prSet/>
      <dgm:spPr/>
      <dgm:t>
        <a:bodyPr/>
        <a:lstStyle/>
        <a:p>
          <a:endParaRPr lang="fr-FR"/>
        </a:p>
      </dgm:t>
    </dgm:pt>
    <dgm:pt modelId="{3EB43854-EF66-4213-8F55-EBB6C31C3736}" type="sibTrans" cxnId="{78B2CDEA-CE1D-40EA-A11B-54148E1BEA80}">
      <dgm:prSet/>
      <dgm:spPr/>
      <dgm:t>
        <a:bodyPr/>
        <a:lstStyle/>
        <a:p>
          <a:endParaRPr lang="fr-FR"/>
        </a:p>
      </dgm:t>
    </dgm:pt>
    <dgm:pt modelId="{FAA50E03-F500-4FA6-87A8-6AB979DA6700}">
      <dgm:prSet phldrT="[Texte]"/>
      <dgm:spPr/>
      <dgm:t>
        <a:bodyPr/>
        <a:lstStyle/>
        <a:p>
          <a:r>
            <a:rPr lang="fr-FR" dirty="0" smtClean="0"/>
            <a:t>Check </a:t>
          </a:r>
          <a:r>
            <a:rPr lang="fr-FR" dirty="0" err="1" smtClean="0"/>
            <a:t>card</a:t>
          </a:r>
          <a:r>
            <a:rPr lang="fr-FR" dirty="0" smtClean="0"/>
            <a:t> </a:t>
          </a:r>
          <a:r>
            <a:rPr lang="fr-FR" dirty="0" err="1" smtClean="0"/>
            <a:t>limit</a:t>
          </a:r>
          <a:r>
            <a:rPr lang="fr-FR" dirty="0" smtClean="0"/>
            <a:t> </a:t>
          </a:r>
          <a:r>
            <a:rPr lang="fr-FR" dirty="0" err="1" smtClean="0"/>
            <a:t>amount</a:t>
          </a:r>
          <a:r>
            <a:rPr lang="fr-FR" dirty="0" smtClean="0"/>
            <a:t> </a:t>
          </a:r>
          <a:endParaRPr lang="fr-FR" dirty="0"/>
        </a:p>
      </dgm:t>
    </dgm:pt>
    <dgm:pt modelId="{1CE4CA66-A772-40EA-AB89-FDE7F2476788}" type="parTrans" cxnId="{41A5BCF8-DA54-44D0-82A5-6EAB549AA039}">
      <dgm:prSet/>
      <dgm:spPr/>
      <dgm:t>
        <a:bodyPr/>
        <a:lstStyle/>
        <a:p>
          <a:endParaRPr lang="fr-FR"/>
        </a:p>
      </dgm:t>
    </dgm:pt>
    <dgm:pt modelId="{865C3EB6-C2EC-4985-B835-DB9B562FC1A4}" type="sibTrans" cxnId="{41A5BCF8-DA54-44D0-82A5-6EAB549AA039}">
      <dgm:prSet/>
      <dgm:spPr/>
      <dgm:t>
        <a:bodyPr/>
        <a:lstStyle/>
        <a:p>
          <a:endParaRPr lang="fr-FR"/>
        </a:p>
      </dgm:t>
    </dgm:pt>
    <dgm:pt modelId="{78359FAE-E2C6-4955-96A0-2CA98ED84E50}">
      <dgm:prSet phldrT="[Texte]"/>
      <dgm:spPr/>
      <dgm:t>
        <a:bodyPr/>
        <a:lstStyle/>
        <a:p>
          <a:r>
            <a:rPr lang="fr-FR" dirty="0" err="1" smtClean="0"/>
            <a:t>Choose</a:t>
          </a:r>
          <a:r>
            <a:rPr lang="fr-FR" dirty="0" smtClean="0"/>
            <a:t> to </a:t>
          </a:r>
          <a:r>
            <a:rPr lang="fr-FR" dirty="0" err="1" smtClean="0"/>
            <a:t>print</a:t>
          </a:r>
          <a:r>
            <a:rPr lang="fr-FR" dirty="0" smtClean="0"/>
            <a:t> or not the </a:t>
          </a:r>
          <a:r>
            <a:rPr lang="fr-FR" dirty="0" err="1" smtClean="0"/>
            <a:t>receipt</a:t>
          </a:r>
          <a:endParaRPr lang="fr-FR" dirty="0"/>
        </a:p>
      </dgm:t>
    </dgm:pt>
    <dgm:pt modelId="{82F29F62-A705-4481-AA44-780D0C19E852}" type="parTrans" cxnId="{1C711102-15B3-4D93-8573-7E7CB490C02C}">
      <dgm:prSet/>
      <dgm:spPr/>
      <dgm:t>
        <a:bodyPr/>
        <a:lstStyle/>
        <a:p>
          <a:endParaRPr lang="fr-FR"/>
        </a:p>
      </dgm:t>
    </dgm:pt>
    <dgm:pt modelId="{5D1970F4-EE4F-4950-9178-C05DCBF271BC}" type="sibTrans" cxnId="{1C711102-15B3-4D93-8573-7E7CB490C02C}">
      <dgm:prSet/>
      <dgm:spPr/>
      <dgm:t>
        <a:bodyPr/>
        <a:lstStyle/>
        <a:p>
          <a:endParaRPr lang="fr-FR"/>
        </a:p>
      </dgm:t>
    </dgm:pt>
    <dgm:pt modelId="{8962FCDE-54D9-4044-9C09-496EA1968CB0}">
      <dgm:prSet phldrT="[Texte]"/>
      <dgm:spPr/>
      <dgm:t>
        <a:bodyPr/>
        <a:lstStyle/>
        <a:p>
          <a:r>
            <a:rPr lang="fr-FR" dirty="0" smtClean="0"/>
            <a:t>Read bills</a:t>
          </a:r>
          <a:endParaRPr lang="fr-FR" dirty="0"/>
        </a:p>
      </dgm:t>
    </dgm:pt>
    <dgm:pt modelId="{B53B154C-BC76-4042-8A3A-0F75A788D8D4}" type="parTrans" cxnId="{F684F74B-3E0A-4201-BC39-B45CE9BF525C}">
      <dgm:prSet/>
      <dgm:spPr/>
      <dgm:t>
        <a:bodyPr/>
        <a:lstStyle/>
        <a:p>
          <a:endParaRPr lang="fr-FR"/>
        </a:p>
      </dgm:t>
    </dgm:pt>
    <dgm:pt modelId="{D77853F2-7CFD-4614-B3C8-AAC520AD7AC8}" type="sibTrans" cxnId="{F684F74B-3E0A-4201-BC39-B45CE9BF525C}">
      <dgm:prSet/>
      <dgm:spPr/>
      <dgm:t>
        <a:bodyPr/>
        <a:lstStyle/>
        <a:p>
          <a:endParaRPr lang="fr-FR"/>
        </a:p>
      </dgm:t>
    </dgm:pt>
    <dgm:pt modelId="{CC72BCDA-3353-4740-960C-1CEC73D9606D}">
      <dgm:prSet phldrT="[Texte]"/>
      <dgm:spPr/>
      <dgm:t>
        <a:bodyPr/>
        <a:lstStyle/>
        <a:p>
          <a:r>
            <a:rPr lang="fr-FR" dirty="0" err="1" smtClean="0"/>
            <a:t>Review</a:t>
          </a:r>
          <a:r>
            <a:rPr lang="fr-FR" dirty="0" smtClean="0"/>
            <a:t> the </a:t>
          </a:r>
          <a:r>
            <a:rPr lang="fr-FR" dirty="0" err="1" smtClean="0"/>
            <a:t>amount</a:t>
          </a:r>
          <a:r>
            <a:rPr lang="fr-FR" dirty="0" smtClean="0"/>
            <a:t> of </a:t>
          </a:r>
          <a:r>
            <a:rPr lang="fr-FR" dirty="0" err="1" smtClean="0"/>
            <a:t>deposit</a:t>
          </a:r>
          <a:endParaRPr lang="fr-FR" dirty="0"/>
        </a:p>
      </dgm:t>
    </dgm:pt>
    <dgm:pt modelId="{886FC7BA-1A25-4357-98CD-90A0DCA61D24}" type="parTrans" cxnId="{551C342A-F0E0-483A-BF9A-47329CCD04E4}">
      <dgm:prSet/>
      <dgm:spPr/>
      <dgm:t>
        <a:bodyPr/>
        <a:lstStyle/>
        <a:p>
          <a:endParaRPr lang="fr-FR"/>
        </a:p>
      </dgm:t>
    </dgm:pt>
    <dgm:pt modelId="{A919BC94-7960-4761-A771-8F75960A63D1}" type="sibTrans" cxnId="{551C342A-F0E0-483A-BF9A-47329CCD04E4}">
      <dgm:prSet/>
      <dgm:spPr/>
      <dgm:t>
        <a:bodyPr/>
        <a:lstStyle/>
        <a:p>
          <a:endParaRPr lang="fr-FR"/>
        </a:p>
      </dgm:t>
    </dgm:pt>
    <dgm:pt modelId="{127BC9FF-67F9-4CEA-8083-A88746F4BFD7}">
      <dgm:prSet phldrT="[Texte]"/>
      <dgm:spPr/>
      <dgm:t>
        <a:bodyPr/>
        <a:lstStyle/>
        <a:p>
          <a:r>
            <a:rPr lang="fr-FR" dirty="0" err="1" smtClean="0"/>
            <a:t>Confirm</a:t>
          </a:r>
          <a:r>
            <a:rPr lang="fr-FR" dirty="0" smtClean="0"/>
            <a:t> the </a:t>
          </a:r>
          <a:r>
            <a:rPr lang="fr-FR" dirty="0" err="1" smtClean="0"/>
            <a:t>deposit</a:t>
          </a:r>
          <a:r>
            <a:rPr lang="fr-FR" dirty="0" smtClean="0"/>
            <a:t> </a:t>
          </a:r>
          <a:endParaRPr lang="fr-FR" dirty="0"/>
        </a:p>
      </dgm:t>
    </dgm:pt>
    <dgm:pt modelId="{893910AB-FFA6-4141-A9F5-EE8A7262B24E}" type="parTrans" cxnId="{755A76D3-0852-45FC-8BAD-B750D136E37C}">
      <dgm:prSet/>
      <dgm:spPr/>
      <dgm:t>
        <a:bodyPr/>
        <a:lstStyle/>
        <a:p>
          <a:endParaRPr lang="fr-FR"/>
        </a:p>
      </dgm:t>
    </dgm:pt>
    <dgm:pt modelId="{2476971C-A8B6-4B5C-892C-47DDAAAF1570}" type="sibTrans" cxnId="{755A76D3-0852-45FC-8BAD-B750D136E37C}">
      <dgm:prSet/>
      <dgm:spPr/>
      <dgm:t>
        <a:bodyPr/>
        <a:lstStyle/>
        <a:p>
          <a:endParaRPr lang="fr-FR"/>
        </a:p>
      </dgm:t>
    </dgm:pt>
    <dgm:pt modelId="{0F98D34F-833F-402B-954F-80138D75732D}">
      <dgm:prSet phldrT="[Texte]"/>
      <dgm:spPr/>
      <dgm:t>
        <a:bodyPr/>
        <a:lstStyle/>
        <a:p>
          <a:r>
            <a:rPr lang="fr-FR" dirty="0" err="1" smtClean="0"/>
            <a:t>Print</a:t>
          </a:r>
          <a:r>
            <a:rPr lang="fr-FR" dirty="0" smtClean="0"/>
            <a:t> a </a:t>
          </a:r>
          <a:r>
            <a:rPr lang="fr-FR" dirty="0" err="1" smtClean="0"/>
            <a:t>receipt</a:t>
          </a:r>
          <a:endParaRPr lang="fr-FR" dirty="0"/>
        </a:p>
      </dgm:t>
    </dgm:pt>
    <dgm:pt modelId="{50D1B78A-BF2C-4ABF-8B2F-FBC96C767950}" type="parTrans" cxnId="{11B5F153-1E26-465E-AD97-F71001A2FD9B}">
      <dgm:prSet/>
      <dgm:spPr/>
      <dgm:t>
        <a:bodyPr/>
        <a:lstStyle/>
        <a:p>
          <a:endParaRPr lang="fr-FR"/>
        </a:p>
      </dgm:t>
    </dgm:pt>
    <dgm:pt modelId="{DE3BAD5E-3005-40F0-9ECF-8885C7CCE0FD}" type="sibTrans" cxnId="{11B5F153-1E26-465E-AD97-F71001A2FD9B}">
      <dgm:prSet/>
      <dgm:spPr/>
      <dgm:t>
        <a:bodyPr/>
        <a:lstStyle/>
        <a:p>
          <a:endParaRPr lang="fr-FR"/>
        </a:p>
      </dgm:t>
    </dgm:pt>
    <dgm:pt modelId="{4DC9A7E6-4744-4D4E-9C41-AA4DB109BE26}">
      <dgm:prSet phldrT="[Texte]"/>
      <dgm:spPr/>
      <dgm:t>
        <a:bodyPr/>
        <a:lstStyle/>
        <a:p>
          <a:r>
            <a:rPr lang="fr-FR" dirty="0" smtClean="0"/>
            <a:t>Select </a:t>
          </a:r>
          <a:r>
            <a:rPr lang="fr-FR" dirty="0" err="1" smtClean="0"/>
            <a:t>account</a:t>
          </a:r>
          <a:r>
            <a:rPr lang="fr-FR" dirty="0" smtClean="0"/>
            <a:t> (</a:t>
          </a:r>
          <a:r>
            <a:rPr lang="fr-FR" dirty="0" err="1" smtClean="0"/>
            <a:t>current</a:t>
          </a:r>
          <a:r>
            <a:rPr lang="fr-FR" dirty="0" smtClean="0"/>
            <a:t> / </a:t>
          </a:r>
          <a:r>
            <a:rPr lang="fr-FR" dirty="0" err="1" smtClean="0"/>
            <a:t>savings</a:t>
          </a:r>
          <a:r>
            <a:rPr lang="fr-FR" dirty="0" smtClean="0"/>
            <a:t>…)</a:t>
          </a:r>
        </a:p>
      </dgm:t>
    </dgm:pt>
    <dgm:pt modelId="{C4ACBAAC-E18B-4F97-86F5-4FFD1EF413D3}" type="sibTrans" cxnId="{C346485F-8C61-4EB0-98A2-E93AF48E851A}">
      <dgm:prSet/>
      <dgm:spPr/>
      <dgm:t>
        <a:bodyPr/>
        <a:lstStyle/>
        <a:p>
          <a:endParaRPr lang="fr-FR"/>
        </a:p>
      </dgm:t>
    </dgm:pt>
    <dgm:pt modelId="{16C55030-EA30-46AD-BE90-593EF6FB5F33}" type="parTrans" cxnId="{C346485F-8C61-4EB0-98A2-E93AF48E851A}">
      <dgm:prSet/>
      <dgm:spPr/>
      <dgm:t>
        <a:bodyPr/>
        <a:lstStyle/>
        <a:p>
          <a:endParaRPr lang="fr-FR"/>
        </a:p>
      </dgm:t>
    </dgm:pt>
    <dgm:pt modelId="{3AE29D30-220C-4B2A-B4D6-0BE717404167}">
      <dgm:prSet phldrT="[Texte]"/>
      <dgm:spPr/>
      <dgm:t>
        <a:bodyPr/>
        <a:lstStyle/>
        <a:p>
          <a:r>
            <a:rPr lang="fr-FR" dirty="0" smtClean="0"/>
            <a:t>Check </a:t>
          </a:r>
          <a:r>
            <a:rPr lang="fr-FR" dirty="0" err="1" smtClean="0"/>
            <a:t>common</a:t>
          </a:r>
          <a:r>
            <a:rPr lang="fr-FR" dirty="0" smtClean="0"/>
            <a:t> </a:t>
          </a:r>
          <a:r>
            <a:rPr lang="fr-FR" dirty="0" err="1" smtClean="0"/>
            <a:t>limit</a:t>
          </a:r>
          <a:r>
            <a:rPr lang="fr-FR" dirty="0" smtClean="0"/>
            <a:t> </a:t>
          </a:r>
          <a:r>
            <a:rPr lang="fr-FR" dirty="0" err="1" smtClean="0"/>
            <a:t>amount</a:t>
          </a:r>
          <a:endParaRPr lang="fr-FR" dirty="0"/>
        </a:p>
      </dgm:t>
    </dgm:pt>
    <dgm:pt modelId="{7A56874E-E8FD-47F1-AD69-B76B9C0B553A}" type="parTrans" cxnId="{93AA1EF3-4940-445B-BFCF-8863452C8C22}">
      <dgm:prSet/>
      <dgm:spPr/>
      <dgm:t>
        <a:bodyPr/>
        <a:lstStyle/>
        <a:p>
          <a:endParaRPr lang="fr-FR"/>
        </a:p>
      </dgm:t>
    </dgm:pt>
    <dgm:pt modelId="{E2F17461-470D-4118-958A-CC436531549E}" type="sibTrans" cxnId="{93AA1EF3-4940-445B-BFCF-8863452C8C22}">
      <dgm:prSet/>
      <dgm:spPr/>
      <dgm:t>
        <a:bodyPr/>
        <a:lstStyle/>
        <a:p>
          <a:endParaRPr lang="fr-FR"/>
        </a:p>
      </dgm:t>
    </dgm:pt>
    <dgm:pt modelId="{2187629F-422A-4C0E-9DDD-BDA5640358DA}">
      <dgm:prSet phldrT="[Texte]"/>
      <dgm:spPr/>
      <dgm:t>
        <a:bodyPr/>
        <a:lstStyle/>
        <a:p>
          <a:r>
            <a:rPr lang="fr-FR" dirty="0" err="1" smtClean="0"/>
            <a:t>Print</a:t>
          </a:r>
          <a:r>
            <a:rPr lang="fr-FR" dirty="0" smtClean="0"/>
            <a:t> a </a:t>
          </a:r>
          <a:r>
            <a:rPr lang="fr-FR" dirty="0" err="1" smtClean="0"/>
            <a:t>receipt</a:t>
          </a:r>
          <a:endParaRPr lang="fr-FR" dirty="0"/>
        </a:p>
      </dgm:t>
    </dgm:pt>
    <dgm:pt modelId="{9A820FF2-1B0F-4405-BF38-82A865D26D4B}" type="parTrans" cxnId="{A9090D67-1FA1-4BB7-A5DE-D81A1F2ECA92}">
      <dgm:prSet/>
      <dgm:spPr/>
      <dgm:t>
        <a:bodyPr/>
        <a:lstStyle/>
        <a:p>
          <a:endParaRPr lang="fr-FR"/>
        </a:p>
      </dgm:t>
    </dgm:pt>
    <dgm:pt modelId="{E0B586DF-FF0B-4623-B6EC-030300B3498B}" type="sibTrans" cxnId="{A9090D67-1FA1-4BB7-A5DE-D81A1F2ECA92}">
      <dgm:prSet/>
      <dgm:spPr/>
      <dgm:t>
        <a:bodyPr/>
        <a:lstStyle/>
        <a:p>
          <a:endParaRPr lang="fr-FR"/>
        </a:p>
      </dgm:t>
    </dgm:pt>
    <dgm:pt modelId="{EA723750-C44C-4EC0-99E1-C850670D786B}" type="pres">
      <dgm:prSet presAssocID="{3DF96673-D5C2-4427-B0B6-16599D9A8A32}" presName="theList" presStyleCnt="0">
        <dgm:presLayoutVars>
          <dgm:dir/>
          <dgm:animLvl val="lvl"/>
          <dgm:resizeHandles val="exact"/>
        </dgm:presLayoutVars>
      </dgm:prSet>
      <dgm:spPr/>
    </dgm:pt>
    <dgm:pt modelId="{A110CB36-7FDA-4ADE-870F-7551619AC41C}" type="pres">
      <dgm:prSet presAssocID="{7377DFA4-3DDD-49E1-B790-1D9AF295F048}" presName="compNode" presStyleCnt="0"/>
      <dgm:spPr/>
    </dgm:pt>
    <dgm:pt modelId="{D57B2CD6-26EE-4430-A1D0-0D7D0AC1BE72}" type="pres">
      <dgm:prSet presAssocID="{7377DFA4-3DDD-49E1-B790-1D9AF295F048}" presName="aNode" presStyleLbl="bgShp" presStyleIdx="0" presStyleCnt="4"/>
      <dgm:spPr/>
    </dgm:pt>
    <dgm:pt modelId="{0CEC987E-41F7-49A6-B4DD-53587D67CDD1}" type="pres">
      <dgm:prSet presAssocID="{7377DFA4-3DDD-49E1-B790-1D9AF295F048}" presName="textNode" presStyleLbl="bgShp" presStyleIdx="0" presStyleCnt="4"/>
      <dgm:spPr/>
    </dgm:pt>
    <dgm:pt modelId="{4D1D2F49-55BC-4DBB-A909-CA0DB768A925}" type="pres">
      <dgm:prSet presAssocID="{7377DFA4-3DDD-49E1-B790-1D9AF295F048}" presName="compChildNode" presStyleCnt="0"/>
      <dgm:spPr/>
    </dgm:pt>
    <dgm:pt modelId="{F8244506-F4AD-48BA-91C4-FF92AC172FB2}" type="pres">
      <dgm:prSet presAssocID="{7377DFA4-3DDD-49E1-B790-1D9AF295F048}" presName="theInnerList" presStyleCnt="0"/>
      <dgm:spPr/>
    </dgm:pt>
    <dgm:pt modelId="{B2E71509-05EE-449D-9B0B-B2C30089A754}" type="pres">
      <dgm:prSet presAssocID="{8962FCDE-54D9-4044-9C09-496EA1968CB0}" presName="childNode" presStyleLbl="node1" presStyleIdx="0" presStyleCnt="21">
        <dgm:presLayoutVars>
          <dgm:bulletEnabled val="1"/>
        </dgm:presLayoutVars>
      </dgm:prSet>
      <dgm:spPr/>
    </dgm:pt>
    <dgm:pt modelId="{2CA60CE1-A82F-4DC7-A70E-03947610D4F3}" type="pres">
      <dgm:prSet presAssocID="{8962FCDE-54D9-4044-9C09-496EA1968CB0}" presName="aSpace2" presStyleCnt="0"/>
      <dgm:spPr/>
    </dgm:pt>
    <dgm:pt modelId="{3B32B000-623D-4155-923A-8ACE90FB8AE5}" type="pres">
      <dgm:prSet presAssocID="{CC72BCDA-3353-4740-960C-1CEC73D9606D}" presName="childNode" presStyleLbl="node1" presStyleIdx="1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B90EDF-167C-4B7F-A7C8-7E20AC91BF28}" type="pres">
      <dgm:prSet presAssocID="{CC72BCDA-3353-4740-960C-1CEC73D9606D}" presName="aSpace2" presStyleCnt="0"/>
      <dgm:spPr/>
    </dgm:pt>
    <dgm:pt modelId="{DFD7029D-1106-40FE-9DCD-1CF6E4A4D24D}" type="pres">
      <dgm:prSet presAssocID="{127BC9FF-67F9-4CEA-8083-A88746F4BFD7}" presName="childNode" presStyleLbl="node1" presStyleIdx="2" presStyleCnt="21">
        <dgm:presLayoutVars>
          <dgm:bulletEnabled val="1"/>
        </dgm:presLayoutVars>
      </dgm:prSet>
      <dgm:spPr/>
    </dgm:pt>
    <dgm:pt modelId="{9C4C03B3-93C7-4AAC-AF4F-47ADF6EAACDD}" type="pres">
      <dgm:prSet presAssocID="{127BC9FF-67F9-4CEA-8083-A88746F4BFD7}" presName="aSpace2" presStyleCnt="0"/>
      <dgm:spPr/>
    </dgm:pt>
    <dgm:pt modelId="{F2709455-8B97-4F8F-9B77-1DAED641BD16}" type="pres">
      <dgm:prSet presAssocID="{0F98D34F-833F-402B-954F-80138D75732D}" presName="childNode" presStyleLbl="node1" presStyleIdx="3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C60FBB-93CB-4168-A208-AF74295B85FC}" type="pres">
      <dgm:prSet presAssocID="{0F98D34F-833F-402B-954F-80138D75732D}" presName="aSpace2" presStyleCnt="0"/>
      <dgm:spPr/>
    </dgm:pt>
    <dgm:pt modelId="{AD810EB3-0956-4332-AC1E-C729EE9855DB}" type="pres">
      <dgm:prSet presAssocID="{4E745F69-563E-44DE-B1E2-C472DDA76766}" presName="childNode" presStyleLbl="node1" presStyleIdx="4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63C79A-201C-4D12-BC08-987208A421F8}" type="pres">
      <dgm:prSet presAssocID="{4E745F69-563E-44DE-B1E2-C472DDA76766}" presName="aSpace2" presStyleCnt="0"/>
      <dgm:spPr/>
    </dgm:pt>
    <dgm:pt modelId="{19FBF837-27D3-46A9-B6A4-024C7F4A2BAF}" type="pres">
      <dgm:prSet presAssocID="{826E9189-C48C-49AD-A5DE-5A2216A5FB85}" presName="childNode" presStyleLbl="node1" presStyleIdx="5" presStyleCnt="21">
        <dgm:presLayoutVars>
          <dgm:bulletEnabled val="1"/>
        </dgm:presLayoutVars>
      </dgm:prSet>
      <dgm:spPr/>
    </dgm:pt>
    <dgm:pt modelId="{A4E97E04-88E2-4E16-9855-1F96158192A9}" type="pres">
      <dgm:prSet presAssocID="{7377DFA4-3DDD-49E1-B790-1D9AF295F048}" presName="aSpace" presStyleCnt="0"/>
      <dgm:spPr/>
    </dgm:pt>
    <dgm:pt modelId="{A7FCC135-E4B7-44D6-8172-07F4F680BAE3}" type="pres">
      <dgm:prSet presAssocID="{2AE58C6D-A91F-4C43-9212-E6E97984F9E1}" presName="compNode" presStyleCnt="0"/>
      <dgm:spPr/>
    </dgm:pt>
    <dgm:pt modelId="{DA0B8B1D-F82B-4F8E-AB04-DCA1B09E9D09}" type="pres">
      <dgm:prSet presAssocID="{2AE58C6D-A91F-4C43-9212-E6E97984F9E1}" presName="aNode" presStyleLbl="bgShp" presStyleIdx="1" presStyleCnt="4"/>
      <dgm:spPr/>
    </dgm:pt>
    <dgm:pt modelId="{5DC0345A-F6C3-4D4B-AAC2-AEE58BD310AC}" type="pres">
      <dgm:prSet presAssocID="{2AE58C6D-A91F-4C43-9212-E6E97984F9E1}" presName="textNode" presStyleLbl="bgShp" presStyleIdx="1" presStyleCnt="4"/>
      <dgm:spPr/>
    </dgm:pt>
    <dgm:pt modelId="{62C77EDA-3F1E-429E-B61E-14F6FEE6321A}" type="pres">
      <dgm:prSet presAssocID="{2AE58C6D-A91F-4C43-9212-E6E97984F9E1}" presName="compChildNode" presStyleCnt="0"/>
      <dgm:spPr/>
    </dgm:pt>
    <dgm:pt modelId="{55827E06-B122-414A-9B68-41F233D97D9E}" type="pres">
      <dgm:prSet presAssocID="{2AE58C6D-A91F-4C43-9212-E6E97984F9E1}" presName="theInnerList" presStyleCnt="0"/>
      <dgm:spPr/>
    </dgm:pt>
    <dgm:pt modelId="{2506CA66-17BD-4CEC-BBB1-F7C0684722A8}" type="pres">
      <dgm:prSet presAssocID="{8636EE7C-9FA3-4B76-A3FF-3B61473A4616}" presName="childNode" presStyleLbl="node1" presStyleIdx="6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163A9D-582A-4A7D-835A-751809054B9F}" type="pres">
      <dgm:prSet presAssocID="{8636EE7C-9FA3-4B76-A3FF-3B61473A4616}" presName="aSpace2" presStyleCnt="0"/>
      <dgm:spPr/>
    </dgm:pt>
    <dgm:pt modelId="{41BF1178-D88A-4532-95A4-4B5B0783CB1C}" type="pres">
      <dgm:prSet presAssocID="{3AE29D30-220C-4B2A-B4D6-0BE717404167}" presName="childNode" presStyleLbl="node1" presStyleIdx="7" presStyleCnt="21">
        <dgm:presLayoutVars>
          <dgm:bulletEnabled val="1"/>
        </dgm:presLayoutVars>
      </dgm:prSet>
      <dgm:spPr/>
    </dgm:pt>
    <dgm:pt modelId="{72114171-1032-47D8-955C-21106597D5F6}" type="pres">
      <dgm:prSet presAssocID="{3AE29D30-220C-4B2A-B4D6-0BE717404167}" presName="aSpace2" presStyleCnt="0"/>
      <dgm:spPr/>
    </dgm:pt>
    <dgm:pt modelId="{9B031F3B-8655-4DE4-8B8C-5488E2542977}" type="pres">
      <dgm:prSet presAssocID="{2187629F-422A-4C0E-9DDD-BDA5640358DA}" presName="childNode" presStyleLbl="node1" presStyleIdx="8" presStyleCnt="21">
        <dgm:presLayoutVars>
          <dgm:bulletEnabled val="1"/>
        </dgm:presLayoutVars>
      </dgm:prSet>
      <dgm:spPr/>
    </dgm:pt>
    <dgm:pt modelId="{56072F36-D49B-4062-A04D-270FD69E14A9}" type="pres">
      <dgm:prSet presAssocID="{2187629F-422A-4C0E-9DDD-BDA5640358DA}" presName="aSpace2" presStyleCnt="0"/>
      <dgm:spPr/>
    </dgm:pt>
    <dgm:pt modelId="{309998D1-4A5B-4B9A-9F0B-E3151B0752CA}" type="pres">
      <dgm:prSet presAssocID="{4DC9A7E6-4744-4D4E-9C41-AA4DB109BE26}" presName="childNode" presStyleLbl="node1" presStyleIdx="9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58D1B2B-D299-40B2-BEE2-A2172D31B7D6}" type="pres">
      <dgm:prSet presAssocID="{4DC9A7E6-4744-4D4E-9C41-AA4DB109BE26}" presName="aSpace2" presStyleCnt="0"/>
      <dgm:spPr/>
    </dgm:pt>
    <dgm:pt modelId="{8A706375-17F5-4DCC-BF5F-AB0FE3516FF7}" type="pres">
      <dgm:prSet presAssocID="{7DBF0B02-E838-4160-8CC8-4392E7CC6486}" presName="childNode" presStyleLbl="node1" presStyleIdx="10" presStyleCnt="21">
        <dgm:presLayoutVars>
          <dgm:bulletEnabled val="1"/>
        </dgm:presLayoutVars>
      </dgm:prSet>
      <dgm:spPr/>
    </dgm:pt>
    <dgm:pt modelId="{A776451A-D13A-489B-A12F-0768E348664B}" type="pres">
      <dgm:prSet presAssocID="{7DBF0B02-E838-4160-8CC8-4392E7CC6486}" presName="aSpace2" presStyleCnt="0"/>
      <dgm:spPr/>
    </dgm:pt>
    <dgm:pt modelId="{8C0E9025-3EFF-4E06-8AEA-8441F47D617A}" type="pres">
      <dgm:prSet presAssocID="{0B417B05-CC44-43CA-9CEE-931C9D6B5590}" presName="childNode" presStyleLbl="node1" presStyleIdx="11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97EA63-18D6-46C3-ADE8-60D346173281}" type="pres">
      <dgm:prSet presAssocID="{0B417B05-CC44-43CA-9CEE-931C9D6B5590}" presName="aSpace2" presStyleCnt="0"/>
      <dgm:spPr/>
    </dgm:pt>
    <dgm:pt modelId="{C1AB7C48-7746-4816-9FD1-677378DBC0F8}" type="pres">
      <dgm:prSet presAssocID="{FAA50E03-F500-4FA6-87A8-6AB979DA6700}" presName="childNode" presStyleLbl="node1" presStyleIdx="12" presStyleCnt="21">
        <dgm:presLayoutVars>
          <dgm:bulletEnabled val="1"/>
        </dgm:presLayoutVars>
      </dgm:prSet>
      <dgm:spPr/>
    </dgm:pt>
    <dgm:pt modelId="{5B18F41F-BFF6-427D-80FB-60B33C3C5680}" type="pres">
      <dgm:prSet presAssocID="{FAA50E03-F500-4FA6-87A8-6AB979DA6700}" presName="aSpace2" presStyleCnt="0"/>
      <dgm:spPr/>
    </dgm:pt>
    <dgm:pt modelId="{B0D8D809-A8A6-446A-ACFE-25B1503BC8B1}" type="pres">
      <dgm:prSet presAssocID="{78359FAE-E2C6-4955-96A0-2CA98ED84E50}" presName="childNode" presStyleLbl="node1" presStyleIdx="13" presStyleCnt="21">
        <dgm:presLayoutVars>
          <dgm:bulletEnabled val="1"/>
        </dgm:presLayoutVars>
      </dgm:prSet>
      <dgm:spPr/>
    </dgm:pt>
    <dgm:pt modelId="{302F12A4-B9DC-41D4-8DDC-9FB914E4F4F9}" type="pres">
      <dgm:prSet presAssocID="{2AE58C6D-A91F-4C43-9212-E6E97984F9E1}" presName="aSpace" presStyleCnt="0"/>
      <dgm:spPr/>
    </dgm:pt>
    <dgm:pt modelId="{5ECC763E-E0EF-477E-BDD6-7615D19AB873}" type="pres">
      <dgm:prSet presAssocID="{E0AF5BE9-E94B-4992-8917-5DF0B0192D6E}" presName="compNode" presStyleCnt="0"/>
      <dgm:spPr/>
    </dgm:pt>
    <dgm:pt modelId="{DAD045F3-35BA-48EE-9624-894970371AE0}" type="pres">
      <dgm:prSet presAssocID="{E0AF5BE9-E94B-4992-8917-5DF0B0192D6E}" presName="aNode" presStyleLbl="bgShp" presStyleIdx="2" presStyleCnt="4"/>
      <dgm:spPr/>
    </dgm:pt>
    <dgm:pt modelId="{24BF586A-4782-4465-AFF0-D5C10A0D165A}" type="pres">
      <dgm:prSet presAssocID="{E0AF5BE9-E94B-4992-8917-5DF0B0192D6E}" presName="textNode" presStyleLbl="bgShp" presStyleIdx="2" presStyleCnt="4"/>
      <dgm:spPr/>
    </dgm:pt>
    <dgm:pt modelId="{7AD584C1-92A6-4966-811B-504C7047D6BC}" type="pres">
      <dgm:prSet presAssocID="{E0AF5BE9-E94B-4992-8917-5DF0B0192D6E}" presName="compChildNode" presStyleCnt="0"/>
      <dgm:spPr/>
    </dgm:pt>
    <dgm:pt modelId="{69011D07-4A5A-4A84-8FC4-EA14F24B1663}" type="pres">
      <dgm:prSet presAssocID="{E0AF5BE9-E94B-4992-8917-5DF0B0192D6E}" presName="theInnerList" presStyleCnt="0"/>
      <dgm:spPr/>
    </dgm:pt>
    <dgm:pt modelId="{49B7AD2D-72B3-4F83-A157-AAB88A8FFD12}" type="pres">
      <dgm:prSet presAssocID="{AD9FD841-73A9-453C-AC74-301FB0AF8496}" presName="childNode" presStyleLbl="node1" presStyleIdx="14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DA0B480-36E7-40A8-96DD-2AADE2298699}" type="pres">
      <dgm:prSet presAssocID="{AD9FD841-73A9-453C-AC74-301FB0AF8496}" presName="aSpace2" presStyleCnt="0"/>
      <dgm:spPr/>
    </dgm:pt>
    <dgm:pt modelId="{69A66AA3-4DDA-4356-BA6D-BE3EF0320A7A}" type="pres">
      <dgm:prSet presAssocID="{80799C10-0651-436D-9472-55737738CAFD}" presName="childNode" presStyleLbl="node1" presStyleIdx="15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520EBF-D3F0-4C08-AF64-E2AEEBC593EF}" type="pres">
      <dgm:prSet presAssocID="{80799C10-0651-436D-9472-55737738CAFD}" presName="aSpace2" presStyleCnt="0"/>
      <dgm:spPr/>
    </dgm:pt>
    <dgm:pt modelId="{264331D9-091B-440A-9C9E-A2E604518C43}" type="pres">
      <dgm:prSet presAssocID="{FC1A55A3-D9FF-496E-B99B-F21065659429}" presName="childNode" presStyleLbl="node1" presStyleIdx="16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0EFA7A-30A2-493D-AC38-0D6CE425C08A}" type="pres">
      <dgm:prSet presAssocID="{FC1A55A3-D9FF-496E-B99B-F21065659429}" presName="aSpace2" presStyleCnt="0"/>
      <dgm:spPr/>
    </dgm:pt>
    <dgm:pt modelId="{961B065A-C3AD-452C-81D0-B4CFA99FEE79}" type="pres">
      <dgm:prSet presAssocID="{37E9DF47-7290-4632-84CD-7BBFC385C68E}" presName="childNode" presStyleLbl="node1" presStyleIdx="17" presStyleCnt="21">
        <dgm:presLayoutVars>
          <dgm:bulletEnabled val="1"/>
        </dgm:presLayoutVars>
      </dgm:prSet>
      <dgm:spPr/>
    </dgm:pt>
    <dgm:pt modelId="{E5F8FB68-8EAF-46F0-A674-2AF43F229507}" type="pres">
      <dgm:prSet presAssocID="{37E9DF47-7290-4632-84CD-7BBFC385C68E}" presName="aSpace2" presStyleCnt="0"/>
      <dgm:spPr/>
    </dgm:pt>
    <dgm:pt modelId="{79E61240-170A-499F-85F6-6425CF96DC14}" type="pres">
      <dgm:prSet presAssocID="{DE4C77A2-DFC2-426D-A9FD-A0B13EE835AE}" presName="childNode" presStyleLbl="node1" presStyleIdx="18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91EA12-312C-40C6-A058-8A1EDF91C123}" type="pres">
      <dgm:prSet presAssocID="{E0AF5BE9-E94B-4992-8917-5DF0B0192D6E}" presName="aSpace" presStyleCnt="0"/>
      <dgm:spPr/>
    </dgm:pt>
    <dgm:pt modelId="{5F982167-B9EC-4C97-B99D-65A886B48B4F}" type="pres">
      <dgm:prSet presAssocID="{4A614BAF-A5F6-400F-844A-FEF6A1E38D89}" presName="compNode" presStyleCnt="0"/>
      <dgm:spPr/>
    </dgm:pt>
    <dgm:pt modelId="{EDE6C51B-EC2A-459A-940A-B52F64755F08}" type="pres">
      <dgm:prSet presAssocID="{4A614BAF-A5F6-400F-844A-FEF6A1E38D89}" presName="aNode" presStyleLbl="bgShp" presStyleIdx="3" presStyleCnt="4"/>
      <dgm:spPr/>
      <dgm:t>
        <a:bodyPr/>
        <a:lstStyle/>
        <a:p>
          <a:endParaRPr lang="fr-FR"/>
        </a:p>
      </dgm:t>
    </dgm:pt>
    <dgm:pt modelId="{083C1CCB-A05B-445B-AFB8-2C35DDA496B3}" type="pres">
      <dgm:prSet presAssocID="{4A614BAF-A5F6-400F-844A-FEF6A1E38D89}" presName="textNode" presStyleLbl="bgShp" presStyleIdx="3" presStyleCnt="4"/>
      <dgm:spPr/>
      <dgm:t>
        <a:bodyPr/>
        <a:lstStyle/>
        <a:p>
          <a:endParaRPr lang="fr-FR"/>
        </a:p>
      </dgm:t>
    </dgm:pt>
    <dgm:pt modelId="{638C334D-FC85-4EAE-87DA-48FD78BDED73}" type="pres">
      <dgm:prSet presAssocID="{4A614BAF-A5F6-400F-844A-FEF6A1E38D89}" presName="compChildNode" presStyleCnt="0"/>
      <dgm:spPr/>
    </dgm:pt>
    <dgm:pt modelId="{63DA4C22-CE0F-475D-861E-169E15085D73}" type="pres">
      <dgm:prSet presAssocID="{4A614BAF-A5F6-400F-844A-FEF6A1E38D89}" presName="theInnerList" presStyleCnt="0"/>
      <dgm:spPr/>
    </dgm:pt>
    <dgm:pt modelId="{9E13DE1B-AB4F-452A-B82C-70895CEE457C}" type="pres">
      <dgm:prSet presAssocID="{805C3CC5-2BA9-417E-A5ED-845483902B8D}" presName="childNode" presStyleLbl="node1" presStyleIdx="19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D4D14B-3802-4925-9062-28D5CA9A01C0}" type="pres">
      <dgm:prSet presAssocID="{805C3CC5-2BA9-417E-A5ED-845483902B8D}" presName="aSpace2" presStyleCnt="0"/>
      <dgm:spPr/>
    </dgm:pt>
    <dgm:pt modelId="{66CF7EE1-4B45-48CC-B510-FA1F0C165981}" type="pres">
      <dgm:prSet presAssocID="{940155A3-1B75-4960-A36D-8DF905D5E64A}" presName="childNode" presStyleLbl="node1" presStyleIdx="20" presStyleCnt="2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1C342A-F0E0-483A-BF9A-47329CCD04E4}" srcId="{7377DFA4-3DDD-49E1-B790-1D9AF295F048}" destId="{CC72BCDA-3353-4740-960C-1CEC73D9606D}" srcOrd="1" destOrd="0" parTransId="{886FC7BA-1A25-4357-98CD-90A0DCA61D24}" sibTransId="{A919BC94-7960-4761-A771-8F75960A63D1}"/>
    <dgm:cxn modelId="{81B5FB6B-7080-422B-B889-C032287EAB8A}" type="presOf" srcId="{78359FAE-E2C6-4955-96A0-2CA98ED84E50}" destId="{B0D8D809-A8A6-446A-ACFE-25B1503BC8B1}" srcOrd="0" destOrd="0" presId="urn:microsoft.com/office/officeart/2005/8/layout/lProcess2"/>
    <dgm:cxn modelId="{3F17253C-5C84-4B2A-8411-EA33B0188898}" type="presOf" srcId="{8962FCDE-54D9-4044-9C09-496EA1968CB0}" destId="{B2E71509-05EE-449D-9B0B-B2C30089A754}" srcOrd="0" destOrd="0" presId="urn:microsoft.com/office/officeart/2005/8/layout/lProcess2"/>
    <dgm:cxn modelId="{C51CD00C-E610-4A0C-8382-D47B4237FD4F}" srcId="{7377DFA4-3DDD-49E1-B790-1D9AF295F048}" destId="{826E9189-C48C-49AD-A5DE-5A2216A5FB85}" srcOrd="5" destOrd="0" parTransId="{0A6B202C-19BF-4F6A-9D7B-8E0982C819A1}" sibTransId="{2BB6399C-694B-4062-B034-FCE576D16C56}"/>
    <dgm:cxn modelId="{F684F74B-3E0A-4201-BC39-B45CE9BF525C}" srcId="{7377DFA4-3DDD-49E1-B790-1D9AF295F048}" destId="{8962FCDE-54D9-4044-9C09-496EA1968CB0}" srcOrd="0" destOrd="0" parTransId="{B53B154C-BC76-4042-8A3A-0F75A788D8D4}" sibTransId="{D77853F2-7CFD-4614-B3C8-AAC520AD7AC8}"/>
    <dgm:cxn modelId="{2984E47C-A9F8-4B34-917E-8BF94088BB3A}" type="presOf" srcId="{0B417B05-CC44-43CA-9CEE-931C9D6B5590}" destId="{8C0E9025-3EFF-4E06-8AEA-8441F47D617A}" srcOrd="0" destOrd="0" presId="urn:microsoft.com/office/officeart/2005/8/layout/lProcess2"/>
    <dgm:cxn modelId="{BF63F7DA-FFE5-4D09-A445-D64DA41FBCAA}" type="presOf" srcId="{940155A3-1B75-4960-A36D-8DF905D5E64A}" destId="{66CF7EE1-4B45-48CC-B510-FA1F0C165981}" srcOrd="0" destOrd="0" presId="urn:microsoft.com/office/officeart/2005/8/layout/lProcess2"/>
    <dgm:cxn modelId="{082C5CDE-4582-4212-8357-8D35B6FEE9D9}" srcId="{3DF96673-D5C2-4427-B0B6-16599D9A8A32}" destId="{2AE58C6D-A91F-4C43-9212-E6E97984F9E1}" srcOrd="1" destOrd="0" parTransId="{B099E633-D770-4B1C-A905-00E767602E31}" sibTransId="{616E3820-524A-481B-8E02-10E026FD6ACB}"/>
    <dgm:cxn modelId="{93AA1EF3-4940-445B-BFCF-8863452C8C22}" srcId="{2AE58C6D-A91F-4C43-9212-E6E97984F9E1}" destId="{3AE29D30-220C-4B2A-B4D6-0BE717404167}" srcOrd="1" destOrd="0" parTransId="{7A56874E-E8FD-47F1-AD69-B76B9C0B553A}" sibTransId="{E2F17461-470D-4118-958A-CC436531549E}"/>
    <dgm:cxn modelId="{11B5F153-1E26-465E-AD97-F71001A2FD9B}" srcId="{7377DFA4-3DDD-49E1-B790-1D9AF295F048}" destId="{0F98D34F-833F-402B-954F-80138D75732D}" srcOrd="3" destOrd="0" parTransId="{50D1B78A-BF2C-4ABF-8B2F-FBC96C767950}" sibTransId="{DE3BAD5E-3005-40F0-9ECF-8885C7CCE0FD}"/>
    <dgm:cxn modelId="{910FC9ED-B720-4D2F-9B54-EF5D9891C90A}" type="presOf" srcId="{DE4C77A2-DFC2-426D-A9FD-A0B13EE835AE}" destId="{79E61240-170A-499F-85F6-6425CF96DC14}" srcOrd="0" destOrd="0" presId="urn:microsoft.com/office/officeart/2005/8/layout/lProcess2"/>
    <dgm:cxn modelId="{86C6B2DB-0D53-495E-BC5F-FBE568E99A3B}" type="presOf" srcId="{7377DFA4-3DDD-49E1-B790-1D9AF295F048}" destId="{D57B2CD6-26EE-4430-A1D0-0D7D0AC1BE72}" srcOrd="0" destOrd="0" presId="urn:microsoft.com/office/officeart/2005/8/layout/lProcess2"/>
    <dgm:cxn modelId="{29ACAF23-2043-4AA2-A3F0-921D3A3E9027}" srcId="{2AE58C6D-A91F-4C43-9212-E6E97984F9E1}" destId="{7DBF0B02-E838-4160-8CC8-4392E7CC6486}" srcOrd="4" destOrd="0" parTransId="{1696050B-942D-491A-89E1-D6E917CB1A1C}" sibTransId="{86F2D9B8-3E52-4DE2-BE8E-A66318538F81}"/>
    <dgm:cxn modelId="{111FE58F-0FB1-41C7-814E-9C50AADBEDAB}" type="presOf" srcId="{805C3CC5-2BA9-417E-A5ED-845483902B8D}" destId="{9E13DE1B-AB4F-452A-B82C-70895CEE457C}" srcOrd="0" destOrd="0" presId="urn:microsoft.com/office/officeart/2005/8/layout/lProcess2"/>
    <dgm:cxn modelId="{01DFB761-B030-42D1-83BC-68E5F020D68F}" type="presOf" srcId="{37E9DF47-7290-4632-84CD-7BBFC385C68E}" destId="{961B065A-C3AD-452C-81D0-B4CFA99FEE79}" srcOrd="0" destOrd="0" presId="urn:microsoft.com/office/officeart/2005/8/layout/lProcess2"/>
    <dgm:cxn modelId="{6C3CC9E0-EFC3-4889-AD87-953E0AA8DD5E}" srcId="{E0AF5BE9-E94B-4992-8917-5DF0B0192D6E}" destId="{AD9FD841-73A9-453C-AC74-301FB0AF8496}" srcOrd="0" destOrd="0" parTransId="{9BBB2B6F-CC24-4DBA-ACA3-6AE69C0A753E}" sibTransId="{162DA4E6-FFC8-48A3-BE75-95E1ACCE14BF}"/>
    <dgm:cxn modelId="{452C36AE-FE5D-4D06-A48A-8627C33D967C}" srcId="{E0AF5BE9-E94B-4992-8917-5DF0B0192D6E}" destId="{DE4C77A2-DFC2-426D-A9FD-A0B13EE835AE}" srcOrd="4" destOrd="0" parTransId="{007B178B-E9E6-4C62-BC9F-27CCDC39D7FB}" sibTransId="{E909951F-6EC1-4263-9D97-9F10CE88C195}"/>
    <dgm:cxn modelId="{AD155E03-1985-4B45-B3B0-C95757111ED8}" srcId="{2AE58C6D-A91F-4C43-9212-E6E97984F9E1}" destId="{8636EE7C-9FA3-4B76-A3FF-3B61473A4616}" srcOrd="0" destOrd="0" parTransId="{E3C52601-A058-494D-90BE-8F16FE1F7CBC}" sibTransId="{6C68F933-83DD-456B-98F4-71C0C022016A}"/>
    <dgm:cxn modelId="{1C711102-15B3-4D93-8573-7E7CB490C02C}" srcId="{2AE58C6D-A91F-4C43-9212-E6E97984F9E1}" destId="{78359FAE-E2C6-4955-96A0-2CA98ED84E50}" srcOrd="7" destOrd="0" parTransId="{82F29F62-A705-4481-AA44-780D0C19E852}" sibTransId="{5D1970F4-EE4F-4950-9178-C05DCBF271BC}"/>
    <dgm:cxn modelId="{A4AAFAAD-9BF0-467E-B4AE-3914FE117334}" srcId="{4A614BAF-A5F6-400F-844A-FEF6A1E38D89}" destId="{805C3CC5-2BA9-417E-A5ED-845483902B8D}" srcOrd="0" destOrd="0" parTransId="{17461A77-11F2-4281-87D8-06E8CE194CD6}" sibTransId="{BE55D61F-899E-4BDC-A16E-3037656EB23A}"/>
    <dgm:cxn modelId="{7C991655-FF5B-4E73-9E46-319E2F993835}" type="presOf" srcId="{FAA50E03-F500-4FA6-87A8-6AB979DA6700}" destId="{C1AB7C48-7746-4816-9FD1-677378DBC0F8}" srcOrd="0" destOrd="0" presId="urn:microsoft.com/office/officeart/2005/8/layout/lProcess2"/>
    <dgm:cxn modelId="{78B2CDEA-CE1D-40EA-A11B-54148E1BEA80}" srcId="{2AE58C6D-A91F-4C43-9212-E6E97984F9E1}" destId="{0B417B05-CC44-43CA-9CEE-931C9D6B5590}" srcOrd="5" destOrd="0" parTransId="{7E15C8C8-2368-46CD-98DE-05891F511A4C}" sibTransId="{3EB43854-EF66-4213-8F55-EBB6C31C3736}"/>
    <dgm:cxn modelId="{755A76D3-0852-45FC-8BAD-B750D136E37C}" srcId="{7377DFA4-3DDD-49E1-B790-1D9AF295F048}" destId="{127BC9FF-67F9-4CEA-8083-A88746F4BFD7}" srcOrd="2" destOrd="0" parTransId="{893910AB-FFA6-4141-A9F5-EE8A7262B24E}" sibTransId="{2476971C-A8B6-4B5C-892C-47DDAAAF1570}"/>
    <dgm:cxn modelId="{579CA393-817F-49F7-ADB4-D195140C3D27}" type="presOf" srcId="{E0AF5BE9-E94B-4992-8917-5DF0B0192D6E}" destId="{DAD045F3-35BA-48EE-9624-894970371AE0}" srcOrd="0" destOrd="0" presId="urn:microsoft.com/office/officeart/2005/8/layout/lProcess2"/>
    <dgm:cxn modelId="{3601E340-F7D2-4D57-AB6C-CD759497939F}" srcId="{4A614BAF-A5F6-400F-844A-FEF6A1E38D89}" destId="{940155A3-1B75-4960-A36D-8DF905D5E64A}" srcOrd="1" destOrd="0" parTransId="{485DEA5F-2726-49DD-862D-876E61DA7262}" sibTransId="{905289B5-7F01-4FC2-BCE2-4675B395E2EB}"/>
    <dgm:cxn modelId="{619473F0-D991-4758-81D0-382BBD90A104}" type="presOf" srcId="{0F98D34F-833F-402B-954F-80138D75732D}" destId="{F2709455-8B97-4F8F-9B77-1DAED641BD16}" srcOrd="0" destOrd="0" presId="urn:microsoft.com/office/officeart/2005/8/layout/lProcess2"/>
    <dgm:cxn modelId="{A0430C68-69B5-4EED-B398-A07A61306339}" type="presOf" srcId="{FC1A55A3-D9FF-496E-B99B-F21065659429}" destId="{264331D9-091B-440A-9C9E-A2E604518C43}" srcOrd="0" destOrd="0" presId="urn:microsoft.com/office/officeart/2005/8/layout/lProcess2"/>
    <dgm:cxn modelId="{14F37A5B-DDDE-4328-8443-6050D238D3E4}" type="presOf" srcId="{2187629F-422A-4C0E-9DDD-BDA5640358DA}" destId="{9B031F3B-8655-4DE4-8B8C-5488E2542977}" srcOrd="0" destOrd="0" presId="urn:microsoft.com/office/officeart/2005/8/layout/lProcess2"/>
    <dgm:cxn modelId="{622283FD-477D-4734-AB5E-91C813B7F337}" type="presOf" srcId="{4E745F69-563E-44DE-B1E2-C472DDA76766}" destId="{AD810EB3-0956-4332-AC1E-C729EE9855DB}" srcOrd="0" destOrd="0" presId="urn:microsoft.com/office/officeart/2005/8/layout/lProcess2"/>
    <dgm:cxn modelId="{E7991014-F75E-472A-8012-5BB1C666C034}" type="presOf" srcId="{2AE58C6D-A91F-4C43-9212-E6E97984F9E1}" destId="{DA0B8B1D-F82B-4F8E-AB04-DCA1B09E9D09}" srcOrd="0" destOrd="0" presId="urn:microsoft.com/office/officeart/2005/8/layout/lProcess2"/>
    <dgm:cxn modelId="{0FC6AFD2-7790-4AAB-A3F4-DF9654C6C122}" type="presOf" srcId="{3DF96673-D5C2-4427-B0B6-16599D9A8A32}" destId="{EA723750-C44C-4EC0-99E1-C850670D786B}" srcOrd="0" destOrd="0" presId="urn:microsoft.com/office/officeart/2005/8/layout/lProcess2"/>
    <dgm:cxn modelId="{22706E30-BE6F-4740-9283-46B941EE4046}" type="presOf" srcId="{7DBF0B02-E838-4160-8CC8-4392E7CC6486}" destId="{8A706375-17F5-4DCC-BF5F-AB0FE3516FF7}" srcOrd="0" destOrd="0" presId="urn:microsoft.com/office/officeart/2005/8/layout/lProcess2"/>
    <dgm:cxn modelId="{ECF11F61-0EDC-47DA-A26C-EE434898D64D}" type="presOf" srcId="{8636EE7C-9FA3-4B76-A3FF-3B61473A4616}" destId="{2506CA66-17BD-4CEC-BBB1-F7C0684722A8}" srcOrd="0" destOrd="0" presId="urn:microsoft.com/office/officeart/2005/8/layout/lProcess2"/>
    <dgm:cxn modelId="{72DAA9FA-4D6F-4424-A3FA-A91E1D46DFCC}" type="presOf" srcId="{E0AF5BE9-E94B-4992-8917-5DF0B0192D6E}" destId="{24BF586A-4782-4465-AFF0-D5C10A0D165A}" srcOrd="1" destOrd="0" presId="urn:microsoft.com/office/officeart/2005/8/layout/lProcess2"/>
    <dgm:cxn modelId="{36681EBF-8A37-44C4-8C5E-CCD2BA145C6D}" type="presOf" srcId="{4A614BAF-A5F6-400F-844A-FEF6A1E38D89}" destId="{EDE6C51B-EC2A-459A-940A-B52F64755F08}" srcOrd="0" destOrd="0" presId="urn:microsoft.com/office/officeart/2005/8/layout/lProcess2"/>
    <dgm:cxn modelId="{9769EDD6-63D0-4822-ABEB-BFAD2A4A14BB}" type="presOf" srcId="{7377DFA4-3DDD-49E1-B790-1D9AF295F048}" destId="{0CEC987E-41F7-49A6-B4DD-53587D67CDD1}" srcOrd="1" destOrd="0" presId="urn:microsoft.com/office/officeart/2005/8/layout/lProcess2"/>
    <dgm:cxn modelId="{92D49A6B-27C8-4464-8236-580DA4A87663}" type="presOf" srcId="{3AE29D30-220C-4B2A-B4D6-0BE717404167}" destId="{41BF1178-D88A-4532-95A4-4B5B0783CB1C}" srcOrd="0" destOrd="0" presId="urn:microsoft.com/office/officeart/2005/8/layout/lProcess2"/>
    <dgm:cxn modelId="{C5057BA9-3A89-4539-A272-86BCFCE04D3E}" srcId="{E0AF5BE9-E94B-4992-8917-5DF0B0192D6E}" destId="{37E9DF47-7290-4632-84CD-7BBFC385C68E}" srcOrd="3" destOrd="0" parTransId="{B834C1F4-210F-4BC2-9DE2-9273632B3168}" sibTransId="{9EE329D4-2C1C-442D-9706-B80F665438D4}"/>
    <dgm:cxn modelId="{743AFB0A-52DE-4689-9AD5-C05D7A88C240}" srcId="{7377DFA4-3DDD-49E1-B790-1D9AF295F048}" destId="{4E745F69-563E-44DE-B1E2-C472DDA76766}" srcOrd="4" destOrd="0" parTransId="{BF289E16-3672-4092-A4A0-7619B5766003}" sibTransId="{ADB20A0B-33D8-4645-9685-AE533887597D}"/>
    <dgm:cxn modelId="{C3E538E7-4D3B-4717-BAEF-A41A24010B75}" type="presOf" srcId="{4DC9A7E6-4744-4D4E-9C41-AA4DB109BE26}" destId="{309998D1-4A5B-4B9A-9F0B-E3151B0752CA}" srcOrd="0" destOrd="0" presId="urn:microsoft.com/office/officeart/2005/8/layout/lProcess2"/>
    <dgm:cxn modelId="{8A2AA420-C67E-482D-9383-C622E664A126}" type="presOf" srcId="{CC72BCDA-3353-4740-960C-1CEC73D9606D}" destId="{3B32B000-623D-4155-923A-8ACE90FB8AE5}" srcOrd="0" destOrd="0" presId="urn:microsoft.com/office/officeart/2005/8/layout/lProcess2"/>
    <dgm:cxn modelId="{819E8156-2435-4A70-8107-DACBA7C98D65}" type="presOf" srcId="{80799C10-0651-436D-9472-55737738CAFD}" destId="{69A66AA3-4DDA-4356-BA6D-BE3EF0320A7A}" srcOrd="0" destOrd="0" presId="urn:microsoft.com/office/officeart/2005/8/layout/lProcess2"/>
    <dgm:cxn modelId="{60CD27D7-6A8E-4813-B7E1-4130B9CAE1C8}" type="presOf" srcId="{826E9189-C48C-49AD-A5DE-5A2216A5FB85}" destId="{19FBF837-27D3-46A9-B6A4-024C7F4A2BAF}" srcOrd="0" destOrd="0" presId="urn:microsoft.com/office/officeart/2005/8/layout/lProcess2"/>
    <dgm:cxn modelId="{B25712ED-1970-4E13-BD6F-B1BF94E4B724}" srcId="{3DF96673-D5C2-4427-B0B6-16599D9A8A32}" destId="{4A614BAF-A5F6-400F-844A-FEF6A1E38D89}" srcOrd="3" destOrd="0" parTransId="{18A2EC03-23FD-4A2D-B706-0CC73CA42CAB}" sibTransId="{FDC26D83-8E40-45A3-BBB3-CE2940770EA8}"/>
    <dgm:cxn modelId="{CF1D372D-509A-4B4D-847D-42BCB578B6FF}" srcId="{E0AF5BE9-E94B-4992-8917-5DF0B0192D6E}" destId="{80799C10-0651-436D-9472-55737738CAFD}" srcOrd="1" destOrd="0" parTransId="{AE855C45-2363-4077-B080-4900EE3A7530}" sibTransId="{822C8C7E-C58C-44FD-9B27-8AFC9240B97A}"/>
    <dgm:cxn modelId="{5D3B5393-F0A6-45E7-8A3E-93918F22311A}" type="presOf" srcId="{4A614BAF-A5F6-400F-844A-FEF6A1E38D89}" destId="{083C1CCB-A05B-445B-AFB8-2C35DDA496B3}" srcOrd="1" destOrd="0" presId="urn:microsoft.com/office/officeart/2005/8/layout/lProcess2"/>
    <dgm:cxn modelId="{90072A25-6485-4B7E-B9A1-AA7EA82B881F}" srcId="{E0AF5BE9-E94B-4992-8917-5DF0B0192D6E}" destId="{FC1A55A3-D9FF-496E-B99B-F21065659429}" srcOrd="2" destOrd="0" parTransId="{B314DADF-19FA-4598-9C01-09F9684C6E58}" sibTransId="{C82E7040-9A25-409D-AE75-4110ADCF35B2}"/>
    <dgm:cxn modelId="{5D1CEA3A-05A0-4772-8479-A467863785DA}" srcId="{3DF96673-D5C2-4427-B0B6-16599D9A8A32}" destId="{7377DFA4-3DDD-49E1-B790-1D9AF295F048}" srcOrd="0" destOrd="0" parTransId="{CF777A22-CBF5-4CEC-A596-B2F33EFBA219}" sibTransId="{BCFF3D92-B4AB-4165-8D29-38946256021E}"/>
    <dgm:cxn modelId="{C346485F-8C61-4EB0-98A2-E93AF48E851A}" srcId="{2AE58C6D-A91F-4C43-9212-E6E97984F9E1}" destId="{4DC9A7E6-4744-4D4E-9C41-AA4DB109BE26}" srcOrd="3" destOrd="0" parTransId="{16C55030-EA30-46AD-BE90-593EF6FB5F33}" sibTransId="{C4ACBAAC-E18B-4F97-86F5-4FFD1EF413D3}"/>
    <dgm:cxn modelId="{60FF9EA3-8EE6-4179-8494-01F20623A08E}" type="presOf" srcId="{127BC9FF-67F9-4CEA-8083-A88746F4BFD7}" destId="{DFD7029D-1106-40FE-9DCD-1CF6E4A4D24D}" srcOrd="0" destOrd="0" presId="urn:microsoft.com/office/officeart/2005/8/layout/lProcess2"/>
    <dgm:cxn modelId="{88219016-661D-4161-A3B9-0E57B7D368DE}" type="presOf" srcId="{AD9FD841-73A9-453C-AC74-301FB0AF8496}" destId="{49B7AD2D-72B3-4F83-A157-AAB88A8FFD12}" srcOrd="0" destOrd="0" presId="urn:microsoft.com/office/officeart/2005/8/layout/lProcess2"/>
    <dgm:cxn modelId="{28E11436-26DA-4A10-9AF1-D52881517924}" srcId="{3DF96673-D5C2-4427-B0B6-16599D9A8A32}" destId="{E0AF5BE9-E94B-4992-8917-5DF0B0192D6E}" srcOrd="2" destOrd="0" parTransId="{85BFBBC2-3B83-4BDC-8007-7E49AE3D5848}" sibTransId="{38CC2545-66B8-4D6D-A451-CB3AFBF18CB0}"/>
    <dgm:cxn modelId="{A9090D67-1FA1-4BB7-A5DE-D81A1F2ECA92}" srcId="{2AE58C6D-A91F-4C43-9212-E6E97984F9E1}" destId="{2187629F-422A-4C0E-9DDD-BDA5640358DA}" srcOrd="2" destOrd="0" parTransId="{9A820FF2-1B0F-4405-BF38-82A865D26D4B}" sibTransId="{E0B586DF-FF0B-4623-B6EC-030300B3498B}"/>
    <dgm:cxn modelId="{2E1D1CA7-D67C-410E-AC7A-68B5676F0467}" type="presOf" srcId="{2AE58C6D-A91F-4C43-9212-E6E97984F9E1}" destId="{5DC0345A-F6C3-4D4B-AAC2-AEE58BD310AC}" srcOrd="1" destOrd="0" presId="urn:microsoft.com/office/officeart/2005/8/layout/lProcess2"/>
    <dgm:cxn modelId="{41A5BCF8-DA54-44D0-82A5-6EAB549AA039}" srcId="{2AE58C6D-A91F-4C43-9212-E6E97984F9E1}" destId="{FAA50E03-F500-4FA6-87A8-6AB979DA6700}" srcOrd="6" destOrd="0" parTransId="{1CE4CA66-A772-40EA-AB89-FDE7F2476788}" sibTransId="{865C3EB6-C2EC-4985-B835-DB9B562FC1A4}"/>
    <dgm:cxn modelId="{42EDD332-B467-4C44-AC28-2A1FA931EEF8}" type="presParOf" srcId="{EA723750-C44C-4EC0-99E1-C850670D786B}" destId="{A110CB36-7FDA-4ADE-870F-7551619AC41C}" srcOrd="0" destOrd="0" presId="urn:microsoft.com/office/officeart/2005/8/layout/lProcess2"/>
    <dgm:cxn modelId="{42EA0E6D-FFBB-4FBD-B7CB-72925A99B380}" type="presParOf" srcId="{A110CB36-7FDA-4ADE-870F-7551619AC41C}" destId="{D57B2CD6-26EE-4430-A1D0-0D7D0AC1BE72}" srcOrd="0" destOrd="0" presId="urn:microsoft.com/office/officeart/2005/8/layout/lProcess2"/>
    <dgm:cxn modelId="{4A1FF6F7-E3C1-40C1-A74D-BC9AFE735F3C}" type="presParOf" srcId="{A110CB36-7FDA-4ADE-870F-7551619AC41C}" destId="{0CEC987E-41F7-49A6-B4DD-53587D67CDD1}" srcOrd="1" destOrd="0" presId="urn:microsoft.com/office/officeart/2005/8/layout/lProcess2"/>
    <dgm:cxn modelId="{904E2436-56CD-431D-9894-32DAE0DBCDDE}" type="presParOf" srcId="{A110CB36-7FDA-4ADE-870F-7551619AC41C}" destId="{4D1D2F49-55BC-4DBB-A909-CA0DB768A925}" srcOrd="2" destOrd="0" presId="urn:microsoft.com/office/officeart/2005/8/layout/lProcess2"/>
    <dgm:cxn modelId="{FBE6B025-CA8F-4CBF-9A59-FC0A8F04D70B}" type="presParOf" srcId="{4D1D2F49-55BC-4DBB-A909-CA0DB768A925}" destId="{F8244506-F4AD-48BA-91C4-FF92AC172FB2}" srcOrd="0" destOrd="0" presId="urn:microsoft.com/office/officeart/2005/8/layout/lProcess2"/>
    <dgm:cxn modelId="{D9AC56FA-AAEC-4BDE-8D64-B62E386210D6}" type="presParOf" srcId="{F8244506-F4AD-48BA-91C4-FF92AC172FB2}" destId="{B2E71509-05EE-449D-9B0B-B2C30089A754}" srcOrd="0" destOrd="0" presId="urn:microsoft.com/office/officeart/2005/8/layout/lProcess2"/>
    <dgm:cxn modelId="{186B4E35-7628-4210-BD98-C8CD5AB92535}" type="presParOf" srcId="{F8244506-F4AD-48BA-91C4-FF92AC172FB2}" destId="{2CA60CE1-A82F-4DC7-A70E-03947610D4F3}" srcOrd="1" destOrd="0" presId="urn:microsoft.com/office/officeart/2005/8/layout/lProcess2"/>
    <dgm:cxn modelId="{2AC5A85D-7C43-4205-9629-A803D7897876}" type="presParOf" srcId="{F8244506-F4AD-48BA-91C4-FF92AC172FB2}" destId="{3B32B000-623D-4155-923A-8ACE90FB8AE5}" srcOrd="2" destOrd="0" presId="urn:microsoft.com/office/officeart/2005/8/layout/lProcess2"/>
    <dgm:cxn modelId="{C990ADC1-62EE-4A58-9D47-259EBF2ABCEC}" type="presParOf" srcId="{F8244506-F4AD-48BA-91C4-FF92AC172FB2}" destId="{ECB90EDF-167C-4B7F-A7C8-7E20AC91BF28}" srcOrd="3" destOrd="0" presId="urn:microsoft.com/office/officeart/2005/8/layout/lProcess2"/>
    <dgm:cxn modelId="{46E8EAF4-42EA-4FE8-918B-8E6906EE6075}" type="presParOf" srcId="{F8244506-F4AD-48BA-91C4-FF92AC172FB2}" destId="{DFD7029D-1106-40FE-9DCD-1CF6E4A4D24D}" srcOrd="4" destOrd="0" presId="urn:microsoft.com/office/officeart/2005/8/layout/lProcess2"/>
    <dgm:cxn modelId="{A4E2921F-33BA-421C-8C99-320CEF06CDD3}" type="presParOf" srcId="{F8244506-F4AD-48BA-91C4-FF92AC172FB2}" destId="{9C4C03B3-93C7-4AAC-AF4F-47ADF6EAACDD}" srcOrd="5" destOrd="0" presId="urn:microsoft.com/office/officeart/2005/8/layout/lProcess2"/>
    <dgm:cxn modelId="{C626017B-19F5-480A-8197-94CCD07A22BE}" type="presParOf" srcId="{F8244506-F4AD-48BA-91C4-FF92AC172FB2}" destId="{F2709455-8B97-4F8F-9B77-1DAED641BD16}" srcOrd="6" destOrd="0" presId="urn:microsoft.com/office/officeart/2005/8/layout/lProcess2"/>
    <dgm:cxn modelId="{61808953-C8D6-48E4-8AD1-C68A3F410D2E}" type="presParOf" srcId="{F8244506-F4AD-48BA-91C4-FF92AC172FB2}" destId="{CFC60FBB-93CB-4168-A208-AF74295B85FC}" srcOrd="7" destOrd="0" presId="urn:microsoft.com/office/officeart/2005/8/layout/lProcess2"/>
    <dgm:cxn modelId="{699C2816-2AFA-4F82-9D4B-01C7B35F9A37}" type="presParOf" srcId="{F8244506-F4AD-48BA-91C4-FF92AC172FB2}" destId="{AD810EB3-0956-4332-AC1E-C729EE9855DB}" srcOrd="8" destOrd="0" presId="urn:microsoft.com/office/officeart/2005/8/layout/lProcess2"/>
    <dgm:cxn modelId="{6B715AAF-1EC2-45B6-B9F1-971867D53FCB}" type="presParOf" srcId="{F8244506-F4AD-48BA-91C4-FF92AC172FB2}" destId="{D863C79A-201C-4D12-BC08-987208A421F8}" srcOrd="9" destOrd="0" presId="urn:microsoft.com/office/officeart/2005/8/layout/lProcess2"/>
    <dgm:cxn modelId="{133E8846-31F1-4F60-9D52-6268EE2920B9}" type="presParOf" srcId="{F8244506-F4AD-48BA-91C4-FF92AC172FB2}" destId="{19FBF837-27D3-46A9-B6A4-024C7F4A2BAF}" srcOrd="10" destOrd="0" presId="urn:microsoft.com/office/officeart/2005/8/layout/lProcess2"/>
    <dgm:cxn modelId="{CFD88964-A75A-4A6D-950C-045948B9FCDE}" type="presParOf" srcId="{EA723750-C44C-4EC0-99E1-C850670D786B}" destId="{A4E97E04-88E2-4E16-9855-1F96158192A9}" srcOrd="1" destOrd="0" presId="urn:microsoft.com/office/officeart/2005/8/layout/lProcess2"/>
    <dgm:cxn modelId="{994D6948-905A-4ACC-971A-41839F72D6D2}" type="presParOf" srcId="{EA723750-C44C-4EC0-99E1-C850670D786B}" destId="{A7FCC135-E4B7-44D6-8172-07F4F680BAE3}" srcOrd="2" destOrd="0" presId="urn:microsoft.com/office/officeart/2005/8/layout/lProcess2"/>
    <dgm:cxn modelId="{30B10774-85C6-499C-ADB4-CED3027F42C7}" type="presParOf" srcId="{A7FCC135-E4B7-44D6-8172-07F4F680BAE3}" destId="{DA0B8B1D-F82B-4F8E-AB04-DCA1B09E9D09}" srcOrd="0" destOrd="0" presId="urn:microsoft.com/office/officeart/2005/8/layout/lProcess2"/>
    <dgm:cxn modelId="{02877E18-43AF-4D8E-A8CC-2B1BFD7F2A9E}" type="presParOf" srcId="{A7FCC135-E4B7-44D6-8172-07F4F680BAE3}" destId="{5DC0345A-F6C3-4D4B-AAC2-AEE58BD310AC}" srcOrd="1" destOrd="0" presId="urn:microsoft.com/office/officeart/2005/8/layout/lProcess2"/>
    <dgm:cxn modelId="{925E5741-F3A0-4E1E-89A1-D015A3B300FB}" type="presParOf" srcId="{A7FCC135-E4B7-44D6-8172-07F4F680BAE3}" destId="{62C77EDA-3F1E-429E-B61E-14F6FEE6321A}" srcOrd="2" destOrd="0" presId="urn:microsoft.com/office/officeart/2005/8/layout/lProcess2"/>
    <dgm:cxn modelId="{29666080-490C-48E0-A542-6A27A5BEA80E}" type="presParOf" srcId="{62C77EDA-3F1E-429E-B61E-14F6FEE6321A}" destId="{55827E06-B122-414A-9B68-41F233D97D9E}" srcOrd="0" destOrd="0" presId="urn:microsoft.com/office/officeart/2005/8/layout/lProcess2"/>
    <dgm:cxn modelId="{20D73B6E-5B00-4812-8ACF-8888237294A2}" type="presParOf" srcId="{55827E06-B122-414A-9B68-41F233D97D9E}" destId="{2506CA66-17BD-4CEC-BBB1-F7C0684722A8}" srcOrd="0" destOrd="0" presId="urn:microsoft.com/office/officeart/2005/8/layout/lProcess2"/>
    <dgm:cxn modelId="{C6751C75-1B0C-43A8-A428-45C79BEE7C69}" type="presParOf" srcId="{55827E06-B122-414A-9B68-41F233D97D9E}" destId="{16163A9D-582A-4A7D-835A-751809054B9F}" srcOrd="1" destOrd="0" presId="urn:microsoft.com/office/officeart/2005/8/layout/lProcess2"/>
    <dgm:cxn modelId="{4480BA3D-D79E-4CA0-B96F-16DF54633E9E}" type="presParOf" srcId="{55827E06-B122-414A-9B68-41F233D97D9E}" destId="{41BF1178-D88A-4532-95A4-4B5B0783CB1C}" srcOrd="2" destOrd="0" presId="urn:microsoft.com/office/officeart/2005/8/layout/lProcess2"/>
    <dgm:cxn modelId="{6CC4FA55-6DA5-4832-9787-AD128688E1FB}" type="presParOf" srcId="{55827E06-B122-414A-9B68-41F233D97D9E}" destId="{72114171-1032-47D8-955C-21106597D5F6}" srcOrd="3" destOrd="0" presId="urn:microsoft.com/office/officeart/2005/8/layout/lProcess2"/>
    <dgm:cxn modelId="{E88B9532-0497-4033-B7F5-221D728C6EFC}" type="presParOf" srcId="{55827E06-B122-414A-9B68-41F233D97D9E}" destId="{9B031F3B-8655-4DE4-8B8C-5488E2542977}" srcOrd="4" destOrd="0" presId="urn:microsoft.com/office/officeart/2005/8/layout/lProcess2"/>
    <dgm:cxn modelId="{BE296457-D495-4D21-9032-A4E27D163509}" type="presParOf" srcId="{55827E06-B122-414A-9B68-41F233D97D9E}" destId="{56072F36-D49B-4062-A04D-270FD69E14A9}" srcOrd="5" destOrd="0" presId="urn:microsoft.com/office/officeart/2005/8/layout/lProcess2"/>
    <dgm:cxn modelId="{67F353A5-1857-456E-AE4E-43C42336C941}" type="presParOf" srcId="{55827E06-B122-414A-9B68-41F233D97D9E}" destId="{309998D1-4A5B-4B9A-9F0B-E3151B0752CA}" srcOrd="6" destOrd="0" presId="urn:microsoft.com/office/officeart/2005/8/layout/lProcess2"/>
    <dgm:cxn modelId="{77C56153-41A9-4CA6-B2CE-A003C7E89B38}" type="presParOf" srcId="{55827E06-B122-414A-9B68-41F233D97D9E}" destId="{558D1B2B-D299-40B2-BEE2-A2172D31B7D6}" srcOrd="7" destOrd="0" presId="urn:microsoft.com/office/officeart/2005/8/layout/lProcess2"/>
    <dgm:cxn modelId="{67C84ADA-BDB7-4E80-B29C-39DD0B31FA0B}" type="presParOf" srcId="{55827E06-B122-414A-9B68-41F233D97D9E}" destId="{8A706375-17F5-4DCC-BF5F-AB0FE3516FF7}" srcOrd="8" destOrd="0" presId="urn:microsoft.com/office/officeart/2005/8/layout/lProcess2"/>
    <dgm:cxn modelId="{E77D40ED-BB86-4BB6-A102-2E9D381D6050}" type="presParOf" srcId="{55827E06-B122-414A-9B68-41F233D97D9E}" destId="{A776451A-D13A-489B-A12F-0768E348664B}" srcOrd="9" destOrd="0" presId="urn:microsoft.com/office/officeart/2005/8/layout/lProcess2"/>
    <dgm:cxn modelId="{6881DEC6-23EF-4F70-B59A-91B2E8FA3710}" type="presParOf" srcId="{55827E06-B122-414A-9B68-41F233D97D9E}" destId="{8C0E9025-3EFF-4E06-8AEA-8441F47D617A}" srcOrd="10" destOrd="0" presId="urn:microsoft.com/office/officeart/2005/8/layout/lProcess2"/>
    <dgm:cxn modelId="{A72745C7-F378-408B-B23E-153CD454C2C8}" type="presParOf" srcId="{55827E06-B122-414A-9B68-41F233D97D9E}" destId="{1397EA63-18D6-46C3-ADE8-60D346173281}" srcOrd="11" destOrd="0" presId="urn:microsoft.com/office/officeart/2005/8/layout/lProcess2"/>
    <dgm:cxn modelId="{77897F99-C14F-4931-856C-B21E15E03256}" type="presParOf" srcId="{55827E06-B122-414A-9B68-41F233D97D9E}" destId="{C1AB7C48-7746-4816-9FD1-677378DBC0F8}" srcOrd="12" destOrd="0" presId="urn:microsoft.com/office/officeart/2005/8/layout/lProcess2"/>
    <dgm:cxn modelId="{A6F6CC07-847A-4EDA-B973-162F9941097E}" type="presParOf" srcId="{55827E06-B122-414A-9B68-41F233D97D9E}" destId="{5B18F41F-BFF6-427D-80FB-60B33C3C5680}" srcOrd="13" destOrd="0" presId="urn:microsoft.com/office/officeart/2005/8/layout/lProcess2"/>
    <dgm:cxn modelId="{BE368A8A-08E8-41C0-9D7B-125C13BAD3DB}" type="presParOf" srcId="{55827E06-B122-414A-9B68-41F233D97D9E}" destId="{B0D8D809-A8A6-446A-ACFE-25B1503BC8B1}" srcOrd="14" destOrd="0" presId="urn:microsoft.com/office/officeart/2005/8/layout/lProcess2"/>
    <dgm:cxn modelId="{F6392674-8CCB-4A22-B67D-5B172DF319B2}" type="presParOf" srcId="{EA723750-C44C-4EC0-99E1-C850670D786B}" destId="{302F12A4-B9DC-41D4-8DDC-9FB914E4F4F9}" srcOrd="3" destOrd="0" presId="urn:microsoft.com/office/officeart/2005/8/layout/lProcess2"/>
    <dgm:cxn modelId="{19324837-2E23-42A1-B148-EAB6CD20FD85}" type="presParOf" srcId="{EA723750-C44C-4EC0-99E1-C850670D786B}" destId="{5ECC763E-E0EF-477E-BDD6-7615D19AB873}" srcOrd="4" destOrd="0" presId="urn:microsoft.com/office/officeart/2005/8/layout/lProcess2"/>
    <dgm:cxn modelId="{D96E6E9A-9C91-4287-8805-C94EB4F0B981}" type="presParOf" srcId="{5ECC763E-E0EF-477E-BDD6-7615D19AB873}" destId="{DAD045F3-35BA-48EE-9624-894970371AE0}" srcOrd="0" destOrd="0" presId="urn:microsoft.com/office/officeart/2005/8/layout/lProcess2"/>
    <dgm:cxn modelId="{54E1FC37-6557-47F4-89C9-DA6AA700B090}" type="presParOf" srcId="{5ECC763E-E0EF-477E-BDD6-7615D19AB873}" destId="{24BF586A-4782-4465-AFF0-D5C10A0D165A}" srcOrd="1" destOrd="0" presId="urn:microsoft.com/office/officeart/2005/8/layout/lProcess2"/>
    <dgm:cxn modelId="{C68A7698-D10A-4E9F-AB6E-1B05E45005B0}" type="presParOf" srcId="{5ECC763E-E0EF-477E-BDD6-7615D19AB873}" destId="{7AD584C1-92A6-4966-811B-504C7047D6BC}" srcOrd="2" destOrd="0" presId="urn:microsoft.com/office/officeart/2005/8/layout/lProcess2"/>
    <dgm:cxn modelId="{D36759B5-29A9-407C-A80E-B8874D55689A}" type="presParOf" srcId="{7AD584C1-92A6-4966-811B-504C7047D6BC}" destId="{69011D07-4A5A-4A84-8FC4-EA14F24B1663}" srcOrd="0" destOrd="0" presId="urn:microsoft.com/office/officeart/2005/8/layout/lProcess2"/>
    <dgm:cxn modelId="{5E50D55D-F7A3-4389-82FF-F17BD89FF32E}" type="presParOf" srcId="{69011D07-4A5A-4A84-8FC4-EA14F24B1663}" destId="{49B7AD2D-72B3-4F83-A157-AAB88A8FFD12}" srcOrd="0" destOrd="0" presId="urn:microsoft.com/office/officeart/2005/8/layout/lProcess2"/>
    <dgm:cxn modelId="{DBC6ABE9-F0DB-4340-A2ED-76D446F6DD5C}" type="presParOf" srcId="{69011D07-4A5A-4A84-8FC4-EA14F24B1663}" destId="{CDA0B480-36E7-40A8-96DD-2AADE2298699}" srcOrd="1" destOrd="0" presId="urn:microsoft.com/office/officeart/2005/8/layout/lProcess2"/>
    <dgm:cxn modelId="{DD483406-2053-4862-8004-87642567EB40}" type="presParOf" srcId="{69011D07-4A5A-4A84-8FC4-EA14F24B1663}" destId="{69A66AA3-4DDA-4356-BA6D-BE3EF0320A7A}" srcOrd="2" destOrd="0" presId="urn:microsoft.com/office/officeart/2005/8/layout/lProcess2"/>
    <dgm:cxn modelId="{682875E4-4539-406E-A821-687D92727975}" type="presParOf" srcId="{69011D07-4A5A-4A84-8FC4-EA14F24B1663}" destId="{62520EBF-D3F0-4C08-AF64-E2AEEBC593EF}" srcOrd="3" destOrd="0" presId="urn:microsoft.com/office/officeart/2005/8/layout/lProcess2"/>
    <dgm:cxn modelId="{57BBD25F-B303-488D-A42C-E0B4CD3FB02D}" type="presParOf" srcId="{69011D07-4A5A-4A84-8FC4-EA14F24B1663}" destId="{264331D9-091B-440A-9C9E-A2E604518C43}" srcOrd="4" destOrd="0" presId="urn:microsoft.com/office/officeart/2005/8/layout/lProcess2"/>
    <dgm:cxn modelId="{49DF1AF1-1130-4876-BDAA-2E85E91AC6CF}" type="presParOf" srcId="{69011D07-4A5A-4A84-8FC4-EA14F24B1663}" destId="{B70EFA7A-30A2-493D-AC38-0D6CE425C08A}" srcOrd="5" destOrd="0" presId="urn:microsoft.com/office/officeart/2005/8/layout/lProcess2"/>
    <dgm:cxn modelId="{6468F6D6-60A6-43A5-942A-BBF6DEE7BD27}" type="presParOf" srcId="{69011D07-4A5A-4A84-8FC4-EA14F24B1663}" destId="{961B065A-C3AD-452C-81D0-B4CFA99FEE79}" srcOrd="6" destOrd="0" presId="urn:microsoft.com/office/officeart/2005/8/layout/lProcess2"/>
    <dgm:cxn modelId="{7B275C6A-F22A-48E3-8CFF-4E16E777B80B}" type="presParOf" srcId="{69011D07-4A5A-4A84-8FC4-EA14F24B1663}" destId="{E5F8FB68-8EAF-46F0-A674-2AF43F229507}" srcOrd="7" destOrd="0" presId="urn:microsoft.com/office/officeart/2005/8/layout/lProcess2"/>
    <dgm:cxn modelId="{8872C8D9-3461-46A3-B376-087187FBF2E0}" type="presParOf" srcId="{69011D07-4A5A-4A84-8FC4-EA14F24B1663}" destId="{79E61240-170A-499F-85F6-6425CF96DC14}" srcOrd="8" destOrd="0" presId="urn:microsoft.com/office/officeart/2005/8/layout/lProcess2"/>
    <dgm:cxn modelId="{7B8F84AC-776A-4036-9BE3-2D298F1B966B}" type="presParOf" srcId="{EA723750-C44C-4EC0-99E1-C850670D786B}" destId="{7A91EA12-312C-40C6-A058-8A1EDF91C123}" srcOrd="5" destOrd="0" presId="urn:microsoft.com/office/officeart/2005/8/layout/lProcess2"/>
    <dgm:cxn modelId="{1C65CB45-95F6-459C-A6A7-94139B7DFBB1}" type="presParOf" srcId="{EA723750-C44C-4EC0-99E1-C850670D786B}" destId="{5F982167-B9EC-4C97-B99D-65A886B48B4F}" srcOrd="6" destOrd="0" presId="urn:microsoft.com/office/officeart/2005/8/layout/lProcess2"/>
    <dgm:cxn modelId="{13D939DE-78EF-4F07-8471-77DAC8DEC00C}" type="presParOf" srcId="{5F982167-B9EC-4C97-B99D-65A886B48B4F}" destId="{EDE6C51B-EC2A-459A-940A-B52F64755F08}" srcOrd="0" destOrd="0" presId="urn:microsoft.com/office/officeart/2005/8/layout/lProcess2"/>
    <dgm:cxn modelId="{E402C997-F8CA-4249-B8A0-26145CDA451F}" type="presParOf" srcId="{5F982167-B9EC-4C97-B99D-65A886B48B4F}" destId="{083C1CCB-A05B-445B-AFB8-2C35DDA496B3}" srcOrd="1" destOrd="0" presId="urn:microsoft.com/office/officeart/2005/8/layout/lProcess2"/>
    <dgm:cxn modelId="{5DFD44B7-6C9D-4B19-9CBD-9B49584A47A2}" type="presParOf" srcId="{5F982167-B9EC-4C97-B99D-65A886B48B4F}" destId="{638C334D-FC85-4EAE-87DA-48FD78BDED73}" srcOrd="2" destOrd="0" presId="urn:microsoft.com/office/officeart/2005/8/layout/lProcess2"/>
    <dgm:cxn modelId="{33B006D6-A456-4AFD-96A3-2C83ACC8CAC5}" type="presParOf" srcId="{638C334D-FC85-4EAE-87DA-48FD78BDED73}" destId="{63DA4C22-CE0F-475D-861E-169E15085D73}" srcOrd="0" destOrd="0" presId="urn:microsoft.com/office/officeart/2005/8/layout/lProcess2"/>
    <dgm:cxn modelId="{7E205486-C2D6-4FF3-BF6B-1489F38B719B}" type="presParOf" srcId="{63DA4C22-CE0F-475D-861E-169E15085D73}" destId="{9E13DE1B-AB4F-452A-B82C-70895CEE457C}" srcOrd="0" destOrd="0" presId="urn:microsoft.com/office/officeart/2005/8/layout/lProcess2"/>
    <dgm:cxn modelId="{DC87F8D3-951B-49EE-8935-3AA9633A312A}" type="presParOf" srcId="{63DA4C22-CE0F-475D-861E-169E15085D73}" destId="{F8D4D14B-3802-4925-9062-28D5CA9A01C0}" srcOrd="1" destOrd="0" presId="urn:microsoft.com/office/officeart/2005/8/layout/lProcess2"/>
    <dgm:cxn modelId="{A80918A4-6B7B-4F6D-915F-189C6980FDF3}" type="presParOf" srcId="{63DA4C22-CE0F-475D-861E-169E15085D73}" destId="{66CF7EE1-4B45-48CC-B510-FA1F0C165981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B2CD6-26EE-4430-A1D0-0D7D0AC1BE72}">
      <dsp:nvSpPr>
        <dsp:cNvPr id="0" name=""/>
        <dsp:cNvSpPr/>
      </dsp:nvSpPr>
      <dsp:spPr>
        <a:xfrm>
          <a:off x="2535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err="1" smtClean="0"/>
            <a:t>Deposit</a:t>
          </a:r>
          <a:endParaRPr lang="fr-FR" sz="3600" kern="1200" dirty="0"/>
        </a:p>
      </dsp:txBody>
      <dsp:txXfrm>
        <a:off x="2535" y="0"/>
        <a:ext cx="2487699" cy="1305401"/>
      </dsp:txXfrm>
    </dsp:sp>
    <dsp:sp modelId="{B2E71509-05EE-449D-9B0B-B2C30089A754}">
      <dsp:nvSpPr>
        <dsp:cNvPr id="0" name=""/>
        <dsp:cNvSpPr/>
      </dsp:nvSpPr>
      <dsp:spPr>
        <a:xfrm>
          <a:off x="251305" y="1305613"/>
          <a:ext cx="1990159" cy="417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Read bills</a:t>
          </a:r>
          <a:endParaRPr lang="fr-FR" sz="1000" kern="1200" dirty="0"/>
        </a:p>
      </dsp:txBody>
      <dsp:txXfrm>
        <a:off x="263541" y="1317849"/>
        <a:ext cx="1965687" cy="393292"/>
      </dsp:txXfrm>
    </dsp:sp>
    <dsp:sp modelId="{3B32B000-623D-4155-923A-8ACE90FB8AE5}">
      <dsp:nvSpPr>
        <dsp:cNvPr id="0" name=""/>
        <dsp:cNvSpPr/>
      </dsp:nvSpPr>
      <dsp:spPr>
        <a:xfrm>
          <a:off x="251305" y="1787649"/>
          <a:ext cx="1990159" cy="417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Review</a:t>
          </a:r>
          <a:r>
            <a:rPr lang="fr-FR" sz="1000" kern="1200" dirty="0" smtClean="0"/>
            <a:t> the </a:t>
          </a:r>
          <a:r>
            <a:rPr lang="fr-FR" sz="1000" kern="1200" dirty="0" err="1" smtClean="0"/>
            <a:t>amount</a:t>
          </a:r>
          <a:r>
            <a:rPr lang="fr-FR" sz="1000" kern="1200" dirty="0" smtClean="0"/>
            <a:t> of </a:t>
          </a:r>
          <a:r>
            <a:rPr lang="fr-FR" sz="1000" kern="1200" dirty="0" err="1" smtClean="0"/>
            <a:t>deposit</a:t>
          </a:r>
          <a:endParaRPr lang="fr-FR" sz="1000" kern="1200" dirty="0"/>
        </a:p>
      </dsp:txBody>
      <dsp:txXfrm>
        <a:off x="263541" y="1799885"/>
        <a:ext cx="1965687" cy="393292"/>
      </dsp:txXfrm>
    </dsp:sp>
    <dsp:sp modelId="{DFD7029D-1106-40FE-9DCD-1CF6E4A4D24D}">
      <dsp:nvSpPr>
        <dsp:cNvPr id="0" name=""/>
        <dsp:cNvSpPr/>
      </dsp:nvSpPr>
      <dsp:spPr>
        <a:xfrm>
          <a:off x="251305" y="2269685"/>
          <a:ext cx="1990159" cy="417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Confirm</a:t>
          </a:r>
          <a:r>
            <a:rPr lang="fr-FR" sz="1000" kern="1200" dirty="0" smtClean="0"/>
            <a:t> the </a:t>
          </a:r>
          <a:r>
            <a:rPr lang="fr-FR" sz="1000" kern="1200" dirty="0" err="1" smtClean="0"/>
            <a:t>deposit</a:t>
          </a:r>
          <a:r>
            <a:rPr lang="fr-FR" sz="1000" kern="1200" dirty="0" smtClean="0"/>
            <a:t> </a:t>
          </a:r>
          <a:endParaRPr lang="fr-FR" sz="1000" kern="1200" dirty="0"/>
        </a:p>
      </dsp:txBody>
      <dsp:txXfrm>
        <a:off x="263541" y="2281921"/>
        <a:ext cx="1965687" cy="393292"/>
      </dsp:txXfrm>
    </dsp:sp>
    <dsp:sp modelId="{F2709455-8B97-4F8F-9B77-1DAED641BD16}">
      <dsp:nvSpPr>
        <dsp:cNvPr id="0" name=""/>
        <dsp:cNvSpPr/>
      </dsp:nvSpPr>
      <dsp:spPr>
        <a:xfrm>
          <a:off x="251305" y="2751721"/>
          <a:ext cx="1990159" cy="417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Print</a:t>
          </a:r>
          <a:r>
            <a:rPr lang="fr-FR" sz="1000" kern="1200" dirty="0" smtClean="0"/>
            <a:t> a </a:t>
          </a:r>
          <a:r>
            <a:rPr lang="fr-FR" sz="1000" kern="1200" dirty="0" err="1" smtClean="0"/>
            <a:t>receipt</a:t>
          </a:r>
          <a:endParaRPr lang="fr-FR" sz="1000" kern="1200" dirty="0"/>
        </a:p>
      </dsp:txBody>
      <dsp:txXfrm>
        <a:off x="263541" y="2763957"/>
        <a:ext cx="1965687" cy="393292"/>
      </dsp:txXfrm>
    </dsp:sp>
    <dsp:sp modelId="{AD810EB3-0956-4332-AC1E-C729EE9855DB}">
      <dsp:nvSpPr>
        <dsp:cNvPr id="0" name=""/>
        <dsp:cNvSpPr/>
      </dsp:nvSpPr>
      <dsp:spPr>
        <a:xfrm>
          <a:off x="251305" y="3233758"/>
          <a:ext cx="1990159" cy="417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Select </a:t>
          </a:r>
          <a:r>
            <a:rPr lang="fr-FR" sz="1000" kern="1200" dirty="0" err="1" smtClean="0"/>
            <a:t>account</a:t>
          </a:r>
          <a:r>
            <a:rPr lang="fr-FR" sz="1000" kern="1200" dirty="0" smtClean="0"/>
            <a:t> (</a:t>
          </a:r>
          <a:r>
            <a:rPr lang="fr-FR" sz="1000" kern="1200" dirty="0" err="1" smtClean="0"/>
            <a:t>current</a:t>
          </a:r>
          <a:r>
            <a:rPr lang="fr-FR" sz="1000" kern="1200" dirty="0" smtClean="0"/>
            <a:t> / </a:t>
          </a:r>
          <a:r>
            <a:rPr lang="fr-FR" sz="1000" kern="1200" dirty="0" err="1" smtClean="0"/>
            <a:t>savings</a:t>
          </a:r>
          <a:r>
            <a:rPr lang="fr-FR" sz="1000" kern="1200" dirty="0" smtClean="0"/>
            <a:t>…)</a:t>
          </a:r>
          <a:endParaRPr lang="fr-FR" sz="1000" kern="1200" dirty="0"/>
        </a:p>
      </dsp:txBody>
      <dsp:txXfrm>
        <a:off x="263541" y="3245994"/>
        <a:ext cx="1965687" cy="393292"/>
      </dsp:txXfrm>
    </dsp:sp>
    <dsp:sp modelId="{19FBF837-27D3-46A9-B6A4-024C7F4A2BAF}">
      <dsp:nvSpPr>
        <dsp:cNvPr id="0" name=""/>
        <dsp:cNvSpPr/>
      </dsp:nvSpPr>
      <dsp:spPr>
        <a:xfrm>
          <a:off x="251305" y="3715794"/>
          <a:ext cx="1990159" cy="417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Name the </a:t>
          </a:r>
          <a:r>
            <a:rPr lang="fr-FR" sz="1000" kern="1200" dirty="0" err="1" smtClean="0"/>
            <a:t>deposit</a:t>
          </a:r>
          <a:endParaRPr lang="fr-FR" sz="1000" kern="1200" dirty="0"/>
        </a:p>
      </dsp:txBody>
      <dsp:txXfrm>
        <a:off x="263541" y="3728030"/>
        <a:ext cx="1965687" cy="393292"/>
      </dsp:txXfrm>
    </dsp:sp>
    <dsp:sp modelId="{DA0B8B1D-F82B-4F8E-AB04-DCA1B09E9D09}">
      <dsp:nvSpPr>
        <dsp:cNvPr id="0" name=""/>
        <dsp:cNvSpPr/>
      </dsp:nvSpPr>
      <dsp:spPr>
        <a:xfrm>
          <a:off x="2676811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err="1" smtClean="0"/>
            <a:t>Withdrawal</a:t>
          </a:r>
          <a:endParaRPr lang="fr-FR" sz="3600" kern="1200" dirty="0"/>
        </a:p>
      </dsp:txBody>
      <dsp:txXfrm>
        <a:off x="2676811" y="0"/>
        <a:ext cx="2487699" cy="1305401"/>
      </dsp:txXfrm>
    </dsp:sp>
    <dsp:sp modelId="{2506CA66-17BD-4CEC-BBB1-F7C0684722A8}">
      <dsp:nvSpPr>
        <dsp:cNvPr id="0" name=""/>
        <dsp:cNvSpPr/>
      </dsp:nvSpPr>
      <dsp:spPr>
        <a:xfrm>
          <a:off x="2925581" y="1306198"/>
          <a:ext cx="1990159" cy="311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Enter </a:t>
          </a:r>
          <a:r>
            <a:rPr lang="fr-FR" sz="1000" kern="1200" dirty="0" err="1" smtClean="0"/>
            <a:t>amount</a:t>
          </a:r>
          <a:r>
            <a:rPr lang="fr-FR" sz="1000" kern="1200" dirty="0" smtClean="0"/>
            <a:t> </a:t>
          </a:r>
        </a:p>
      </dsp:txBody>
      <dsp:txXfrm>
        <a:off x="2934702" y="1315319"/>
        <a:ext cx="1971917" cy="293182"/>
      </dsp:txXfrm>
    </dsp:sp>
    <dsp:sp modelId="{41BF1178-D88A-4532-95A4-4B5B0783CB1C}">
      <dsp:nvSpPr>
        <dsp:cNvPr id="0" name=""/>
        <dsp:cNvSpPr/>
      </dsp:nvSpPr>
      <dsp:spPr>
        <a:xfrm>
          <a:off x="2925581" y="1665534"/>
          <a:ext cx="1990159" cy="311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Check </a:t>
          </a:r>
          <a:r>
            <a:rPr lang="fr-FR" sz="1000" kern="1200" dirty="0" err="1" smtClean="0"/>
            <a:t>common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limit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amount</a:t>
          </a:r>
          <a:endParaRPr lang="fr-FR" sz="1000" kern="1200" dirty="0"/>
        </a:p>
      </dsp:txBody>
      <dsp:txXfrm>
        <a:off x="2934702" y="1674655"/>
        <a:ext cx="1971917" cy="293182"/>
      </dsp:txXfrm>
    </dsp:sp>
    <dsp:sp modelId="{9B031F3B-8655-4DE4-8B8C-5488E2542977}">
      <dsp:nvSpPr>
        <dsp:cNvPr id="0" name=""/>
        <dsp:cNvSpPr/>
      </dsp:nvSpPr>
      <dsp:spPr>
        <a:xfrm>
          <a:off x="2925581" y="2024870"/>
          <a:ext cx="1990159" cy="311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Print</a:t>
          </a:r>
          <a:r>
            <a:rPr lang="fr-FR" sz="1000" kern="1200" dirty="0" smtClean="0"/>
            <a:t> a </a:t>
          </a:r>
          <a:r>
            <a:rPr lang="fr-FR" sz="1000" kern="1200" dirty="0" err="1" smtClean="0"/>
            <a:t>receipt</a:t>
          </a:r>
          <a:endParaRPr lang="fr-FR" sz="1000" kern="1200" dirty="0"/>
        </a:p>
      </dsp:txBody>
      <dsp:txXfrm>
        <a:off x="2934702" y="2033991"/>
        <a:ext cx="1971917" cy="293182"/>
      </dsp:txXfrm>
    </dsp:sp>
    <dsp:sp modelId="{309998D1-4A5B-4B9A-9F0B-E3151B0752CA}">
      <dsp:nvSpPr>
        <dsp:cNvPr id="0" name=""/>
        <dsp:cNvSpPr/>
      </dsp:nvSpPr>
      <dsp:spPr>
        <a:xfrm>
          <a:off x="2925581" y="2384206"/>
          <a:ext cx="1990159" cy="311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Select </a:t>
          </a:r>
          <a:r>
            <a:rPr lang="fr-FR" sz="1000" kern="1200" dirty="0" err="1" smtClean="0"/>
            <a:t>account</a:t>
          </a:r>
          <a:r>
            <a:rPr lang="fr-FR" sz="1000" kern="1200" dirty="0" smtClean="0"/>
            <a:t> (</a:t>
          </a:r>
          <a:r>
            <a:rPr lang="fr-FR" sz="1000" kern="1200" dirty="0" err="1" smtClean="0"/>
            <a:t>current</a:t>
          </a:r>
          <a:r>
            <a:rPr lang="fr-FR" sz="1000" kern="1200" dirty="0" smtClean="0"/>
            <a:t> / </a:t>
          </a:r>
          <a:r>
            <a:rPr lang="fr-FR" sz="1000" kern="1200" dirty="0" err="1" smtClean="0"/>
            <a:t>savings</a:t>
          </a:r>
          <a:r>
            <a:rPr lang="fr-FR" sz="1000" kern="1200" dirty="0" smtClean="0"/>
            <a:t>…)</a:t>
          </a:r>
        </a:p>
      </dsp:txBody>
      <dsp:txXfrm>
        <a:off x="2934702" y="2393327"/>
        <a:ext cx="1971917" cy="293182"/>
      </dsp:txXfrm>
    </dsp:sp>
    <dsp:sp modelId="{8A706375-17F5-4DCC-BF5F-AB0FE3516FF7}">
      <dsp:nvSpPr>
        <dsp:cNvPr id="0" name=""/>
        <dsp:cNvSpPr/>
      </dsp:nvSpPr>
      <dsp:spPr>
        <a:xfrm>
          <a:off x="2925581" y="2743541"/>
          <a:ext cx="1990159" cy="311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Select </a:t>
          </a:r>
          <a:r>
            <a:rPr lang="fr-FR" sz="1000" kern="1200" dirty="0" err="1" smtClean="0"/>
            <a:t>amount</a:t>
          </a:r>
          <a:endParaRPr lang="fr-FR" sz="1000" kern="1200" dirty="0"/>
        </a:p>
      </dsp:txBody>
      <dsp:txXfrm>
        <a:off x="2934702" y="2752662"/>
        <a:ext cx="1971917" cy="293182"/>
      </dsp:txXfrm>
    </dsp:sp>
    <dsp:sp modelId="{8C0E9025-3EFF-4E06-8AEA-8441F47D617A}">
      <dsp:nvSpPr>
        <dsp:cNvPr id="0" name=""/>
        <dsp:cNvSpPr/>
      </dsp:nvSpPr>
      <dsp:spPr>
        <a:xfrm>
          <a:off x="2925581" y="3102877"/>
          <a:ext cx="1990159" cy="311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Select type of bills (10,20,  50..)</a:t>
          </a:r>
          <a:endParaRPr lang="fr-FR" sz="1000" kern="1200" dirty="0"/>
        </a:p>
      </dsp:txBody>
      <dsp:txXfrm>
        <a:off x="2934702" y="3111998"/>
        <a:ext cx="1971917" cy="293182"/>
      </dsp:txXfrm>
    </dsp:sp>
    <dsp:sp modelId="{C1AB7C48-7746-4816-9FD1-677378DBC0F8}">
      <dsp:nvSpPr>
        <dsp:cNvPr id="0" name=""/>
        <dsp:cNvSpPr/>
      </dsp:nvSpPr>
      <dsp:spPr>
        <a:xfrm>
          <a:off x="2925581" y="3462213"/>
          <a:ext cx="1990159" cy="311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Check </a:t>
          </a:r>
          <a:r>
            <a:rPr lang="fr-FR" sz="1000" kern="1200" dirty="0" err="1" smtClean="0"/>
            <a:t>card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limit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amount</a:t>
          </a:r>
          <a:r>
            <a:rPr lang="fr-FR" sz="1000" kern="1200" dirty="0" smtClean="0"/>
            <a:t> </a:t>
          </a:r>
          <a:endParaRPr lang="fr-FR" sz="1000" kern="1200" dirty="0"/>
        </a:p>
      </dsp:txBody>
      <dsp:txXfrm>
        <a:off x="2934702" y="3471334"/>
        <a:ext cx="1971917" cy="293182"/>
      </dsp:txXfrm>
    </dsp:sp>
    <dsp:sp modelId="{B0D8D809-A8A6-446A-ACFE-25B1503BC8B1}">
      <dsp:nvSpPr>
        <dsp:cNvPr id="0" name=""/>
        <dsp:cNvSpPr/>
      </dsp:nvSpPr>
      <dsp:spPr>
        <a:xfrm>
          <a:off x="2925581" y="3821549"/>
          <a:ext cx="1990159" cy="3114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Choose</a:t>
          </a:r>
          <a:r>
            <a:rPr lang="fr-FR" sz="1000" kern="1200" dirty="0" smtClean="0"/>
            <a:t> to </a:t>
          </a:r>
          <a:r>
            <a:rPr lang="fr-FR" sz="1000" kern="1200" dirty="0" err="1" smtClean="0"/>
            <a:t>print</a:t>
          </a:r>
          <a:r>
            <a:rPr lang="fr-FR" sz="1000" kern="1200" dirty="0" smtClean="0"/>
            <a:t> or not the </a:t>
          </a:r>
          <a:r>
            <a:rPr lang="fr-FR" sz="1000" kern="1200" dirty="0" err="1" smtClean="0"/>
            <a:t>receipt</a:t>
          </a:r>
          <a:endParaRPr lang="fr-FR" sz="1000" kern="1200" dirty="0"/>
        </a:p>
      </dsp:txBody>
      <dsp:txXfrm>
        <a:off x="2934702" y="3830670"/>
        <a:ext cx="1971917" cy="293182"/>
      </dsp:txXfrm>
    </dsp:sp>
    <dsp:sp modelId="{DAD045F3-35BA-48EE-9624-894970371AE0}">
      <dsp:nvSpPr>
        <dsp:cNvPr id="0" name=""/>
        <dsp:cNvSpPr/>
      </dsp:nvSpPr>
      <dsp:spPr>
        <a:xfrm>
          <a:off x="5351088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err="1" smtClean="0"/>
            <a:t>Account</a:t>
          </a:r>
          <a:r>
            <a:rPr lang="fr-FR" sz="3600" kern="1200" dirty="0" smtClean="0"/>
            <a:t> </a:t>
          </a:r>
          <a:r>
            <a:rPr lang="fr-FR" sz="3600" kern="1200" dirty="0" err="1" smtClean="0"/>
            <a:t>statement</a:t>
          </a:r>
          <a:r>
            <a:rPr lang="fr-FR" sz="3600" kern="1200" dirty="0" smtClean="0"/>
            <a:t> </a:t>
          </a:r>
          <a:endParaRPr lang="fr-FR" sz="3600" kern="1200" dirty="0"/>
        </a:p>
      </dsp:txBody>
      <dsp:txXfrm>
        <a:off x="5351088" y="0"/>
        <a:ext cx="2487699" cy="1305401"/>
      </dsp:txXfrm>
    </dsp:sp>
    <dsp:sp modelId="{49B7AD2D-72B3-4F83-A157-AAB88A8FFD12}">
      <dsp:nvSpPr>
        <dsp:cNvPr id="0" name=""/>
        <dsp:cNvSpPr/>
      </dsp:nvSpPr>
      <dsp:spPr>
        <a:xfrm>
          <a:off x="5599858" y="1306224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Get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list</a:t>
          </a:r>
          <a:r>
            <a:rPr lang="fr-FR" sz="1000" kern="1200" dirty="0" smtClean="0"/>
            <a:t> of </a:t>
          </a:r>
          <a:r>
            <a:rPr lang="fr-FR" sz="1000" kern="1200" dirty="0" err="1" smtClean="0"/>
            <a:t>operations</a:t>
          </a:r>
          <a:r>
            <a:rPr lang="fr-FR" sz="1000" kern="1200" dirty="0" smtClean="0"/>
            <a:t> (date, </a:t>
          </a:r>
          <a:r>
            <a:rPr lang="fr-FR" sz="1000" kern="1200" dirty="0" err="1" smtClean="0"/>
            <a:t>amount</a:t>
          </a:r>
          <a:r>
            <a:rPr lang="fr-FR" sz="1000" kern="1200" dirty="0" smtClean="0"/>
            <a:t>, balance)</a:t>
          </a:r>
          <a:endParaRPr lang="fr-FR" sz="1000" kern="1200" dirty="0"/>
        </a:p>
      </dsp:txBody>
      <dsp:txXfrm>
        <a:off x="5614602" y="1320968"/>
        <a:ext cx="1960671" cy="473901"/>
      </dsp:txXfrm>
    </dsp:sp>
    <dsp:sp modelId="{69A66AA3-4DDA-4356-BA6D-BE3EF0320A7A}">
      <dsp:nvSpPr>
        <dsp:cNvPr id="0" name=""/>
        <dsp:cNvSpPr/>
      </dsp:nvSpPr>
      <dsp:spPr>
        <a:xfrm>
          <a:off x="5599858" y="18870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Get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advanced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list</a:t>
          </a:r>
          <a:r>
            <a:rPr lang="fr-FR" sz="1000" kern="1200" dirty="0" smtClean="0"/>
            <a:t> of </a:t>
          </a:r>
          <a:r>
            <a:rPr lang="fr-FR" sz="1000" kern="1200" dirty="0" err="1" smtClean="0"/>
            <a:t>operations</a:t>
          </a:r>
          <a:r>
            <a:rPr lang="fr-FR" sz="1000" kern="1200" dirty="0" smtClean="0"/>
            <a:t> (date, </a:t>
          </a:r>
          <a:r>
            <a:rPr lang="fr-FR" sz="1000" kern="1200" dirty="0" err="1" smtClean="0"/>
            <a:t>credit</a:t>
          </a:r>
          <a:r>
            <a:rPr lang="fr-FR" sz="1000" kern="1200" dirty="0" smtClean="0"/>
            <a:t>, </a:t>
          </a:r>
          <a:r>
            <a:rPr lang="fr-FR" sz="1000" kern="1200" dirty="0" err="1" smtClean="0"/>
            <a:t>debit</a:t>
          </a:r>
          <a:r>
            <a:rPr lang="fr-FR" sz="1000" kern="1200" dirty="0" smtClean="0"/>
            <a:t>, balance)</a:t>
          </a:r>
          <a:endParaRPr lang="fr-FR" sz="1000" kern="1200" dirty="0"/>
        </a:p>
      </dsp:txBody>
      <dsp:txXfrm>
        <a:off x="5614602" y="1901802"/>
        <a:ext cx="1960671" cy="473901"/>
      </dsp:txXfrm>
    </dsp:sp>
    <dsp:sp modelId="{264331D9-091B-440A-9C9E-A2E604518C43}">
      <dsp:nvSpPr>
        <dsp:cNvPr id="0" name=""/>
        <dsp:cNvSpPr/>
      </dsp:nvSpPr>
      <dsp:spPr>
        <a:xfrm>
          <a:off x="5599858" y="2467891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Filter</a:t>
          </a:r>
          <a:r>
            <a:rPr lang="fr-FR" sz="1000" kern="1200" dirty="0" smtClean="0"/>
            <a:t> by </a:t>
          </a:r>
          <a:r>
            <a:rPr lang="fr-FR" sz="1000" kern="1200" dirty="0" err="1" smtClean="0"/>
            <a:t>month</a:t>
          </a:r>
          <a:endParaRPr lang="fr-FR" sz="1000" kern="1200" dirty="0" smtClean="0"/>
        </a:p>
      </dsp:txBody>
      <dsp:txXfrm>
        <a:off x="5614602" y="2482635"/>
        <a:ext cx="1960671" cy="473901"/>
      </dsp:txXfrm>
    </dsp:sp>
    <dsp:sp modelId="{961B065A-C3AD-452C-81D0-B4CFA99FEE79}">
      <dsp:nvSpPr>
        <dsp:cNvPr id="0" name=""/>
        <dsp:cNvSpPr/>
      </dsp:nvSpPr>
      <dsp:spPr>
        <a:xfrm>
          <a:off x="5599858" y="3048725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Filter</a:t>
          </a:r>
          <a:r>
            <a:rPr lang="fr-FR" sz="1000" kern="1200" dirty="0" smtClean="0"/>
            <a:t> by date</a:t>
          </a:r>
        </a:p>
      </dsp:txBody>
      <dsp:txXfrm>
        <a:off x="5614602" y="3063469"/>
        <a:ext cx="1960671" cy="473901"/>
      </dsp:txXfrm>
    </dsp:sp>
    <dsp:sp modelId="{79E61240-170A-499F-85F6-6425CF96DC14}">
      <dsp:nvSpPr>
        <dsp:cNvPr id="0" name=""/>
        <dsp:cNvSpPr/>
      </dsp:nvSpPr>
      <dsp:spPr>
        <a:xfrm>
          <a:off x="5599858" y="3629558"/>
          <a:ext cx="1990159" cy="503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Filter</a:t>
          </a:r>
          <a:r>
            <a:rPr lang="fr-FR" sz="1000" kern="1200" dirty="0" smtClean="0"/>
            <a:t> by </a:t>
          </a:r>
          <a:r>
            <a:rPr lang="fr-FR" sz="1000" kern="1200" dirty="0" err="1" smtClean="0"/>
            <a:t>operation</a:t>
          </a:r>
          <a:r>
            <a:rPr lang="fr-FR" sz="1000" kern="1200" dirty="0" smtClean="0"/>
            <a:t> type (</a:t>
          </a:r>
          <a:r>
            <a:rPr lang="fr-FR" sz="1000" kern="1200" dirty="0" err="1" smtClean="0"/>
            <a:t>Credit</a:t>
          </a:r>
          <a:r>
            <a:rPr lang="fr-FR" sz="1000" kern="1200" dirty="0" smtClean="0"/>
            <a:t>/</a:t>
          </a:r>
          <a:r>
            <a:rPr lang="fr-FR" sz="1000" kern="1200" dirty="0" err="1" smtClean="0"/>
            <a:t>Debit</a:t>
          </a:r>
          <a:r>
            <a:rPr lang="fr-FR" sz="1000" kern="1200" dirty="0" smtClean="0"/>
            <a:t>)</a:t>
          </a:r>
        </a:p>
      </dsp:txBody>
      <dsp:txXfrm>
        <a:off x="5614602" y="3644302"/>
        <a:ext cx="1960671" cy="473901"/>
      </dsp:txXfrm>
    </dsp:sp>
    <dsp:sp modelId="{EDE6C51B-EC2A-459A-940A-B52F64755F08}">
      <dsp:nvSpPr>
        <dsp:cNvPr id="0" name=""/>
        <dsp:cNvSpPr/>
      </dsp:nvSpPr>
      <dsp:spPr>
        <a:xfrm>
          <a:off x="8025365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 err="1" smtClean="0"/>
            <a:t>Statement</a:t>
          </a:r>
          <a:r>
            <a:rPr lang="fr-FR" sz="3600" kern="1200" dirty="0" smtClean="0"/>
            <a:t> printing</a:t>
          </a:r>
          <a:endParaRPr lang="fr-FR" sz="3600" kern="1200" dirty="0"/>
        </a:p>
      </dsp:txBody>
      <dsp:txXfrm>
        <a:off x="8025365" y="0"/>
        <a:ext cx="2487699" cy="1305401"/>
      </dsp:txXfrm>
    </dsp:sp>
    <dsp:sp modelId="{9E13DE1B-AB4F-452A-B82C-70895CEE457C}">
      <dsp:nvSpPr>
        <dsp:cNvPr id="0" name=""/>
        <dsp:cNvSpPr/>
      </dsp:nvSpPr>
      <dsp:spPr>
        <a:xfrm>
          <a:off x="8274135" y="1306676"/>
          <a:ext cx="199015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Print</a:t>
          </a:r>
          <a:r>
            <a:rPr lang="fr-FR" sz="1000" kern="1200" dirty="0" smtClean="0"/>
            <a:t> as </a:t>
          </a:r>
          <a:r>
            <a:rPr lang="fr-FR" sz="1000" kern="1200" dirty="0" err="1" smtClean="0"/>
            <a:t>list</a:t>
          </a:r>
          <a:endParaRPr lang="fr-FR" sz="1000" kern="1200" dirty="0"/>
        </a:p>
      </dsp:txBody>
      <dsp:txXfrm>
        <a:off x="8312562" y="1345103"/>
        <a:ext cx="1913305" cy="1235133"/>
      </dsp:txXfrm>
    </dsp:sp>
    <dsp:sp modelId="{66CF7EE1-4B45-48CC-B510-FA1F0C165981}">
      <dsp:nvSpPr>
        <dsp:cNvPr id="0" name=""/>
        <dsp:cNvSpPr/>
      </dsp:nvSpPr>
      <dsp:spPr>
        <a:xfrm>
          <a:off x="8274135" y="2820508"/>
          <a:ext cx="1990159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Print</a:t>
          </a:r>
          <a:r>
            <a:rPr lang="fr-FR" sz="1000" kern="1200" dirty="0" smtClean="0"/>
            <a:t> as </a:t>
          </a:r>
          <a:r>
            <a:rPr lang="fr-FR" sz="1000" kern="1200" dirty="0" err="1" smtClean="0"/>
            <a:t>designed</a:t>
          </a:r>
          <a:r>
            <a:rPr lang="fr-FR" sz="1000" kern="1200" dirty="0" smtClean="0"/>
            <a:t> table</a:t>
          </a:r>
          <a:endParaRPr lang="fr-FR" sz="1000" kern="1200" dirty="0"/>
        </a:p>
      </dsp:txBody>
      <dsp:txXfrm>
        <a:off x="8312562" y="2858935"/>
        <a:ext cx="1913305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60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04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01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62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5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8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48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89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24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90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A40C-E7BE-4416-8EB3-D12D6A5633A5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4EC4C-A33A-4D19-8F28-43B7707B2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25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KATA Bank </a:t>
            </a:r>
            <a:r>
              <a:rPr lang="fr-FR" dirty="0" err="1" smtClean="0"/>
              <a:t>account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737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558" y="133897"/>
            <a:ext cx="9766738" cy="475703"/>
          </a:xfrm>
        </p:spPr>
        <p:txBody>
          <a:bodyPr>
            <a:normAutofit/>
          </a:bodyPr>
          <a:lstStyle/>
          <a:p>
            <a:r>
              <a:rPr lang="fr-FR" sz="2000" b="1" dirty="0"/>
              <a:t>Business </a:t>
            </a:r>
            <a:r>
              <a:rPr lang="fr-FR" sz="2000" b="1" dirty="0" err="1" smtClean="0"/>
              <a:t>Requirement</a:t>
            </a:r>
            <a:r>
              <a:rPr lang="fr-FR" sz="2000" b="1" dirty="0" smtClean="0"/>
              <a:t>: </a:t>
            </a:r>
            <a:r>
              <a:rPr lang="fr-FR" sz="2000" dirty="0" err="1"/>
              <a:t>Statement</a:t>
            </a:r>
            <a:r>
              <a:rPr lang="fr-FR" sz="2000" dirty="0"/>
              <a:t> printing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151" y="609599"/>
            <a:ext cx="11458903" cy="5990897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smtClean="0"/>
              <a:t>User story</a:t>
            </a:r>
          </a:p>
          <a:p>
            <a:pPr marL="0" indent="0">
              <a:buNone/>
            </a:pPr>
            <a:r>
              <a:rPr lang="en-US" dirty="0" smtClean="0"/>
              <a:t>As an account holder</a:t>
            </a:r>
          </a:p>
          <a:p>
            <a:pPr marL="0" indent="0">
              <a:buNone/>
            </a:pPr>
            <a:r>
              <a:rPr lang="en-US" dirty="0" smtClean="0"/>
              <a:t>I want to print statement </a:t>
            </a:r>
          </a:p>
          <a:p>
            <a:pPr marL="0" indent="0">
              <a:buNone/>
            </a:pPr>
            <a:r>
              <a:rPr lang="en-US" dirty="0" smtClean="0"/>
              <a:t>In order to get my account statement in a paper showing my movements and balance</a:t>
            </a:r>
            <a:endParaRPr lang="fr-FR" dirty="0" smtClean="0"/>
          </a:p>
          <a:p>
            <a:r>
              <a:rPr lang="en-US" b="1" dirty="0" smtClean="0"/>
              <a:t>BDD</a:t>
            </a:r>
          </a:p>
          <a:p>
            <a:pPr marL="0" indent="0">
              <a:buNone/>
            </a:pPr>
            <a:r>
              <a:rPr lang="en-US" b="1" dirty="0" smtClean="0"/>
              <a:t>Scenario 1: print account statement after 3 </a:t>
            </a:r>
            <a:r>
              <a:rPr lang="en-US" b="1" dirty="0" err="1" smtClean="0"/>
              <a:t>mouvements</a:t>
            </a:r>
            <a:r>
              <a:rPr lang="en-US" b="1" dirty="0" smtClean="0"/>
              <a:t> as a list</a:t>
            </a:r>
          </a:p>
          <a:p>
            <a:pPr marL="0" indent="0">
              <a:buNone/>
            </a:pPr>
            <a:r>
              <a:rPr lang="en-US" b="1" dirty="0" smtClean="0"/>
              <a:t>Given a client has in his account 100€</a:t>
            </a:r>
          </a:p>
          <a:p>
            <a:pPr marL="0" indent="0">
              <a:buNone/>
            </a:pPr>
            <a:r>
              <a:rPr lang="en-US" b="1" dirty="0" smtClean="0"/>
              <a:t>And makes a withdrawal of 30€ on 19-01-2018</a:t>
            </a:r>
          </a:p>
          <a:p>
            <a:pPr marL="0" indent="0">
              <a:buNone/>
            </a:pPr>
            <a:r>
              <a:rPr lang="en-US" b="1" dirty="0" smtClean="0"/>
              <a:t>And a deposit of 20€ on 23-01-2018</a:t>
            </a:r>
          </a:p>
          <a:p>
            <a:pPr marL="0" indent="0">
              <a:buNone/>
            </a:pPr>
            <a:r>
              <a:rPr lang="en-US" b="1" dirty="0" smtClean="0"/>
              <a:t>And a withdrawal of 10€ on 31-01-2018</a:t>
            </a:r>
          </a:p>
          <a:p>
            <a:pPr marL="0" indent="0">
              <a:buNone/>
            </a:pPr>
            <a:r>
              <a:rPr lang="en-US" b="1" dirty="0" smtClean="0"/>
              <a:t>When he prints his bank account statement</a:t>
            </a:r>
          </a:p>
          <a:p>
            <a:pPr marL="0" indent="0">
              <a:buNone/>
            </a:pPr>
            <a:r>
              <a:rPr lang="en-US" b="1" dirty="0" smtClean="0"/>
              <a:t>Then he would see on the ticket:</a:t>
            </a:r>
          </a:p>
          <a:p>
            <a:pPr marL="0" indent="0">
              <a:buNone/>
            </a:pPr>
            <a:r>
              <a:rPr lang="en-US" b="1" dirty="0" smtClean="0"/>
              <a:t>date # amount # balance</a:t>
            </a:r>
          </a:p>
          <a:p>
            <a:pPr marL="0" indent="0">
              <a:buNone/>
            </a:pPr>
            <a:r>
              <a:rPr lang="en-US" b="1" dirty="0" smtClean="0"/>
              <a:t>19-01-2018 #  -30 # 70€</a:t>
            </a:r>
          </a:p>
          <a:p>
            <a:pPr marL="0" indent="0">
              <a:buNone/>
            </a:pPr>
            <a:r>
              <a:rPr lang="en-US" b="1" dirty="0" smtClean="0"/>
              <a:t>23-01-2018 #  +20 # 90€</a:t>
            </a:r>
          </a:p>
          <a:p>
            <a:pPr marL="0" indent="0">
              <a:buNone/>
            </a:pPr>
            <a:r>
              <a:rPr lang="en-US" b="1" dirty="0" smtClean="0"/>
              <a:t>31-01-2018 #  -10 # 80€</a:t>
            </a:r>
          </a:p>
        </p:txBody>
      </p:sp>
    </p:spTree>
    <p:extLst>
      <p:ext uri="{BB962C8B-B14F-4D97-AF65-F5344CB8AC3E}">
        <p14:creationId xmlns:p14="http://schemas.microsoft.com/office/powerpoint/2010/main" val="336404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558" y="133897"/>
            <a:ext cx="9766738" cy="475703"/>
          </a:xfrm>
        </p:spPr>
        <p:txBody>
          <a:bodyPr>
            <a:normAutofit/>
          </a:bodyPr>
          <a:lstStyle/>
          <a:p>
            <a:r>
              <a:rPr lang="fr-FR" sz="2000" b="1" dirty="0"/>
              <a:t>Business </a:t>
            </a:r>
            <a:r>
              <a:rPr lang="fr-FR" sz="2000" b="1" dirty="0" err="1" smtClean="0"/>
              <a:t>Requirement</a:t>
            </a:r>
            <a:r>
              <a:rPr lang="fr-FR" sz="2000" b="1" dirty="0" smtClean="0"/>
              <a:t>: </a:t>
            </a:r>
            <a:r>
              <a:rPr lang="fr-FR" sz="2000" dirty="0" err="1"/>
              <a:t>Statement</a:t>
            </a:r>
            <a:r>
              <a:rPr lang="fr-FR" sz="2000" dirty="0"/>
              <a:t> </a:t>
            </a:r>
            <a:r>
              <a:rPr lang="fr-FR" sz="2000" dirty="0" smtClean="0"/>
              <a:t>printing (2/2)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151" y="609599"/>
            <a:ext cx="11458903" cy="5990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Scenario 2: print account statement after 3 </a:t>
            </a:r>
            <a:r>
              <a:rPr lang="en-US" b="1" dirty="0" err="1" smtClean="0"/>
              <a:t>mouvements</a:t>
            </a:r>
            <a:r>
              <a:rPr lang="en-US" b="1" dirty="0" smtClean="0"/>
              <a:t> as a designed table</a:t>
            </a:r>
          </a:p>
          <a:p>
            <a:pPr marL="0" indent="0">
              <a:buNone/>
            </a:pPr>
            <a:r>
              <a:rPr lang="en-US" b="1" dirty="0" smtClean="0"/>
              <a:t>Given a client has in his account 100€</a:t>
            </a:r>
          </a:p>
          <a:p>
            <a:pPr marL="0" indent="0">
              <a:buNone/>
            </a:pPr>
            <a:r>
              <a:rPr lang="en-US" b="1" dirty="0" smtClean="0"/>
              <a:t>And makes a withdrawal of 30€ on 19-01-2018</a:t>
            </a:r>
          </a:p>
          <a:p>
            <a:pPr marL="0" indent="0">
              <a:buNone/>
            </a:pPr>
            <a:r>
              <a:rPr lang="en-US" b="1" dirty="0" smtClean="0"/>
              <a:t>And a deposit of 20€ on 23-01-2018</a:t>
            </a:r>
          </a:p>
          <a:p>
            <a:pPr marL="0" indent="0">
              <a:buNone/>
            </a:pPr>
            <a:r>
              <a:rPr lang="en-US" b="1" dirty="0" smtClean="0"/>
              <a:t>And a withdrawal of 10€ on 31-01-2018</a:t>
            </a:r>
          </a:p>
          <a:p>
            <a:pPr marL="0" indent="0">
              <a:buNone/>
            </a:pPr>
            <a:r>
              <a:rPr lang="en-US" b="1" dirty="0" smtClean="0"/>
              <a:t>When he prints his bank account statement</a:t>
            </a:r>
          </a:p>
          <a:p>
            <a:pPr marL="0" indent="0">
              <a:buNone/>
            </a:pPr>
            <a:r>
              <a:rPr lang="en-US" b="1" dirty="0" smtClean="0"/>
              <a:t>Then he would see on the ticket: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180" y="4078506"/>
            <a:ext cx="6781801" cy="216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Story </a:t>
            </a:r>
            <a:r>
              <a:rPr lang="fr-FR" dirty="0" err="1" smtClean="0"/>
              <a:t>map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1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b="1" dirty="0" err="1" smtClean="0">
                <a:solidFill>
                  <a:schemeClr val="accent6">
                    <a:lumMod val="50000"/>
                  </a:schemeClr>
                </a:solidFill>
              </a:rPr>
              <a:t>Expected</a:t>
            </a: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accent6">
                    <a:lumMod val="50000"/>
                  </a:schemeClr>
                </a:solidFill>
              </a:rPr>
              <a:t>features</a:t>
            </a:r>
            <a:r>
              <a:rPr lang="fr-FR" sz="20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fr-FR" sz="2000" b="1" dirty="0" err="1" smtClean="0">
                <a:solidFill>
                  <a:schemeClr val="accent6">
                    <a:lumMod val="50000"/>
                  </a:schemeClr>
                </a:solidFill>
              </a:rPr>
              <a:t>perioritized</a:t>
            </a: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fr-FR" sz="2000" b="1" dirty="0" err="1" smtClean="0">
                <a:solidFill>
                  <a:schemeClr val="accent6">
                    <a:lumMod val="50000"/>
                  </a:schemeClr>
                </a:solidFill>
              </a:rPr>
              <a:t>grouped</a:t>
            </a: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</a:rPr>
              <a:t> by MMF/MVP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50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èche vers le bas 9"/>
          <p:cNvSpPr/>
          <p:nvPr/>
        </p:nvSpPr>
        <p:spPr>
          <a:xfrm>
            <a:off x="651640" y="3258206"/>
            <a:ext cx="94593" cy="2638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-11515" y="3258206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High</a:t>
            </a:r>
          </a:p>
          <a:p>
            <a:r>
              <a:rPr lang="fr-FR" sz="1100" dirty="0" err="1" smtClean="0"/>
              <a:t>necessity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-27281" y="5465415"/>
            <a:ext cx="710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err="1" smtClean="0"/>
              <a:t>Low</a:t>
            </a:r>
            <a:endParaRPr lang="fr-FR" sz="1100" dirty="0" smtClean="0"/>
          </a:p>
          <a:p>
            <a:r>
              <a:rPr lang="fr-FR" sz="1100" dirty="0" err="1" smtClean="0"/>
              <a:t>necessity</a:t>
            </a:r>
            <a:endParaRPr lang="fr-FR" sz="1100" dirty="0"/>
          </a:p>
        </p:txBody>
      </p:sp>
      <p:cxnSp>
        <p:nvCxnSpPr>
          <p:cNvPr id="18" name="Connecteur en angle 17"/>
          <p:cNvCxnSpPr/>
          <p:nvPr/>
        </p:nvCxnSpPr>
        <p:spPr>
          <a:xfrm flipV="1">
            <a:off x="746233" y="4193628"/>
            <a:ext cx="5349767" cy="8408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/>
          <p:nvPr/>
        </p:nvCxnSpPr>
        <p:spPr>
          <a:xfrm flipV="1">
            <a:off x="5665076" y="3689094"/>
            <a:ext cx="3100552" cy="504534"/>
          </a:xfrm>
          <a:prstGeom prst="bentConnector3">
            <a:avLst>
              <a:gd name="adj1" fmla="val 1440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/>
          <p:nvPr/>
        </p:nvCxnSpPr>
        <p:spPr>
          <a:xfrm>
            <a:off x="8776138" y="3689093"/>
            <a:ext cx="2900855" cy="888161"/>
          </a:xfrm>
          <a:prstGeom prst="bentConnector3">
            <a:avLst>
              <a:gd name="adj1" fmla="val -3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1353800" y="4331412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MVP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51033" y="2984938"/>
            <a:ext cx="2091559" cy="2060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 courbée vers la droite 37"/>
          <p:cNvSpPr/>
          <p:nvPr/>
        </p:nvSpPr>
        <p:spPr>
          <a:xfrm>
            <a:off x="775141" y="4263978"/>
            <a:ext cx="258552" cy="2210394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033693" y="632927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MMF a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5281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05" y="49294"/>
            <a:ext cx="5482904" cy="6808706"/>
          </a:xfrm>
        </p:spPr>
      </p:pic>
    </p:spTree>
    <p:extLst>
      <p:ext uri="{BB962C8B-B14F-4D97-AF65-F5344CB8AC3E}">
        <p14:creationId xmlns:p14="http://schemas.microsoft.com/office/powerpoint/2010/main" val="193788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26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558" y="133897"/>
            <a:ext cx="9766738" cy="475703"/>
          </a:xfrm>
        </p:spPr>
        <p:txBody>
          <a:bodyPr>
            <a:normAutofit/>
          </a:bodyPr>
          <a:lstStyle/>
          <a:p>
            <a:r>
              <a:rPr lang="fr-FR" sz="2000" b="1" dirty="0"/>
              <a:t>Business </a:t>
            </a:r>
            <a:r>
              <a:rPr lang="fr-FR" sz="2000" b="1" dirty="0" err="1" smtClean="0"/>
              <a:t>Requirement</a:t>
            </a:r>
            <a:r>
              <a:rPr lang="fr-FR" sz="2000" b="1" dirty="0" smtClean="0"/>
              <a:t>: </a:t>
            </a:r>
            <a:r>
              <a:rPr lang="fr-FR" sz="2000" dirty="0" err="1" smtClean="0"/>
              <a:t>Deposit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151" y="609599"/>
            <a:ext cx="11458903" cy="5990897"/>
          </a:xfrm>
        </p:spPr>
        <p:txBody>
          <a:bodyPr>
            <a:normAutofit fontScale="62500" lnSpcReduction="20000"/>
          </a:bodyPr>
          <a:lstStyle/>
          <a:p>
            <a:r>
              <a:rPr lang="fr-FR" b="1" dirty="0" smtClean="0"/>
              <a:t>User story</a:t>
            </a:r>
          </a:p>
          <a:p>
            <a:pPr marL="0" indent="0">
              <a:buNone/>
            </a:pPr>
            <a:r>
              <a:rPr lang="en-US" dirty="0" smtClean="0"/>
              <a:t>As an account holder</a:t>
            </a:r>
          </a:p>
          <a:p>
            <a:pPr marL="0" indent="0">
              <a:buNone/>
            </a:pPr>
            <a:r>
              <a:rPr lang="en-US" dirty="0" smtClean="0"/>
              <a:t>I want to make a deposit</a:t>
            </a:r>
          </a:p>
          <a:p>
            <a:pPr marL="0" indent="0">
              <a:buNone/>
            </a:pPr>
            <a:r>
              <a:rPr lang="en-US" dirty="0" smtClean="0"/>
              <a:t>In order to save money</a:t>
            </a:r>
          </a:p>
          <a:p>
            <a:r>
              <a:rPr lang="en-US" b="1" dirty="0" smtClean="0"/>
              <a:t>BDD</a:t>
            </a:r>
          </a:p>
          <a:p>
            <a:pPr marL="0" indent="0">
              <a:buNone/>
            </a:pPr>
            <a:r>
              <a:rPr lang="en-US" dirty="0" smtClean="0"/>
              <a:t>Scenario 1: deposit with valid bills</a:t>
            </a:r>
          </a:p>
          <a:p>
            <a:pPr marL="0" indent="0">
              <a:buNone/>
            </a:pPr>
            <a:r>
              <a:rPr lang="en-US" dirty="0" smtClean="0"/>
              <a:t>Given my account has 100€ </a:t>
            </a:r>
          </a:p>
          <a:p>
            <a:pPr marL="0" indent="0">
              <a:buNone/>
            </a:pPr>
            <a:r>
              <a:rPr lang="en-US" dirty="0" smtClean="0"/>
              <a:t>And my bills are valid</a:t>
            </a:r>
          </a:p>
          <a:p>
            <a:pPr marL="0" indent="0">
              <a:buNone/>
            </a:pPr>
            <a:r>
              <a:rPr lang="en-US" dirty="0" smtClean="0"/>
              <a:t>When I deposit 50€ in my account</a:t>
            </a:r>
          </a:p>
          <a:p>
            <a:pPr marL="0" indent="0">
              <a:buNone/>
            </a:pPr>
            <a:r>
              <a:rPr lang="en-US" dirty="0" smtClean="0"/>
              <a:t>Then My account is increase by 50€ </a:t>
            </a:r>
          </a:p>
          <a:p>
            <a:pPr marL="0" indent="0">
              <a:buNone/>
            </a:pPr>
            <a:r>
              <a:rPr lang="en-US" dirty="0" smtClean="0"/>
              <a:t>And My balance become 150€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Scenario 2: Deposit with not valid bills</a:t>
            </a:r>
          </a:p>
          <a:p>
            <a:pPr marL="0" indent="0">
              <a:buNone/>
            </a:pPr>
            <a:r>
              <a:rPr lang="en-US" dirty="0" smtClean="0"/>
              <a:t>Given the account has 100€ </a:t>
            </a:r>
          </a:p>
          <a:p>
            <a:pPr marL="0" indent="0">
              <a:buNone/>
            </a:pPr>
            <a:r>
              <a:rPr lang="en-US" dirty="0" smtClean="0"/>
              <a:t>And I have not valid 50€ bill</a:t>
            </a:r>
          </a:p>
          <a:p>
            <a:pPr marL="0" indent="0">
              <a:buNone/>
            </a:pPr>
            <a:r>
              <a:rPr lang="en-US" dirty="0" smtClean="0"/>
              <a:t>When I deposit the bill in my account</a:t>
            </a:r>
          </a:p>
          <a:p>
            <a:pPr marL="0" indent="0">
              <a:buNone/>
            </a:pPr>
            <a:r>
              <a:rPr lang="en-US" dirty="0" smtClean="0"/>
              <a:t>Then ensure a rejection message is displayed</a:t>
            </a:r>
          </a:p>
          <a:p>
            <a:pPr marL="0" indent="0">
              <a:buNone/>
            </a:pPr>
            <a:r>
              <a:rPr lang="en-US" dirty="0" smtClean="0"/>
              <a:t>And my account is not credited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84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558" y="133897"/>
            <a:ext cx="9766738" cy="475703"/>
          </a:xfrm>
        </p:spPr>
        <p:txBody>
          <a:bodyPr>
            <a:normAutofit/>
          </a:bodyPr>
          <a:lstStyle/>
          <a:p>
            <a:r>
              <a:rPr lang="fr-FR" sz="2000" b="1" dirty="0"/>
              <a:t>Business </a:t>
            </a:r>
            <a:r>
              <a:rPr lang="fr-FR" sz="2000" b="1" dirty="0" err="1" smtClean="0"/>
              <a:t>Requirement</a:t>
            </a:r>
            <a:r>
              <a:rPr lang="fr-FR" sz="2000" b="1" dirty="0" smtClean="0"/>
              <a:t>: </a:t>
            </a:r>
            <a:r>
              <a:rPr lang="fr-FR" sz="2000" dirty="0" err="1" smtClean="0"/>
              <a:t>Withdrawal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151" y="609599"/>
            <a:ext cx="11458903" cy="5990897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smtClean="0"/>
              <a:t>User story</a:t>
            </a:r>
          </a:p>
          <a:p>
            <a:pPr marL="0" indent="0">
              <a:buNone/>
            </a:pPr>
            <a:r>
              <a:rPr lang="en-US" dirty="0" smtClean="0"/>
              <a:t>As an account holder</a:t>
            </a:r>
          </a:p>
          <a:p>
            <a:pPr marL="0" indent="0">
              <a:buNone/>
            </a:pPr>
            <a:r>
              <a:rPr lang="en-US" dirty="0" smtClean="0"/>
              <a:t>I want to withdraw</a:t>
            </a:r>
          </a:p>
          <a:p>
            <a:pPr marL="0" indent="0">
              <a:buNone/>
            </a:pPr>
            <a:r>
              <a:rPr lang="en-US" dirty="0" smtClean="0"/>
              <a:t>In order to get cash</a:t>
            </a:r>
          </a:p>
          <a:p>
            <a:r>
              <a:rPr lang="en-US" b="1" dirty="0" smtClean="0"/>
              <a:t>BDD</a:t>
            </a:r>
          </a:p>
          <a:p>
            <a:pPr marL="0" indent="0">
              <a:buNone/>
            </a:pPr>
            <a:r>
              <a:rPr lang="en-US" dirty="0" smtClean="0"/>
              <a:t>Scenario 1: Balance is sufficient</a:t>
            </a:r>
          </a:p>
          <a:p>
            <a:pPr marL="0" indent="0">
              <a:buNone/>
            </a:pPr>
            <a:r>
              <a:rPr lang="en-US" dirty="0" smtClean="0"/>
              <a:t>Given my account has 100€ </a:t>
            </a:r>
          </a:p>
          <a:p>
            <a:pPr marL="0" indent="0">
              <a:buNone/>
            </a:pPr>
            <a:r>
              <a:rPr lang="en-US" dirty="0" smtClean="0"/>
              <a:t>When I withdraw 20€ from my account </a:t>
            </a:r>
          </a:p>
          <a:p>
            <a:pPr marL="0" indent="0">
              <a:buNone/>
            </a:pPr>
            <a:r>
              <a:rPr lang="en-US" dirty="0" smtClean="0"/>
              <a:t>Then decrease my account by 20€</a:t>
            </a:r>
          </a:p>
          <a:p>
            <a:pPr marL="0" indent="0">
              <a:buNone/>
            </a:pPr>
            <a:r>
              <a:rPr lang="en-US" dirty="0" smtClean="0"/>
              <a:t>And my balance become 80€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Scenario 2: Balance is insufficient</a:t>
            </a:r>
          </a:p>
          <a:p>
            <a:pPr marL="0" indent="0">
              <a:buNone/>
            </a:pPr>
            <a:r>
              <a:rPr lang="en-US" dirty="0" smtClean="0"/>
              <a:t>Given my account has 10€ </a:t>
            </a:r>
          </a:p>
          <a:p>
            <a:pPr marL="0" indent="0">
              <a:buNone/>
            </a:pPr>
            <a:r>
              <a:rPr lang="en-US" dirty="0" smtClean="0"/>
              <a:t>When  </a:t>
            </a:r>
            <a:r>
              <a:rPr lang="en-US" dirty="0" err="1" smtClean="0"/>
              <a:t>i</a:t>
            </a:r>
            <a:r>
              <a:rPr lang="en-US" dirty="0" smtClean="0"/>
              <a:t> withdraw 50€ from my account </a:t>
            </a:r>
          </a:p>
          <a:p>
            <a:pPr marL="0" indent="0">
              <a:buNone/>
            </a:pPr>
            <a:r>
              <a:rPr lang="en-US" dirty="0" smtClean="0"/>
              <a:t>Then ensure a rejection message is displayed</a:t>
            </a:r>
          </a:p>
          <a:p>
            <a:pPr marL="0" indent="0">
              <a:buNone/>
            </a:pPr>
            <a:r>
              <a:rPr lang="en-US" dirty="0" smtClean="0"/>
              <a:t>And my account is not debited</a:t>
            </a:r>
          </a:p>
        </p:txBody>
      </p:sp>
    </p:spTree>
    <p:extLst>
      <p:ext uri="{BB962C8B-B14F-4D97-AF65-F5344CB8AC3E}">
        <p14:creationId xmlns:p14="http://schemas.microsoft.com/office/powerpoint/2010/main" val="20295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558" y="133897"/>
            <a:ext cx="9766738" cy="475703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Business </a:t>
            </a:r>
            <a:r>
              <a:rPr lang="fr-FR" sz="2000" b="1" dirty="0" err="1" smtClean="0"/>
              <a:t>Requirement</a:t>
            </a:r>
            <a:r>
              <a:rPr lang="fr-FR" sz="2000" b="1" dirty="0" smtClean="0"/>
              <a:t>: </a:t>
            </a:r>
            <a:r>
              <a:rPr lang="fr-FR" sz="2000" dirty="0" err="1" smtClean="0"/>
              <a:t>Account</a:t>
            </a:r>
            <a:r>
              <a:rPr lang="fr-FR" sz="2000" dirty="0" smtClean="0"/>
              <a:t> </a:t>
            </a:r>
            <a:r>
              <a:rPr lang="fr-FR" sz="2000" dirty="0" err="1" smtClean="0"/>
              <a:t>statement</a:t>
            </a:r>
            <a:r>
              <a:rPr lang="fr-FR" sz="2000" dirty="0" smtClean="0"/>
              <a:t> (1/2)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151" y="609599"/>
            <a:ext cx="11458903" cy="5990897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smtClean="0"/>
              <a:t>User story</a:t>
            </a:r>
          </a:p>
          <a:p>
            <a:pPr marL="0" indent="0">
              <a:buNone/>
            </a:pPr>
            <a:r>
              <a:rPr lang="en-US" dirty="0" smtClean="0"/>
              <a:t>As an account holder</a:t>
            </a:r>
          </a:p>
          <a:p>
            <a:pPr marL="0" indent="0">
              <a:buNone/>
            </a:pPr>
            <a:r>
              <a:rPr lang="en-US" dirty="0" smtClean="0"/>
              <a:t>I want to check the account statement </a:t>
            </a:r>
          </a:p>
          <a:p>
            <a:pPr marL="0" indent="0">
              <a:buNone/>
            </a:pPr>
            <a:r>
              <a:rPr lang="en-US" dirty="0" smtClean="0"/>
              <a:t>In order to check the history of my transactions</a:t>
            </a:r>
            <a:endParaRPr lang="fr-FR" dirty="0" smtClean="0"/>
          </a:p>
          <a:p>
            <a:r>
              <a:rPr lang="en-US" b="1" dirty="0" smtClean="0"/>
              <a:t>BDD</a:t>
            </a:r>
          </a:p>
          <a:p>
            <a:pPr marL="0" indent="0">
              <a:buNone/>
            </a:pPr>
            <a:r>
              <a:rPr lang="en-US" dirty="0" smtClean="0"/>
              <a:t>Scenario 1: check history after 3 </a:t>
            </a:r>
            <a:r>
              <a:rPr lang="en-US" dirty="0" err="1" smtClean="0"/>
              <a:t>mouvements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Given a client has in his account 100€</a:t>
            </a:r>
          </a:p>
          <a:p>
            <a:pPr marL="0" indent="0">
              <a:buNone/>
            </a:pPr>
            <a:r>
              <a:rPr lang="en-US" dirty="0" smtClean="0"/>
              <a:t>And makes a withdrawal of 30€ on 19-01-2018</a:t>
            </a:r>
          </a:p>
          <a:p>
            <a:pPr marL="0" indent="0">
              <a:buNone/>
            </a:pPr>
            <a:r>
              <a:rPr lang="en-US" dirty="0" smtClean="0"/>
              <a:t>And a deposit of 20€ on 23-01-2018</a:t>
            </a:r>
          </a:p>
          <a:p>
            <a:pPr marL="0" indent="0">
              <a:buNone/>
            </a:pPr>
            <a:r>
              <a:rPr lang="en-US" dirty="0" smtClean="0"/>
              <a:t>And a withdrawal of 10€ on 31-01-2018</a:t>
            </a:r>
          </a:p>
          <a:p>
            <a:pPr marL="0" indent="0">
              <a:buNone/>
            </a:pPr>
            <a:r>
              <a:rPr lang="en-US" dirty="0" smtClean="0"/>
              <a:t>When he consult his bank account statement</a:t>
            </a:r>
          </a:p>
          <a:p>
            <a:pPr marL="0" indent="0">
              <a:buNone/>
            </a:pPr>
            <a:r>
              <a:rPr lang="en-US" dirty="0" smtClean="0"/>
              <a:t>Then he would see:</a:t>
            </a:r>
          </a:p>
          <a:p>
            <a:pPr marL="0" indent="0">
              <a:buNone/>
            </a:pPr>
            <a:r>
              <a:rPr lang="en-US" dirty="0" smtClean="0"/>
              <a:t>date # amount # balance</a:t>
            </a:r>
          </a:p>
          <a:p>
            <a:pPr marL="0" indent="0">
              <a:buNone/>
            </a:pPr>
            <a:r>
              <a:rPr lang="en-US" dirty="0" smtClean="0"/>
              <a:t>19-01-2018 #  -30 # 70€</a:t>
            </a:r>
          </a:p>
          <a:p>
            <a:pPr marL="0" indent="0">
              <a:buNone/>
            </a:pPr>
            <a:r>
              <a:rPr lang="en-US" dirty="0" smtClean="0"/>
              <a:t>23-01-2018 #  +20 # 90€</a:t>
            </a:r>
          </a:p>
          <a:p>
            <a:pPr marL="0" indent="0">
              <a:buNone/>
            </a:pPr>
            <a:r>
              <a:rPr lang="en-US" dirty="0" smtClean="0"/>
              <a:t>31-01-2018 #  -10 # 80€</a:t>
            </a:r>
          </a:p>
        </p:txBody>
      </p:sp>
    </p:spTree>
    <p:extLst>
      <p:ext uri="{BB962C8B-B14F-4D97-AF65-F5344CB8AC3E}">
        <p14:creationId xmlns:p14="http://schemas.microsoft.com/office/powerpoint/2010/main" val="25045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6558" y="133897"/>
            <a:ext cx="9766738" cy="475703"/>
          </a:xfrm>
        </p:spPr>
        <p:txBody>
          <a:bodyPr>
            <a:normAutofit/>
          </a:bodyPr>
          <a:lstStyle/>
          <a:p>
            <a:r>
              <a:rPr lang="fr-FR" sz="2000" b="1" dirty="0"/>
              <a:t>Business </a:t>
            </a:r>
            <a:r>
              <a:rPr lang="fr-FR" sz="2000" b="1" dirty="0" err="1" smtClean="0"/>
              <a:t>Requirement</a:t>
            </a:r>
            <a:r>
              <a:rPr lang="fr-FR" sz="2000" b="1" dirty="0" smtClean="0"/>
              <a:t>: </a:t>
            </a:r>
            <a:r>
              <a:rPr lang="fr-FR" sz="2000" dirty="0" err="1"/>
              <a:t>Account</a:t>
            </a:r>
            <a:r>
              <a:rPr lang="fr-FR" sz="2000" dirty="0"/>
              <a:t> </a:t>
            </a:r>
            <a:r>
              <a:rPr lang="fr-FR" sz="2000" dirty="0" err="1" smtClean="0"/>
              <a:t>statement</a:t>
            </a:r>
            <a:r>
              <a:rPr lang="fr-FR" sz="2000" dirty="0" smtClean="0"/>
              <a:t> (2/2)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1151" y="609599"/>
            <a:ext cx="11458903" cy="5990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Scenario 2: check February history after 3 movements </a:t>
            </a:r>
          </a:p>
          <a:p>
            <a:pPr marL="0" indent="0">
              <a:buNone/>
            </a:pPr>
            <a:r>
              <a:rPr lang="en-US" dirty="0" smtClean="0"/>
              <a:t>Given a client has in his account 100€</a:t>
            </a:r>
          </a:p>
          <a:p>
            <a:pPr marL="0" indent="0">
              <a:buNone/>
            </a:pPr>
            <a:r>
              <a:rPr lang="en-US" dirty="0" smtClean="0"/>
              <a:t>And makes a withdrawal of 30€ on 19-01-2018</a:t>
            </a:r>
          </a:p>
          <a:p>
            <a:pPr marL="0" indent="0">
              <a:buNone/>
            </a:pPr>
            <a:r>
              <a:rPr lang="en-US" dirty="0" smtClean="0"/>
              <a:t>And a deposit of 20€ on 23-01-2018</a:t>
            </a:r>
          </a:p>
          <a:p>
            <a:pPr marL="0" indent="0">
              <a:buNone/>
            </a:pPr>
            <a:r>
              <a:rPr lang="en-US" dirty="0" smtClean="0"/>
              <a:t>And a withdrawal of 10€ on 01-02-2018</a:t>
            </a:r>
          </a:p>
          <a:p>
            <a:pPr marL="0" indent="0">
              <a:buNone/>
            </a:pPr>
            <a:r>
              <a:rPr lang="en-US" dirty="0" smtClean="0"/>
              <a:t>When he consult his bank account statement</a:t>
            </a:r>
          </a:p>
          <a:p>
            <a:pPr marL="0" indent="0">
              <a:buNone/>
            </a:pPr>
            <a:r>
              <a:rPr lang="en-US" dirty="0" smtClean="0"/>
              <a:t>Then he would see:</a:t>
            </a:r>
          </a:p>
          <a:p>
            <a:pPr marL="0" indent="0">
              <a:buNone/>
            </a:pPr>
            <a:r>
              <a:rPr lang="en-US" dirty="0" smtClean="0"/>
              <a:t>date # amount # balance</a:t>
            </a:r>
          </a:p>
          <a:p>
            <a:pPr marL="0" indent="0">
              <a:buNone/>
            </a:pPr>
            <a:r>
              <a:rPr lang="en-US" dirty="0" smtClean="0"/>
              <a:t>01-02-2018 #  -10 # 80€</a:t>
            </a:r>
          </a:p>
        </p:txBody>
      </p:sp>
    </p:spTree>
    <p:extLst>
      <p:ext uri="{BB962C8B-B14F-4D97-AF65-F5344CB8AC3E}">
        <p14:creationId xmlns:p14="http://schemas.microsoft.com/office/powerpoint/2010/main" val="19036444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560</Words>
  <Application>Microsoft Office PowerPoint</Application>
  <PresentationFormat>Grand écran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KATA Bank account </vt:lpstr>
      <vt:lpstr>Story map</vt:lpstr>
      <vt:lpstr>Expected features perioritized and grouped by MMF/MVP</vt:lpstr>
      <vt:lpstr>Présentation PowerPoint</vt:lpstr>
      <vt:lpstr>BDD</vt:lpstr>
      <vt:lpstr>Business Requirement: Deposit</vt:lpstr>
      <vt:lpstr>Business Requirement: Withdrawal</vt:lpstr>
      <vt:lpstr>Business Requirement: Account statement (1/2)</vt:lpstr>
      <vt:lpstr>Business Requirement: Account statement (2/2)</vt:lpstr>
      <vt:lpstr>Business Requirement: Statement printing</vt:lpstr>
      <vt:lpstr>Business Requirement: Statement printing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ZAIED Aymen</dc:creator>
  <cp:lastModifiedBy>ZAIED Aymen</cp:lastModifiedBy>
  <cp:revision>10</cp:revision>
  <dcterms:created xsi:type="dcterms:W3CDTF">2018-02-22T12:39:21Z</dcterms:created>
  <dcterms:modified xsi:type="dcterms:W3CDTF">2018-02-22T15:57:41Z</dcterms:modified>
</cp:coreProperties>
</file>