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99"/>
  </p:normalViewPr>
  <p:slideViewPr>
    <p:cSldViewPr snapToGrid="0" snapToObjects="1">
      <p:cViewPr varScale="1">
        <p:scale>
          <a:sx n="92" d="100"/>
          <a:sy n="92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38EA-1442-0746-A458-50B5C7CF8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06996-C986-9248-A68D-1C6B79391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1838-8CCA-8944-91F3-82A43427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2E3-8045-D74B-84C4-8911C9AD7335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ABCF5-3846-EA44-9049-07C4465D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4C7E4-6122-B048-AA79-B46EB32E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636-A541-1543-8F7B-E0F872AF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0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1AB8-E073-C646-B024-A4B34F6D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CCDC1-2080-B545-9099-5CB69FDF4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F2A3-C04D-4B4A-8C50-24D3A314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2E3-8045-D74B-84C4-8911C9AD7335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E366-29C1-7C47-A459-7B055510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4759-8145-3C4E-95A6-7A35DCF9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636-A541-1543-8F7B-E0F872AF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78E82-34FA-F546-9924-6468D73E7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13129-33F6-7C43-AD72-0C7C4F2D6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FE401-50A8-8D4E-9E7E-53F30950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2E3-8045-D74B-84C4-8911C9AD7335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3095-83A0-5B4B-AE58-5823C306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4F312-FD23-974A-8471-1C3C0E04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636-A541-1543-8F7B-E0F872AF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F4DF-08D5-D54C-B724-DE7611A1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AEFF-FED1-AB4C-8F31-6057DF73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033BE-1CAD-BF45-BA9C-D04BE196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2E3-8045-D74B-84C4-8911C9AD7335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EA00-96AF-8B4D-AF55-87434773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9E23-02B5-4142-9130-6FEBDF78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636-A541-1543-8F7B-E0F872AF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9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FA14-F68E-584F-B032-AE62510C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38F6-8B04-2F48-8F73-BC5395EE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8A874-97EC-954A-A928-8CC05ECD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2E3-8045-D74B-84C4-8911C9AD7335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35DD8-5521-244A-BDDF-C6EC8412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5EDE-7643-1747-A616-4E56F1D2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636-A541-1543-8F7B-E0F872AF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0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A88F-4CF8-2643-8C60-E642759B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964F-284E-1D48-8696-8234595B3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BBED7-BC93-1A4F-9096-F03500030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498DF-C247-B247-B80B-22BD5DB0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2E3-8045-D74B-84C4-8911C9AD7335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EAF49-6608-1F4E-9BC4-FD2451C5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A8EE-8E6E-0040-A273-74686C12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636-A541-1543-8F7B-E0F872AF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6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F064-679F-9E46-8532-E5957159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1CC3B-CE12-AB4D-954B-AFED3A4DB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93170-8AC7-0B46-9126-74E26C894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58B0D-DADE-C947-ABCA-7430AF4E4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FCF8D-2177-5C42-B8A2-8AA229F95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BBF17-47F9-C84C-9BA1-67B4F9C0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2E3-8045-D74B-84C4-8911C9AD7335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77104-3798-C842-9F92-8E577030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A2BA2-2335-E244-8874-A43B7230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636-A541-1543-8F7B-E0F872AF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7D9-76F0-0E4A-92B2-E824201C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6F13A-3851-BC4C-8926-35281C60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2E3-8045-D74B-84C4-8911C9AD7335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75972-1728-6A4E-97A2-E3D64E1C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F28F0-B4D0-C74F-8887-1DDA7D74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636-A541-1543-8F7B-E0F872AF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4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A672E-2C47-554A-A720-C344C246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2E3-8045-D74B-84C4-8911C9AD7335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74FF2-2D15-0048-B58F-6C513DD8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2CED8-964C-C046-89D3-DA7ABC69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636-A541-1543-8F7B-E0F872AF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7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E2C0-2A5C-4541-8C8A-4D8C264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3317-3410-B24F-B585-8F5AD9AD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81C02-3947-294F-A785-E135CDF6A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5F98F-B80A-B249-B14C-0467522C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2E3-8045-D74B-84C4-8911C9AD7335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C539-A593-A44A-8704-DB7958BA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2A36A-5214-9449-B583-836D5686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636-A541-1543-8F7B-E0F872AF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F864-0F5A-1D42-A45D-1F69BA44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E3D9C-77EB-634E-BEF2-BC7B7EBE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0B328-D27E-664F-BB96-D8556F17B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63420-47A0-514B-A821-C86EE617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22E3-8045-D74B-84C4-8911C9AD7335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ABC8D-9299-2648-800F-B91AA23C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412B3-DE74-9D4E-9EFA-423CCFB6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636-A541-1543-8F7B-E0F872AF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915A6-D2D8-ED47-98AF-44CBDDAB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D3263-0CC3-AF47-A2AA-1283A99E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175-78F5-B442-8F42-46EE667D3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D22E3-8045-D74B-84C4-8911C9AD7335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EE425-1859-424C-9B47-7A837BC4F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2A35F-9B76-AF4F-8FF7-F7DD9BCDE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EF636-A541-1543-8F7B-E0F872AFE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8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11E2-C763-234F-9B1B-4AA127EEE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Terrestrial Ecosystem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795B3-2A13-534A-8EA0-EE7E5514A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559838-5D91-E24F-9D75-E1BE0BAA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007"/>
            <a:ext cx="12192000" cy="55459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06252A-6177-0F41-8655-2B757B7609B9}"/>
              </a:ext>
            </a:extLst>
          </p:cNvPr>
          <p:cNvSpPr txBox="1"/>
          <p:nvPr/>
        </p:nvSpPr>
        <p:spPr>
          <a:xfrm>
            <a:off x="762000" y="193962"/>
            <a:ext cx="100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How do these influence biophysical and biogeochemical processes?</a:t>
            </a:r>
          </a:p>
        </p:txBody>
      </p:sp>
    </p:spTree>
    <p:extLst>
      <p:ext uri="{BB962C8B-B14F-4D97-AF65-F5344CB8AC3E}">
        <p14:creationId xmlns:p14="http://schemas.microsoft.com/office/powerpoint/2010/main" val="247437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B2B8-09C2-EB4C-91D3-B487CC1B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 and </a:t>
            </a:r>
            <a:r>
              <a:rPr lang="en-US" dirty="0" err="1"/>
              <a:t>Koven’s</a:t>
            </a:r>
            <a:r>
              <a:rPr lang="en-US" dirty="0"/>
              <a:t> 3 grand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A52C-64AD-7741-8133-272908BE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Managing and understanding process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Heterogeneity and the dimensionality of the land surface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Projecting the temporal and spatial dynamics of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411954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B2B8-09C2-EB4C-91D3-B487CC1B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 and </a:t>
            </a:r>
            <a:r>
              <a:rPr lang="en-US" dirty="0" err="1"/>
              <a:t>Koven’s</a:t>
            </a:r>
            <a:r>
              <a:rPr lang="en-US" dirty="0"/>
              <a:t> 3 grand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A52C-64AD-7741-8133-272908BE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Managing and understanding process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2"/>
                </a:solidFill>
              </a:rPr>
              <a:t>Heterogeneity and the dimensionality of the land surface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2"/>
                </a:solidFill>
              </a:rPr>
              <a:t>Projecting the temporal and spatial dynamics of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383082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B2B8-09C2-EB4C-91D3-B487CC1B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 and </a:t>
            </a:r>
            <a:r>
              <a:rPr lang="en-US" dirty="0" err="1"/>
              <a:t>Koven’s</a:t>
            </a:r>
            <a:r>
              <a:rPr lang="en-US" dirty="0"/>
              <a:t> 3 grand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A52C-64AD-7741-8133-272908BE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2"/>
                </a:solidFill>
              </a:rPr>
              <a:t>Managing and understanding process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Heterogeneity and the dimensionality of the land surface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2"/>
                </a:solidFill>
              </a:rPr>
              <a:t>Projecting the temporal and spatial dynamics of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304629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B2B8-09C2-EB4C-91D3-B487CC1B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 and </a:t>
            </a:r>
            <a:r>
              <a:rPr lang="en-US" dirty="0" err="1"/>
              <a:t>Koven’s</a:t>
            </a:r>
            <a:r>
              <a:rPr lang="en-US" dirty="0"/>
              <a:t> 3 grand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A52C-64AD-7741-8133-272908BE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2"/>
                </a:solidFill>
              </a:rPr>
              <a:t>Managing and understanding process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2"/>
                </a:solidFill>
              </a:rPr>
              <a:t>Heterogeneity and the dimensionality of the land surface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Projecting the temporal and spatial dynamics of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37270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84EA38-24D1-5444-BC22-E9E5E5ED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8" y="1303725"/>
            <a:ext cx="10409041" cy="45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0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3E28-9908-C740-A95F-3AC850A3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0D5F-8D96-FF4D-B716-B51DC66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 surface models</a:t>
            </a:r>
          </a:p>
          <a:p>
            <a:r>
              <a:rPr lang="en-US" dirty="0"/>
              <a:t>Terrestrial biosphere models</a:t>
            </a:r>
          </a:p>
          <a:p>
            <a:r>
              <a:rPr lang="en-US" dirty="0"/>
              <a:t>Terrestrial ecosystem models</a:t>
            </a:r>
          </a:p>
          <a:p>
            <a:r>
              <a:rPr lang="en-US" dirty="0"/>
              <a:t>Dynamic vegetation models</a:t>
            </a:r>
          </a:p>
          <a:p>
            <a:r>
              <a:rPr lang="en-US" dirty="0"/>
              <a:t>Earth system models</a:t>
            </a:r>
          </a:p>
        </p:txBody>
      </p:sp>
    </p:spTree>
    <p:extLst>
      <p:ext uri="{BB962C8B-B14F-4D97-AF65-F5344CB8AC3E}">
        <p14:creationId xmlns:p14="http://schemas.microsoft.com/office/powerpoint/2010/main" val="54040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3E28-9908-C740-A95F-3AC850A3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0D5F-8D96-FF4D-B716-B51DC66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Land surface models</a:t>
            </a:r>
          </a:p>
          <a:p>
            <a:r>
              <a:rPr lang="en-US" dirty="0">
                <a:solidFill>
                  <a:srgbClr val="FF0000"/>
                </a:solidFill>
              </a:rPr>
              <a:t>Terrestrial biosphere models</a:t>
            </a:r>
          </a:p>
          <a:p>
            <a:r>
              <a:rPr lang="en-US" dirty="0">
                <a:solidFill>
                  <a:srgbClr val="FF0000"/>
                </a:solidFill>
              </a:rPr>
              <a:t>Terrestrial ecosystem models</a:t>
            </a:r>
          </a:p>
          <a:p>
            <a:r>
              <a:rPr lang="en-US" dirty="0">
                <a:solidFill>
                  <a:schemeClr val="bg2"/>
                </a:solidFill>
              </a:rPr>
              <a:t>Dynamic vegetation models</a:t>
            </a:r>
          </a:p>
          <a:p>
            <a:r>
              <a:rPr lang="en-US" dirty="0">
                <a:solidFill>
                  <a:schemeClr val="bg2"/>
                </a:solidFill>
              </a:rPr>
              <a:t>Earth system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7F595-5CFA-0149-9AD9-F8EDA8067DF7}"/>
              </a:ext>
            </a:extLst>
          </p:cNvPr>
          <p:cNvSpPr txBox="1"/>
          <p:nvPr/>
        </p:nvSpPr>
        <p:spPr>
          <a:xfrm>
            <a:off x="6539345" y="2133600"/>
            <a:ext cx="50569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Generally thought of to be the same thing: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“numerical models that solve the coupled fluxes of water, energy, and carbon between the land surface and atmosphere, within a context of direct and indirect human </a:t>
            </a:r>
            <a:r>
              <a:rPr lang="en-US" sz="2800" dirty="0" err="1">
                <a:solidFill>
                  <a:srgbClr val="FF0000"/>
                </a:solidFill>
              </a:rPr>
              <a:t>forcings</a:t>
            </a:r>
            <a:r>
              <a:rPr lang="en-US" sz="2800" dirty="0">
                <a:solidFill>
                  <a:srgbClr val="FF0000"/>
                </a:solidFill>
              </a:rPr>
              <a:t> and ecological dynamics”</a:t>
            </a:r>
            <a:r>
              <a:rPr lang="en-US" sz="2800" dirty="0"/>
              <a:t> (Fisher and </a:t>
            </a:r>
            <a:r>
              <a:rPr lang="en-US" sz="2800" dirty="0" err="1"/>
              <a:t>Koven</a:t>
            </a:r>
            <a:r>
              <a:rPr lang="en-US" sz="2800" dirty="0"/>
              <a:t>, 2020)</a:t>
            </a:r>
          </a:p>
        </p:txBody>
      </p:sp>
    </p:spTree>
    <p:extLst>
      <p:ext uri="{BB962C8B-B14F-4D97-AF65-F5344CB8AC3E}">
        <p14:creationId xmlns:p14="http://schemas.microsoft.com/office/powerpoint/2010/main" val="331660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3E28-9908-C740-A95F-3AC850A3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0D5F-8D96-FF4D-B716-B51DC66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Land surface models</a:t>
            </a:r>
          </a:p>
          <a:p>
            <a:r>
              <a:rPr lang="en-US" dirty="0">
                <a:solidFill>
                  <a:schemeClr val="bg2"/>
                </a:solidFill>
              </a:rPr>
              <a:t>Terrestrial biosphere models</a:t>
            </a:r>
          </a:p>
          <a:p>
            <a:r>
              <a:rPr lang="en-US" dirty="0">
                <a:solidFill>
                  <a:schemeClr val="bg2"/>
                </a:solidFill>
              </a:rPr>
              <a:t>Terrestrial ecosystem models</a:t>
            </a:r>
          </a:p>
          <a:p>
            <a:r>
              <a:rPr lang="en-US" dirty="0">
                <a:solidFill>
                  <a:srgbClr val="FF0000"/>
                </a:solidFill>
              </a:rPr>
              <a:t>Dynamic vegetation models</a:t>
            </a:r>
          </a:p>
          <a:p>
            <a:r>
              <a:rPr lang="en-US" dirty="0">
                <a:solidFill>
                  <a:schemeClr val="bg2"/>
                </a:solidFill>
              </a:rPr>
              <a:t>Earth system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45A1E-0D99-3C48-A083-E3E6724F527C}"/>
              </a:ext>
            </a:extLst>
          </p:cNvPr>
          <p:cNvSpPr txBox="1"/>
          <p:nvPr/>
        </p:nvSpPr>
        <p:spPr>
          <a:xfrm>
            <a:off x="6539345" y="2133600"/>
            <a:ext cx="50569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type of land surface model where the type of vegetation in a given location can change</a:t>
            </a:r>
          </a:p>
        </p:txBody>
      </p:sp>
    </p:spTree>
    <p:extLst>
      <p:ext uri="{BB962C8B-B14F-4D97-AF65-F5344CB8AC3E}">
        <p14:creationId xmlns:p14="http://schemas.microsoft.com/office/powerpoint/2010/main" val="419892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3E28-9908-C740-A95F-3AC850A3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0D5F-8D96-FF4D-B716-B51DC66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Land surface models</a:t>
            </a:r>
          </a:p>
          <a:p>
            <a:r>
              <a:rPr lang="en-US" dirty="0">
                <a:solidFill>
                  <a:schemeClr val="bg2"/>
                </a:solidFill>
              </a:rPr>
              <a:t>Terrestrial biosphere models</a:t>
            </a:r>
          </a:p>
          <a:p>
            <a:r>
              <a:rPr lang="en-US" dirty="0">
                <a:solidFill>
                  <a:schemeClr val="bg2"/>
                </a:solidFill>
              </a:rPr>
              <a:t>Terrestrial ecosystem models</a:t>
            </a:r>
          </a:p>
          <a:p>
            <a:r>
              <a:rPr lang="en-US" dirty="0">
                <a:solidFill>
                  <a:schemeClr val="bg2"/>
                </a:solidFill>
              </a:rPr>
              <a:t>Dynamic vegetation models</a:t>
            </a:r>
          </a:p>
          <a:p>
            <a:r>
              <a:rPr lang="en-US" dirty="0">
                <a:solidFill>
                  <a:srgbClr val="FF0000"/>
                </a:solidFill>
              </a:rPr>
              <a:t>Earth system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DBF98-928F-2042-8FEB-8410FB192686}"/>
              </a:ext>
            </a:extLst>
          </p:cNvPr>
          <p:cNvSpPr txBox="1"/>
          <p:nvPr/>
        </p:nvSpPr>
        <p:spPr>
          <a:xfrm>
            <a:off x="6539345" y="2133600"/>
            <a:ext cx="5056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model that couples together models of different components of the Earth system (e.g., land, ocean, atmosphere, sea ice, etc.)</a:t>
            </a:r>
          </a:p>
        </p:txBody>
      </p:sp>
    </p:spTree>
    <p:extLst>
      <p:ext uri="{BB962C8B-B14F-4D97-AF65-F5344CB8AC3E}">
        <p14:creationId xmlns:p14="http://schemas.microsoft.com/office/powerpoint/2010/main" val="362095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3E28-9908-C740-A95F-3AC850A3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 will focus on land surface/terrestrial biosphere/terrestrial ecosystem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0D5F-8D96-FF4D-B716-B51DC66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Land surface models</a:t>
            </a:r>
          </a:p>
          <a:p>
            <a:r>
              <a:rPr lang="en-US" dirty="0">
                <a:solidFill>
                  <a:srgbClr val="FF0000"/>
                </a:solidFill>
              </a:rPr>
              <a:t>Terrestrial biosphere models</a:t>
            </a:r>
          </a:p>
          <a:p>
            <a:r>
              <a:rPr lang="en-US" dirty="0">
                <a:solidFill>
                  <a:srgbClr val="FF0000"/>
                </a:solidFill>
              </a:rPr>
              <a:t>Terrestrial ecosystem models</a:t>
            </a:r>
          </a:p>
          <a:p>
            <a:r>
              <a:rPr lang="en-US" dirty="0">
                <a:solidFill>
                  <a:schemeClr val="bg2"/>
                </a:solidFill>
              </a:rPr>
              <a:t>Dynamic vegetation models</a:t>
            </a:r>
          </a:p>
          <a:p>
            <a:r>
              <a:rPr lang="en-US" dirty="0">
                <a:solidFill>
                  <a:schemeClr val="bg2"/>
                </a:solidFill>
              </a:rPr>
              <a:t>Earth system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7F595-5CFA-0149-9AD9-F8EDA8067DF7}"/>
              </a:ext>
            </a:extLst>
          </p:cNvPr>
          <p:cNvSpPr txBox="1"/>
          <p:nvPr/>
        </p:nvSpPr>
        <p:spPr>
          <a:xfrm>
            <a:off x="6539345" y="2133600"/>
            <a:ext cx="50569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“numerical models that solve the coupled fluxes of water, energy, and carbon between the land surface and atmosphere, within a context of direct and indirect human </a:t>
            </a:r>
            <a:r>
              <a:rPr lang="en-US" sz="2800" dirty="0" err="1">
                <a:solidFill>
                  <a:srgbClr val="FF0000"/>
                </a:solidFill>
              </a:rPr>
              <a:t>forcings</a:t>
            </a:r>
            <a:r>
              <a:rPr lang="en-US" sz="2800" dirty="0">
                <a:solidFill>
                  <a:srgbClr val="FF0000"/>
                </a:solidFill>
              </a:rPr>
              <a:t> and ecological dynamics”</a:t>
            </a:r>
            <a:r>
              <a:rPr lang="en-US" sz="2800" dirty="0"/>
              <a:t> (Fisher and </a:t>
            </a:r>
            <a:r>
              <a:rPr lang="en-US" sz="2800" dirty="0" err="1"/>
              <a:t>Koven</a:t>
            </a:r>
            <a:r>
              <a:rPr lang="en-US" sz="2800" dirty="0"/>
              <a:t>, 2020)</a:t>
            </a:r>
          </a:p>
        </p:txBody>
      </p:sp>
    </p:spTree>
    <p:extLst>
      <p:ext uri="{BB962C8B-B14F-4D97-AF65-F5344CB8AC3E}">
        <p14:creationId xmlns:p14="http://schemas.microsoft.com/office/powerpoint/2010/main" val="149505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4DA6-3A23-5D48-B101-BD1228CE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were these models originally developed?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47C2-E346-3246-A610-2C563B368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Plant </a:t>
            </a:r>
            <a:r>
              <a:rPr lang="en-US" sz="4000" dirty="0">
                <a:solidFill>
                  <a:srgbClr val="7030A0"/>
                </a:solidFill>
              </a:rPr>
              <a:t>biophysical</a:t>
            </a:r>
            <a:r>
              <a:rPr lang="en-US" sz="4000" dirty="0"/>
              <a:t> responses have an appreciable effect on climate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Terrestrial </a:t>
            </a:r>
            <a:r>
              <a:rPr lang="en-US" sz="4000" dirty="0">
                <a:solidFill>
                  <a:srgbClr val="7030A0"/>
                </a:solidFill>
              </a:rPr>
              <a:t>biogeochemical</a:t>
            </a:r>
            <a:r>
              <a:rPr lang="en-US" sz="4000" dirty="0"/>
              <a:t> responses have an appreciable effect on climate through their impact on the carbon cycle</a:t>
            </a:r>
          </a:p>
        </p:txBody>
      </p:sp>
    </p:spTree>
    <p:extLst>
      <p:ext uri="{BB962C8B-B14F-4D97-AF65-F5344CB8AC3E}">
        <p14:creationId xmlns:p14="http://schemas.microsoft.com/office/powerpoint/2010/main" val="5499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559838-5D91-E24F-9D75-E1BE0BAA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007"/>
            <a:ext cx="12192000" cy="55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0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400</Words>
  <Application>Microsoft Macintosh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Terrestrial Ecosystem Models</vt:lpstr>
      <vt:lpstr>PowerPoint Presentation</vt:lpstr>
      <vt:lpstr>Different types of models</vt:lpstr>
      <vt:lpstr>Different types of models</vt:lpstr>
      <vt:lpstr>Different types of models</vt:lpstr>
      <vt:lpstr>Different types of models</vt:lpstr>
      <vt:lpstr>This class will focus on land surface/terrestrial biosphere/terrestrial ecosystem models</vt:lpstr>
      <vt:lpstr>Why were these models originally developed?</vt:lpstr>
      <vt:lpstr>PowerPoint Presentation</vt:lpstr>
      <vt:lpstr>PowerPoint Presentation</vt:lpstr>
      <vt:lpstr>Fisher and Koven’s 3 grand challenges</vt:lpstr>
      <vt:lpstr>Fisher and Koven’s 3 grand challenges</vt:lpstr>
      <vt:lpstr>Fisher and Koven’s 3 grand challenges</vt:lpstr>
      <vt:lpstr>Fisher and Koven’s 3 grand challenges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Terrestrial Ecosystem Models</dc:title>
  <dc:creator>Smith, Nick</dc:creator>
  <cp:lastModifiedBy>Smith, Nick</cp:lastModifiedBy>
  <cp:revision>10</cp:revision>
  <dcterms:created xsi:type="dcterms:W3CDTF">2025-01-27T18:21:21Z</dcterms:created>
  <dcterms:modified xsi:type="dcterms:W3CDTF">2025-01-27T18:37:59Z</dcterms:modified>
</cp:coreProperties>
</file>