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3"/>
    <p:restoredTop sz="94737"/>
  </p:normalViewPr>
  <p:slideViewPr>
    <p:cSldViewPr snapToGrid="0" snapToObjects="1">
      <p:cViewPr varScale="1">
        <p:scale>
          <a:sx n="98" d="100"/>
          <a:sy n="9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054B-7A85-5340-9B8D-2D7DC5232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8BEFA-84FD-5549-8CD5-945917D40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E97C-249C-D047-880B-C9F1988B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EBF2F-23BC-9D42-8194-E1C565424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AA0D7-73F5-1E4C-97A8-66F09354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4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0831-4A10-BE42-B84E-FD195635D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66564-1617-054A-A015-B8B7ED5C2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62ED5-EE1B-6A45-BB3D-95BAAF5F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1E759-F2B2-1040-86A3-9FC0F3F5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67AB-A10D-9549-A774-D63853EA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5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542210-F07B-0A40-A9DE-FF0B5FD5B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2B750-8BB0-E541-AB30-0FFD3D459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EBE2-0163-3F45-B956-C9C2E127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F65D5-0DBD-1249-B2B9-CE33F018C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69BC-3279-AB49-B422-EF1A67BD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1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CE45-76EB-AD4F-9CF0-0D7A0995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AEC1-08BF-D54E-801C-B106164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6243-35A7-D34C-9B06-F0A63DEE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0737-6B72-9E4C-891C-409CCE15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8122-CC5F-6545-B02C-34D1ADCB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959C-739D-FD40-A672-1885F360A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8F5E5-904D-D54F-AAC3-95874B2C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503C-EDEE-3143-818D-5FB7FCAB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28CA1-0A3C-F947-A214-A41E9A876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366EE-7B80-A14B-BDD3-E52530F8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3006-EA6B-F74B-B616-9E80790C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451A3-3639-6142-81AD-6D9FD941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C04A6-5B1E-EA46-8536-59B74484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CA614-09FC-CE4A-AB89-2FA1EB46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A169-CA61-3D41-85E5-C52D19ECA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8C325-8E7D-D247-990F-7594562A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8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7A5B-6CC4-BC46-ABDE-4429B27F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6700-0280-874C-8554-E7F9F305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1B838-AB2C-0840-8278-B85EF7816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D541F-503A-B24C-906C-FE244CEB51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0C5DAC-FC14-DC4E-866F-B8F91A4EF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45F93-65B4-C545-8E0D-73186E665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65A96-5E69-C04D-960E-EE160ABD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AC692-455F-4446-B495-50EB8E22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3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5265-EDF7-EC41-B2D3-F0A204D7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E9107-5A40-9A42-9F31-CBD4D27C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32DB9-BC99-BF43-9C46-94D92D9D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EB045-3C4B-C044-A919-8F1AB444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ED84D-8FD0-B241-B6FF-F3DDE2CE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AAB4C-EE62-3241-B8F2-8970218B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28CFD-D871-494A-9450-02E4C4B3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472D-421E-2D4D-B8FA-87FB5642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8505-7C05-824E-8A81-138ACCE4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9618-4EF7-9942-9F72-F6A2504CA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4DCE2-416D-4543-8EBF-DB2B9623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48A0-C556-1849-8FF3-A140F904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A761-ED4B-8144-B911-389B2A1F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6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B0339-1629-C44A-8E44-A48702E4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B47B2A-BAEF-4147-A1BE-837F88DE2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DCBD7-CC6A-7F4C-A731-6EC948788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074-44D0-554A-A630-BA815438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B3853-CA35-6C4D-B09C-D173AA87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C3E16-24E7-EB44-B670-9FCD8920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8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F61E0-C0C9-024A-ABAB-197FDBEC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FC6AE-61A7-C74C-9B0E-E2C68131B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AC3D2-BBAD-4949-80BD-3EB092174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87E0C-FA0E-CA4A-A45A-1CC56FE8DC46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9B64-868D-1042-AB43-D3F7A5A96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FB37-D2E5-5441-9927-67CC6BEF2C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BB006-EB1A-304E-A877-A59E42C6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9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6D39-E00D-654C-9CAD-3BF31A5DD7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Integrating Ecology into Models</a:t>
            </a:r>
          </a:p>
        </p:txBody>
      </p:sp>
    </p:spTree>
    <p:extLst>
      <p:ext uri="{BB962C8B-B14F-4D97-AF65-F5344CB8AC3E}">
        <p14:creationId xmlns:p14="http://schemas.microsoft.com/office/powerpoint/2010/main" val="3797269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8A0B8-DB5B-9A4D-BF5D-19A5BF6A6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10" y="0"/>
            <a:ext cx="590738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1F6576-BEE1-2C4A-A262-BA9061DBCC68}"/>
              </a:ext>
            </a:extLst>
          </p:cNvPr>
          <p:cNvSpPr txBox="1"/>
          <p:nvPr/>
        </p:nvSpPr>
        <p:spPr>
          <a:xfrm>
            <a:off x="7641770" y="1593669"/>
            <a:ext cx="4550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Piecing together model components can both refine and expand the scale of models</a:t>
            </a:r>
          </a:p>
        </p:txBody>
      </p:sp>
    </p:spTree>
    <p:extLst>
      <p:ext uri="{BB962C8B-B14F-4D97-AF65-F5344CB8AC3E}">
        <p14:creationId xmlns:p14="http://schemas.microsoft.com/office/powerpoint/2010/main" val="104654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0EFF-AE1A-9A4D-BF7A-5178B521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processes enter an ESM if…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E83D-45C2-E74B-8374-CB6A5A06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influences climate on large scales</a:t>
            </a:r>
          </a:p>
          <a:p>
            <a:r>
              <a:rPr lang="en-US" dirty="0"/>
              <a:t>The process can be reasonably incorporated into present infrastructure</a:t>
            </a:r>
          </a:p>
          <a:p>
            <a:r>
              <a:rPr lang="en-US" dirty="0"/>
              <a:t>Process understanding and data are available to model the process globally</a:t>
            </a:r>
          </a:p>
          <a:p>
            <a:r>
              <a:rPr lang="en-US" dirty="0"/>
              <a:t>Mathematics of the process are tractable</a:t>
            </a:r>
          </a:p>
          <a:p>
            <a:r>
              <a:rPr lang="en-US" dirty="0"/>
              <a:t>There is a community of researchers dedicated to developing, testing, and maintaining the process</a:t>
            </a:r>
          </a:p>
        </p:txBody>
      </p:sp>
    </p:spTree>
    <p:extLst>
      <p:ext uri="{BB962C8B-B14F-4D97-AF65-F5344CB8AC3E}">
        <p14:creationId xmlns:p14="http://schemas.microsoft.com/office/powerpoint/2010/main" val="85110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30CD-06FC-AC46-9F7C-DE2A190F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0E4F7-ECC1-AF41-8994-69113E000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65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910E2-8C44-EF4C-89B0-E401416B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answer these questions in the R script you created for the homework assignment due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A226F-536F-0942-BF86-761450524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E1BA-5E0A-714C-9E12-50DF3F1D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purpose of this exercise, let’s consider our future “base model”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25A7BB7-592E-1B4E-9154-8EB19DF9BB52}"/>
              </a:ext>
            </a:extLst>
          </p:cNvPr>
          <p:cNvSpPr/>
          <p:nvPr/>
        </p:nvSpPr>
        <p:spPr>
          <a:xfrm>
            <a:off x="838200" y="1690688"/>
            <a:ext cx="10617926" cy="116259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Atmosphere (CO</a:t>
            </a:r>
            <a:r>
              <a:rPr lang="en-US" baseline="-25000" dirty="0"/>
              <a:t>2</a:t>
            </a:r>
            <a:r>
              <a:rPr lang="en-US" dirty="0"/>
              <a:t>, temperature, light, humidity)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4E1F34-932A-924E-82EF-EAFB5C88C784}"/>
              </a:ext>
            </a:extLst>
          </p:cNvPr>
          <p:cNvSpPr/>
          <p:nvPr/>
        </p:nvSpPr>
        <p:spPr>
          <a:xfrm>
            <a:off x="838200" y="3597548"/>
            <a:ext cx="10617926" cy="1162594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Vegetation (leaf area, C in leaves and stems)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FDF7F7-3CAA-4449-9DA6-3CFD0BFBD31C}"/>
              </a:ext>
            </a:extLst>
          </p:cNvPr>
          <p:cNvSpPr/>
          <p:nvPr/>
        </p:nvSpPr>
        <p:spPr>
          <a:xfrm>
            <a:off x="787037" y="5504408"/>
            <a:ext cx="10617926" cy="1162594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Soil (moisture, C in roots, C in soil)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88335C-D3B7-C44B-820E-92A7BC3C46BA}"/>
              </a:ext>
            </a:extLst>
          </p:cNvPr>
          <p:cNvCxnSpPr/>
          <p:nvPr/>
        </p:nvCxnSpPr>
        <p:spPr>
          <a:xfrm>
            <a:off x="4088674" y="2853282"/>
            <a:ext cx="0" cy="744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CC9C4E-48EF-7044-B4AE-EB55F35A6EA7}"/>
              </a:ext>
            </a:extLst>
          </p:cNvPr>
          <p:cNvCxnSpPr/>
          <p:nvPr/>
        </p:nvCxnSpPr>
        <p:spPr>
          <a:xfrm>
            <a:off x="4088674" y="4760142"/>
            <a:ext cx="0" cy="744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054AB5-49F7-FD45-9D65-A0CDE64770B0}"/>
              </a:ext>
            </a:extLst>
          </p:cNvPr>
          <p:cNvCxnSpPr>
            <a:cxnSpLocks/>
          </p:cNvCxnSpPr>
          <p:nvPr/>
        </p:nvCxnSpPr>
        <p:spPr>
          <a:xfrm flipV="1">
            <a:off x="8020595" y="2853282"/>
            <a:ext cx="0" cy="744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98DCA9-3034-5D44-84EE-705B64438430}"/>
              </a:ext>
            </a:extLst>
          </p:cNvPr>
          <p:cNvCxnSpPr>
            <a:cxnSpLocks/>
          </p:cNvCxnSpPr>
          <p:nvPr/>
        </p:nvCxnSpPr>
        <p:spPr>
          <a:xfrm flipV="1">
            <a:off x="8029304" y="4760142"/>
            <a:ext cx="0" cy="7442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20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E0E-3C87-7D43-8848-9FC90D66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Identifying and understanding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2A0-00B7-5440-80AC-0F60727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Do you expect your process to respond consistently to environmental drivers, enabling scaling across space and time?</a:t>
            </a:r>
          </a:p>
        </p:txBody>
      </p:sp>
    </p:spTree>
    <p:extLst>
      <p:ext uri="{BB962C8B-B14F-4D97-AF65-F5344CB8AC3E}">
        <p14:creationId xmlns:p14="http://schemas.microsoft.com/office/powerpoint/2010/main" val="2652723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E0E-3C87-7D43-8848-9FC90D66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Identifying and understanding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2A0-00B7-5440-80AC-0F60727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Is your process already in or related to an existing process in the model?</a:t>
            </a:r>
          </a:p>
        </p:txBody>
      </p:sp>
    </p:spTree>
    <p:extLst>
      <p:ext uri="{BB962C8B-B14F-4D97-AF65-F5344CB8AC3E}">
        <p14:creationId xmlns:p14="http://schemas.microsoft.com/office/powerpoint/2010/main" val="29270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E0E-3C87-7D43-8848-9FC90D66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Identifying and understanding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2A0-00B7-5440-80AC-0F60727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Is the process likely to influence climate?</a:t>
            </a:r>
          </a:p>
        </p:txBody>
      </p:sp>
    </p:spTree>
    <p:extLst>
      <p:ext uri="{BB962C8B-B14F-4D97-AF65-F5344CB8AC3E}">
        <p14:creationId xmlns:p14="http://schemas.microsoft.com/office/powerpoint/2010/main" val="299040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E0E-3C87-7D43-8848-9FC90D66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Beginning to work with simple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2A0-00B7-5440-80AC-0F60727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What would a simple model of your process look like?</a:t>
            </a:r>
          </a:p>
        </p:txBody>
      </p:sp>
    </p:spTree>
    <p:extLst>
      <p:ext uri="{BB962C8B-B14F-4D97-AF65-F5344CB8AC3E}">
        <p14:creationId xmlns:p14="http://schemas.microsoft.com/office/powerpoint/2010/main" val="2558644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E0E-3C87-7D43-8848-9FC90D66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Beginning to work with simple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2A0-00B7-5440-80AC-0F60727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Are there data to parameterize and test your simple model?</a:t>
            </a:r>
          </a:p>
        </p:txBody>
      </p:sp>
    </p:spTree>
    <p:extLst>
      <p:ext uri="{BB962C8B-B14F-4D97-AF65-F5344CB8AC3E}">
        <p14:creationId xmlns:p14="http://schemas.microsoft.com/office/powerpoint/2010/main" val="276529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8D9DB-3D01-F14F-AC26-64BD5AC9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34" y="0"/>
            <a:ext cx="803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3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E0E-3C87-7D43-8848-9FC90D66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Integrating processes into ESMs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142A0-00B7-5440-80AC-0F60727A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</a:rPr>
              <a:t>Something still far away on the horizon…</a:t>
            </a:r>
          </a:p>
        </p:txBody>
      </p:sp>
    </p:spTree>
    <p:extLst>
      <p:ext uri="{BB962C8B-B14F-4D97-AF65-F5344CB8AC3E}">
        <p14:creationId xmlns:p14="http://schemas.microsoft.com/office/powerpoint/2010/main" val="641242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789FD0-2469-4E4C-86C8-C68423C04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35" y="0"/>
            <a:ext cx="9186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6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9C4A-51A5-B34D-994E-3641F38E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a historical perspective…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27E6-576A-C540-97AF-37CC6F8AB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ED9C0-E69A-194E-A348-A11AB1B4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49300"/>
            <a:ext cx="11049000" cy="535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1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ED9C0-E69A-194E-A348-A11AB1B4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49300"/>
            <a:ext cx="11049000" cy="5359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F49371-6433-8D44-9682-8A868E747AD3}"/>
              </a:ext>
            </a:extLst>
          </p:cNvPr>
          <p:cNvSpPr/>
          <p:nvPr/>
        </p:nvSpPr>
        <p:spPr>
          <a:xfrm>
            <a:off x="8077200" y="2632364"/>
            <a:ext cx="2937164" cy="498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5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8ED9C0-E69A-194E-A348-A11AB1B40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749300"/>
            <a:ext cx="11049000" cy="5359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CDA71A-2D8B-5E4F-A85A-5C4FF5EEDE6A}"/>
              </a:ext>
            </a:extLst>
          </p:cNvPr>
          <p:cNvSpPr/>
          <p:nvPr/>
        </p:nvSpPr>
        <p:spPr>
          <a:xfrm>
            <a:off x="8077200" y="3325099"/>
            <a:ext cx="3158836" cy="4987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29FF8-ECAD-FA46-AA18-04A69B6E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81" y="0"/>
            <a:ext cx="8472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9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29FF8-ECAD-FA46-AA18-04A69B6E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81" y="0"/>
            <a:ext cx="847223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33DA9-8A39-2B47-97E8-33D0A31CD6C6}"/>
              </a:ext>
            </a:extLst>
          </p:cNvPr>
          <p:cNvSpPr/>
          <p:nvPr/>
        </p:nvSpPr>
        <p:spPr>
          <a:xfrm>
            <a:off x="1859881" y="333705"/>
            <a:ext cx="2542302" cy="11815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23DDA9-60D6-E849-BD88-BD191C548CEA}"/>
              </a:ext>
            </a:extLst>
          </p:cNvPr>
          <p:cNvSpPr/>
          <p:nvPr/>
        </p:nvSpPr>
        <p:spPr>
          <a:xfrm>
            <a:off x="4833257" y="1711234"/>
            <a:ext cx="5603966" cy="51467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2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29FF8-ECAD-FA46-AA18-04A69B6E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881" y="0"/>
            <a:ext cx="8472237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C33DA9-8A39-2B47-97E8-33D0A31CD6C6}"/>
              </a:ext>
            </a:extLst>
          </p:cNvPr>
          <p:cNvSpPr/>
          <p:nvPr/>
        </p:nvSpPr>
        <p:spPr>
          <a:xfrm>
            <a:off x="1859881" y="1287293"/>
            <a:ext cx="2542302" cy="20829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259</Words>
  <Application>Microsoft Macintosh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Integrating Ecology into Models</vt:lpstr>
      <vt:lpstr>PowerPoint Presentation</vt:lpstr>
      <vt:lpstr>First, a historical perspective…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New processes enter an ESM if…</vt:lpstr>
      <vt:lpstr>Roadmap</vt:lpstr>
      <vt:lpstr>Let’s answer these questions in the R script you created for the homework assignment due today</vt:lpstr>
      <vt:lpstr>For the purpose of this exercise, let’s consider our future “base model”</vt:lpstr>
      <vt:lpstr>1. Identifying and understanding the process</vt:lpstr>
      <vt:lpstr>1. Identifying and understanding the process</vt:lpstr>
      <vt:lpstr>1. Identifying and understanding the process</vt:lpstr>
      <vt:lpstr>2. Beginning to work with simple models</vt:lpstr>
      <vt:lpstr>2. Beginning to work with simple models</vt:lpstr>
      <vt:lpstr>3. Integrating processes into ESMs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Nick</dc:creator>
  <cp:lastModifiedBy>Smith, Nick</cp:lastModifiedBy>
  <cp:revision>24</cp:revision>
  <dcterms:created xsi:type="dcterms:W3CDTF">2025-02-16T18:50:11Z</dcterms:created>
  <dcterms:modified xsi:type="dcterms:W3CDTF">2025-02-16T19:16:46Z</dcterms:modified>
</cp:coreProperties>
</file>