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6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34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2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639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381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232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88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13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220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2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40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53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6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1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14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8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3A602-6774-40B6-9A74-40DB847C081F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257546-1E3E-4873-9E36-354914E414F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0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Mario 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809672"/>
            <a:ext cx="8045373" cy="911803"/>
          </a:xfrm>
        </p:spPr>
        <p:txBody>
          <a:bodyPr>
            <a:normAutofit/>
          </a:bodyPr>
          <a:lstStyle/>
          <a:p>
            <a:r>
              <a:rPr lang="ru-RU" dirty="0" smtClean="0"/>
              <a:t>Алексеев </a:t>
            </a:r>
            <a:r>
              <a:rPr lang="ru-RU" dirty="0" err="1" smtClean="0"/>
              <a:t>андрей</a:t>
            </a:r>
            <a:endParaRPr lang="ru-RU" dirty="0" smtClean="0"/>
          </a:p>
          <a:p>
            <a:r>
              <a:rPr lang="ru-RU" dirty="0" smtClean="0"/>
              <a:t>Кузьмин </a:t>
            </a:r>
            <a:r>
              <a:rPr lang="ru-RU" dirty="0" err="1" smtClean="0"/>
              <a:t>николай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34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4800" dirty="0" smtClean="0"/>
              <a:t>Игра создана для того, чтобы играть!</a:t>
            </a:r>
          </a:p>
          <a:p>
            <a:r>
              <a:rPr lang="en-US" sz="4800" dirty="0" smtClean="0"/>
              <a:t>It’s me, Mario!</a:t>
            </a:r>
            <a:endParaRPr lang="ru-RU" sz="4800" dirty="0" smtClean="0"/>
          </a:p>
          <a:p>
            <a:r>
              <a:rPr lang="ru-RU" sz="4800" dirty="0" smtClean="0"/>
              <a:t>Собирай монетки, не попади под пулю!</a:t>
            </a:r>
          </a:p>
          <a:p>
            <a:r>
              <a:rPr lang="ru-RU" sz="4800" dirty="0" smtClean="0"/>
              <a:t>Что внутри ящика? Никто не знает</a:t>
            </a:r>
            <a:endParaRPr lang="en-US" sz="4800" dirty="0" smtClean="0"/>
          </a:p>
          <a:p>
            <a:endParaRPr lang="en-US" sz="4800" dirty="0" smtClean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075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РЕАЛИЗовано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/>
              <a:t>Использована библиотека </a:t>
            </a:r>
            <a:r>
              <a:rPr lang="en-US" sz="4000" dirty="0" err="1" smtClean="0"/>
              <a:t>PyGame</a:t>
            </a:r>
            <a:endParaRPr lang="ru-RU" sz="4000" dirty="0" smtClean="0"/>
          </a:p>
          <a:p>
            <a:r>
              <a:rPr lang="ru-RU" sz="4000" dirty="0" smtClean="0"/>
              <a:t>Сохранение </a:t>
            </a:r>
            <a:r>
              <a:rPr lang="en-US" sz="4000" dirty="0" smtClean="0"/>
              <a:t>TOP SCORE</a:t>
            </a:r>
          </a:p>
          <a:p>
            <a:r>
              <a:rPr lang="ru-RU" sz="4000" dirty="0" smtClean="0"/>
              <a:t>Простой и понятный интерфейс</a:t>
            </a:r>
          </a:p>
          <a:p>
            <a:r>
              <a:rPr lang="ru-RU" sz="4000" dirty="0" smtClean="0"/>
              <a:t>Классы, функции используются</a:t>
            </a:r>
            <a:endParaRPr lang="en-US" sz="4000" dirty="0" smtClean="0"/>
          </a:p>
          <a:p>
            <a:r>
              <a:rPr lang="ru-RU" sz="4000" dirty="0" smtClean="0"/>
              <a:t>Музыка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647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r>
              <a:rPr lang="en-US" dirty="0" smtClean="0"/>
              <a:t>: </a:t>
            </a:r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49" y="1713346"/>
            <a:ext cx="6942996" cy="43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86001"/>
            <a:ext cx="6229777" cy="39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пауза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1874517"/>
            <a:ext cx="6923171" cy="43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Развитие проекта возможно</a:t>
            </a:r>
          </a:p>
          <a:p>
            <a:r>
              <a:rPr lang="ru-RU" sz="3600" dirty="0" smtClean="0"/>
              <a:t>Анимация и улучшение качества</a:t>
            </a:r>
          </a:p>
          <a:p>
            <a:r>
              <a:rPr lang="ru-RU" sz="3600" dirty="0" smtClean="0"/>
              <a:t>Добавление книги рекордов</a:t>
            </a:r>
          </a:p>
          <a:p>
            <a:r>
              <a:rPr lang="ru-RU" sz="3600" dirty="0" smtClean="0"/>
              <a:t>Больше возможностей для </a:t>
            </a:r>
            <a:r>
              <a:rPr lang="ru-RU" sz="3600" dirty="0" err="1" smtClean="0"/>
              <a:t>пасхалок</a:t>
            </a:r>
            <a:endParaRPr lang="ru-RU" sz="3600" dirty="0" smtClean="0"/>
          </a:p>
          <a:p>
            <a:r>
              <a:rPr lang="ru-RU" sz="3600" dirty="0" smtClean="0"/>
              <a:t>Второй игрок? Может быть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920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1435329"/>
            <a:ext cx="10178322" cy="1852815"/>
          </a:xfrm>
        </p:spPr>
        <p:txBody>
          <a:bodyPr>
            <a:normAutofit/>
          </a:bodyPr>
          <a:lstStyle/>
          <a:p>
            <a:r>
              <a:rPr lang="ru-RU" dirty="0" smtClean="0"/>
              <a:t>Окончание следует.</a:t>
            </a:r>
            <a:br>
              <a:rPr lang="ru-RU" dirty="0" smtClean="0"/>
            </a:b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5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38</TotalTime>
  <Words>86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Gill Sans MT</vt:lpstr>
      <vt:lpstr>Impact</vt:lpstr>
      <vt:lpstr>Wingdings 2</vt:lpstr>
      <vt:lpstr>HDOfficeLightV0</vt:lpstr>
      <vt:lpstr>Badge</vt:lpstr>
      <vt:lpstr>Zero Mario PYGAME</vt:lpstr>
      <vt:lpstr>введение</vt:lpstr>
      <vt:lpstr>РЕАЛИЗовано</vt:lpstr>
      <vt:lpstr>ДЕМОНСТРАЦИЯ: главное меню</vt:lpstr>
      <vt:lpstr>Демонстрация: игровой процесс</vt:lpstr>
      <vt:lpstr>Демонстрация: пауза</vt:lpstr>
      <vt:lpstr>мысли</vt:lpstr>
      <vt:lpstr>Окончание следует.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Mario PYGAME</dc:title>
  <dc:creator>Андрей</dc:creator>
  <cp:lastModifiedBy>Андрей</cp:lastModifiedBy>
  <cp:revision>3</cp:revision>
  <dcterms:created xsi:type="dcterms:W3CDTF">2021-02-24T21:06:44Z</dcterms:created>
  <dcterms:modified xsi:type="dcterms:W3CDTF">2021-02-24T21:45:40Z</dcterms:modified>
</cp:coreProperties>
</file>