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Tahoma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Tahoma-regular.fntdata"/><Relationship Id="rId7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ru-RU"/>
              <a:t>Задачи</a:t>
            </a:r>
            <a:endParaRPr/>
          </a:p>
        </p:txBody>
      </p:sp>
      <p:sp>
        <p:nvSpPr>
          <p:cNvPr descr="Загруженное пользователем изображение: per-vertex-lighting.png" id="144" name="Google Shape;144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" y="751345"/>
            <a:ext cx="10515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307975" y="911683"/>
            <a:ext cx="898842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Задача 3. </a:t>
            </a:r>
            <a:r>
              <a:rPr lang="ru-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Построить матрицу поворота на угол  вокруг прямой </a:t>
            </a:r>
            <a:r>
              <a:rPr b="1"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</a:t>
            </a:r>
            <a:r>
              <a:rPr lang="ru-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 3D-пространстве проходящей через точку </a:t>
            </a: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ru-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и имеющей направляющий вектор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 m, n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ru-RU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 модулем, равным единице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75" y="2142789"/>
            <a:ext cx="10080246" cy="46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