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  <p:sldMasterId id="2147484705" r:id="rId5"/>
  </p:sldMasterIdLst>
  <p:notesMasterIdLst>
    <p:notesMasterId r:id="rId12"/>
  </p:notesMasterIdLst>
  <p:handoutMasterIdLst>
    <p:handoutMasterId r:id="rId13"/>
  </p:handoutMasterIdLst>
  <p:sldIdLst>
    <p:sldId id="497" r:id="rId6"/>
    <p:sldId id="7570" r:id="rId7"/>
    <p:sldId id="7571" r:id="rId8"/>
    <p:sldId id="7572" r:id="rId9"/>
    <p:sldId id="7573" r:id="rId10"/>
    <p:sldId id="7574" r:id="rId11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D37"/>
    <a:srgbClr val="2F778D"/>
    <a:srgbClr val="00713D"/>
    <a:srgbClr val="2D7853"/>
    <a:srgbClr val="BFBFBF"/>
    <a:srgbClr val="D9D9D9"/>
    <a:srgbClr val="B0B0B0"/>
    <a:srgbClr val="7F7F7F"/>
    <a:srgbClr val="32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5730" autoAdjust="0"/>
  </p:normalViewPr>
  <p:slideViewPr>
    <p:cSldViewPr snapToGrid="0" snapToObjects="1">
      <p:cViewPr>
        <p:scale>
          <a:sx n="80" d="100"/>
          <a:sy n="80" d="100"/>
        </p:scale>
        <p:origin x="1493" y="523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93FE37B1-4A62-41EF-93F6-624B13AF48D8}"/>
    <pc:docChg chg="undo custSel addSld delSld modSld">
      <pc:chgData name="Felipe Alvares De Faria" userId="87c61fc5-1751-4d67-8ea9-fd0c01cc1d9e" providerId="ADAL" clId="{93FE37B1-4A62-41EF-93F6-624B13AF48D8}" dt="2021-04-22T13:25:50.695" v="1612" actId="47"/>
      <pc:docMkLst>
        <pc:docMk/>
      </pc:docMkLst>
      <pc:sldChg chg="modSp mod">
        <pc:chgData name="Felipe Alvares De Faria" userId="87c61fc5-1751-4d67-8ea9-fd0c01cc1d9e" providerId="ADAL" clId="{93FE37B1-4A62-41EF-93F6-624B13AF48D8}" dt="2021-04-22T12:47:37.606" v="14" actId="6549"/>
        <pc:sldMkLst>
          <pc:docMk/>
          <pc:sldMk cId="436255274" sldId="497"/>
        </pc:sldMkLst>
        <pc:spChg chg="mod">
          <ac:chgData name="Felipe Alvares De Faria" userId="87c61fc5-1751-4d67-8ea9-fd0c01cc1d9e" providerId="ADAL" clId="{93FE37B1-4A62-41EF-93F6-624B13AF48D8}" dt="2021-04-22T12:47:37.606" v="14" actId="6549"/>
          <ac:spMkLst>
            <pc:docMk/>
            <pc:sldMk cId="436255274" sldId="49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93FE37B1-4A62-41EF-93F6-624B13AF48D8}" dt="2021-04-22T12:47:30.742" v="8" actId="6549"/>
          <ac:spMkLst>
            <pc:docMk/>
            <pc:sldMk cId="436255274" sldId="497"/>
            <ac:spMk id="3" creationId="{00000000-0000-0000-0000-000000000000}"/>
          </ac:spMkLst>
        </pc:spChg>
      </pc:sldChg>
      <pc:sldChg chg="add del">
        <pc:chgData name="Felipe Alvares De Faria" userId="87c61fc5-1751-4d67-8ea9-fd0c01cc1d9e" providerId="ADAL" clId="{93FE37B1-4A62-41EF-93F6-624B13AF48D8}" dt="2021-04-22T13:25:50.695" v="1612" actId="47"/>
        <pc:sldMkLst>
          <pc:docMk/>
          <pc:sldMk cId="1330640136" sldId="663"/>
        </pc:sldMkLst>
      </pc:sldChg>
      <pc:sldChg chg="del">
        <pc:chgData name="Felipe Alvares De Faria" userId="87c61fc5-1751-4d67-8ea9-fd0c01cc1d9e" providerId="ADAL" clId="{93FE37B1-4A62-41EF-93F6-624B13AF48D8}" dt="2021-04-22T13:10:57.437" v="843" actId="47"/>
        <pc:sldMkLst>
          <pc:docMk/>
          <pc:sldMk cId="2536631308" sldId="7568"/>
        </pc:sldMkLst>
      </pc:sldChg>
      <pc:sldChg chg="addSp delSp modSp mod">
        <pc:chgData name="Felipe Alvares De Faria" userId="87c61fc5-1751-4d67-8ea9-fd0c01cc1d9e" providerId="ADAL" clId="{93FE37B1-4A62-41EF-93F6-624B13AF48D8}" dt="2021-04-22T13:25:15.457" v="1609" actId="20577"/>
        <pc:sldMkLst>
          <pc:docMk/>
          <pc:sldMk cId="513007203" sldId="7570"/>
        </pc:sldMkLst>
        <pc:spChg chg="mod">
          <ac:chgData name="Felipe Alvares De Faria" userId="87c61fc5-1751-4d67-8ea9-fd0c01cc1d9e" providerId="ADAL" clId="{93FE37B1-4A62-41EF-93F6-624B13AF48D8}" dt="2021-04-22T12:50:02.987" v="54" actId="6549"/>
          <ac:spMkLst>
            <pc:docMk/>
            <pc:sldMk cId="513007203" sldId="7570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93FE37B1-4A62-41EF-93F6-624B13AF48D8}" dt="2021-04-22T12:50:39.826" v="132" actId="20577"/>
          <ac:spMkLst>
            <pc:docMk/>
            <pc:sldMk cId="513007203" sldId="7570"/>
            <ac:spMk id="3" creationId="{EDA23A88-5DFE-4D9B-A0BC-F603AE395949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" creationId="{58C1783D-E550-42C6-B367-63B436F2D9DA}"/>
          </ac:spMkLst>
        </pc:spChg>
        <pc:spChg chg="add mod">
          <ac:chgData name="Felipe Alvares De Faria" userId="87c61fc5-1751-4d67-8ea9-fd0c01cc1d9e" providerId="ADAL" clId="{93FE37B1-4A62-41EF-93F6-624B13AF48D8}" dt="2021-04-22T12:59:04.941" v="648" actId="1035"/>
          <ac:spMkLst>
            <pc:docMk/>
            <pc:sldMk cId="513007203" sldId="7570"/>
            <ac:spMk id="5" creationId="{DF667AC9-2E36-4804-B207-6F794F46A950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16" creationId="{34B55F05-4AE3-459D-8DB1-21257E038644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17" creationId="{4BEDD7FE-D387-4C06-A3B3-78046910B62E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18" creationId="{69234F12-1EEB-48F9-9B01-499D2E032ADF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19" creationId="{B27FE66F-9107-4772-9F0A-C427E48C7BE1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20" creationId="{7C4F734C-BAB7-412B-88C0-1100A31E1E07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1" creationId="{F1DEDE75-DF27-4CA4-BDB9-D249FFA69039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2" creationId="{51BB7E87-08CF-4D4F-8E42-E7823D544A0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3" creationId="{559A82B7-6F8C-40BA-9C98-F6D34F0567A1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4" creationId="{9CAFBB20-2FCB-4F16-8A82-C8F6EEBE627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5" creationId="{8DC2D2DE-4A5E-43EC-9E31-68C614E1EF9D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7" creationId="{09FB7ACF-4186-47FD-B70B-2491F45D1F1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35" creationId="{002C3255-5B95-4282-BA77-E0336980A6EF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36" creationId="{B43F772B-6DDC-45F5-ACD5-0EDD7D8AE75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37" creationId="{C7967677-9150-4415-AD7B-EEC62BA10C17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0" creationId="{30C5E816-6061-4108-9C33-856931C00580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42" creationId="{946B7174-31AD-48E7-8B07-7C1DF4031516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43" creationId="{CC0E0192-AB66-44B3-8F0B-89C5EDBB4C17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6" creationId="{6FC9B9BD-BC46-4FC9-97FF-F35DE064C8C1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7" creationId="{2C47F65F-BB26-4960-A1C0-9273D68ED31C}"/>
          </ac:spMkLst>
        </pc:spChg>
        <pc:spChg chg="mod">
          <ac:chgData name="Felipe Alvares De Faria" userId="87c61fc5-1751-4d67-8ea9-fd0c01cc1d9e" providerId="ADAL" clId="{93FE37B1-4A62-41EF-93F6-624B13AF48D8}" dt="2021-04-22T12:50:46.060" v="133"/>
          <ac:spMkLst>
            <pc:docMk/>
            <pc:sldMk cId="513007203" sldId="7570"/>
            <ac:spMk id="48" creationId="{7B1297CA-8CA2-43A2-BD30-05EE33EA1E5B}"/>
          </ac:spMkLst>
        </pc:spChg>
        <pc:spChg chg="mod">
          <ac:chgData name="Felipe Alvares De Faria" userId="87c61fc5-1751-4d67-8ea9-fd0c01cc1d9e" providerId="ADAL" clId="{93FE37B1-4A62-41EF-93F6-624B13AF48D8}" dt="2021-04-22T12:50:46.060" v="133"/>
          <ac:spMkLst>
            <pc:docMk/>
            <pc:sldMk cId="513007203" sldId="7570"/>
            <ac:spMk id="49" creationId="{B1B14097-9B62-4446-A721-542BDE609C6C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0" creationId="{14D0747E-B7AA-4745-A38F-4981AEACE4EB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1" creationId="{BDA21703-E22B-43EB-86CC-E0D9D65F569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3" creationId="{94490004-8A0D-4F2C-9DE3-47BAEE64964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4" creationId="{9829F324-565D-4223-A212-2CA1EB07C70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5" creationId="{C33137A4-1E81-4679-87CE-62E760D6A914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6" creationId="{3C26242B-0CAA-4BF3-AE8A-C2CD3AD82F88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8" creationId="{14CD2A9C-5215-4A52-A8D7-F45045559149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9" creationId="{FCA4D44B-EF95-4A83-869E-5BFEB80125B1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0" creationId="{6D0FE6E7-88A2-4CEB-9418-5F408E22F3E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1" creationId="{20299B50-086A-4D53-9DF4-4CD0FCAD09D9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2" creationId="{6DFB560C-CCFA-4C5E-B454-5EB26BC71381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3" creationId="{07871F6E-1270-4B45-86AF-7276A3B5263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5" creationId="{084DA9C3-28A7-4EE4-88C2-E24EF9973417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6" creationId="{6BD8A1CB-4C59-4981-AB1E-C11E1BC1BA5E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68" creationId="{A837446C-A39E-47DE-9E2F-89978AA2D1EB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69" creationId="{AEC52F4C-26A6-4C0B-89AD-317477749564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0" creationId="{68D6FCAC-C1A5-4074-8917-174B3D607553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1" creationId="{E5771CFD-3CEC-4F5C-824F-0E7EAB2E1EA3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2" creationId="{2CDD3F24-4547-43DE-AAB3-3B9C680456B3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3" creationId="{752B2DE8-3547-4363-BFFF-841CD8AE0C49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4" creationId="{6B42CBF8-52F0-41B5-98C4-5E16AEAE6BB4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5" creationId="{F0A70D3C-0668-43F4-9921-3C55370C572D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7" creationId="{089D6322-4290-4D33-97F3-F12FFA64105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85" creationId="{B572E7AB-E8CB-4045-9851-E3848038E00E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6" creationId="{1AB038CA-DBD8-43AA-B1B4-4A8B4470F8D1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7" creationId="{A1FAFBAC-A313-45DA-AC27-C1949740986A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8" creationId="{C85164B0-9B5A-428A-8576-74EF17C29385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9" creationId="{ECB66C9A-DEE1-4EBC-88BC-913E69D8FB4D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1" creationId="{C4A9B6BD-281F-40C2-85A9-5A6D8158416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2" creationId="{0E18249D-3070-43D5-9472-54B7170BFF62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4" creationId="{E3FD7FC1-C8FD-414C-AABF-5E58656562AE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5" creationId="{BB88B7F5-724E-47B5-BE69-07CF8D8DC2D1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6" creationId="{6B83CA19-0A6B-4F3C-BADE-AAD5AA723BAD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7" creationId="{7D29F66C-0774-456E-83A4-48946EF849D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9" creationId="{2437F34D-BE0F-4B1B-8105-D982A2217F90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0" creationId="{5F21FF2B-6F5E-488C-B9D1-EB97CD97ABE3}"/>
          </ac:spMkLst>
        </pc:spChg>
        <pc:spChg chg="mod topLvl">
          <ac:chgData name="Felipe Alvares De Faria" userId="87c61fc5-1751-4d67-8ea9-fd0c01cc1d9e" providerId="ADAL" clId="{93FE37B1-4A62-41EF-93F6-624B13AF48D8}" dt="2021-04-22T13:25:15.457" v="1609" actId="20577"/>
          <ac:spMkLst>
            <pc:docMk/>
            <pc:sldMk cId="513007203" sldId="7570"/>
            <ac:spMk id="101" creationId="{586CCD0F-A1F0-4756-A076-1C719A1A0A2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2" creationId="{AA782A78-E8C9-422A-9264-711A7F85D3AC}"/>
          </ac:spMkLst>
        </pc:spChg>
        <pc:spChg chg="del mod">
          <ac:chgData name="Felipe Alvares De Faria" userId="87c61fc5-1751-4d67-8ea9-fd0c01cc1d9e" providerId="ADAL" clId="{93FE37B1-4A62-41EF-93F6-624B13AF48D8}" dt="2021-04-22T12:52:18.902" v="196" actId="478"/>
          <ac:spMkLst>
            <pc:docMk/>
            <pc:sldMk cId="513007203" sldId="7570"/>
            <ac:spMk id="103" creationId="{420B8CE5-12CD-4C62-B3FB-F19782CE327F}"/>
          </ac:spMkLst>
        </pc:spChg>
        <pc:spChg chg="del mod">
          <ac:chgData name="Felipe Alvares De Faria" userId="87c61fc5-1751-4d67-8ea9-fd0c01cc1d9e" providerId="ADAL" clId="{93FE37B1-4A62-41EF-93F6-624B13AF48D8}" dt="2021-04-22T12:52:18.902" v="196" actId="478"/>
          <ac:spMkLst>
            <pc:docMk/>
            <pc:sldMk cId="513007203" sldId="7570"/>
            <ac:spMk id="104" creationId="{B8C45752-3958-4A1E-96E0-7BDA06D40137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6" creationId="{2DFB589A-ECE7-462F-B42E-C29D9402E15E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7" creationId="{9BF9B207-DAAD-43F6-85FD-1458D6D8BA2F}"/>
          </ac:spMkLst>
        </pc:spChg>
        <pc:spChg chg="del mod topLvl">
          <ac:chgData name="Felipe Alvares De Faria" userId="87c61fc5-1751-4d67-8ea9-fd0c01cc1d9e" providerId="ADAL" clId="{93FE37B1-4A62-41EF-93F6-624B13AF48D8}" dt="2021-04-22T13:25:04.475" v="1607" actId="478"/>
          <ac:spMkLst>
            <pc:docMk/>
            <pc:sldMk cId="513007203" sldId="7570"/>
            <ac:spMk id="108" creationId="{D4720975-1299-41D0-A99B-C7D0E59ED064}"/>
          </ac:spMkLst>
        </pc:spChg>
        <pc:spChg chg="del mod">
          <ac:chgData name="Felipe Alvares De Faria" userId="87c61fc5-1751-4d67-8ea9-fd0c01cc1d9e" providerId="ADAL" clId="{93FE37B1-4A62-41EF-93F6-624B13AF48D8}" dt="2021-04-22T12:55:07.788" v="408" actId="478"/>
          <ac:spMkLst>
            <pc:docMk/>
            <pc:sldMk cId="513007203" sldId="7570"/>
            <ac:spMk id="109" creationId="{003440B7-796C-4721-BFC1-BD77E82B2E8D}"/>
          </ac:spMkLst>
        </pc:spChg>
        <pc:grpChg chg="del">
          <ac:chgData name="Felipe Alvares De Faria" userId="87c61fc5-1751-4d67-8ea9-fd0c01cc1d9e" providerId="ADAL" clId="{93FE37B1-4A62-41EF-93F6-624B13AF48D8}" dt="2021-04-22T12:49:42.941" v="30" actId="478"/>
          <ac:grpSpMkLst>
            <pc:docMk/>
            <pc:sldMk cId="513007203" sldId="7570"/>
            <ac:grpSpMk id="41" creationId="{D833A300-D9FB-4EE2-AF95-A9BF78CE0207}"/>
          </ac:grpSpMkLst>
        </pc:grpChg>
        <pc:grpChg chg="add del mod">
          <ac:chgData name="Felipe Alvares De Faria" userId="87c61fc5-1751-4d67-8ea9-fd0c01cc1d9e" providerId="ADAL" clId="{93FE37B1-4A62-41EF-93F6-624B13AF48D8}" dt="2021-04-22T12:50:47.932" v="134"/>
          <ac:grpSpMkLst>
            <pc:docMk/>
            <pc:sldMk cId="513007203" sldId="7570"/>
            <ac:grpSpMk id="45" creationId="{2B1A464F-F2B2-40C7-92FF-C00F69BE7B50}"/>
          </ac:grpSpMkLst>
        </pc:grpChg>
        <pc:grpChg chg="add del mod">
          <ac:chgData name="Felipe Alvares De Faria" userId="87c61fc5-1751-4d67-8ea9-fd0c01cc1d9e" providerId="ADAL" clId="{93FE37B1-4A62-41EF-93F6-624B13AF48D8}" dt="2021-04-22T12:56:25.731" v="465" actId="165"/>
          <ac:grpSpMkLst>
            <pc:docMk/>
            <pc:sldMk cId="513007203" sldId="7570"/>
            <ac:grpSpMk id="67" creationId="{11491258-C208-442F-B95C-47F130AD2A3B}"/>
          </ac:grpSpMkLst>
        </pc:grpChg>
        <pc:grpChg chg="del mod">
          <ac:chgData name="Felipe Alvares De Faria" userId="87c61fc5-1751-4d67-8ea9-fd0c01cc1d9e" providerId="ADAL" clId="{93FE37B1-4A62-41EF-93F6-624B13AF48D8}" dt="2021-04-22T12:55:07.788" v="408" actId="478"/>
          <ac:grpSpMkLst>
            <pc:docMk/>
            <pc:sldMk cId="513007203" sldId="7570"/>
            <ac:grpSpMk id="90" creationId="{C151CE3A-85BE-4123-8E25-EB03710560C1}"/>
          </ac:grpSpMkLst>
        </pc:grpChg>
        <pc:picChg chg="del">
          <ac:chgData name="Felipe Alvares De Faria" userId="87c61fc5-1751-4d67-8ea9-fd0c01cc1d9e" providerId="ADAL" clId="{93FE37B1-4A62-41EF-93F6-624B13AF48D8}" dt="2021-04-22T12:49:42.941" v="30" actId="478"/>
          <ac:picMkLst>
            <pc:docMk/>
            <pc:sldMk cId="513007203" sldId="7570"/>
            <ac:picMk id="1026" creationId="{7B884E40-0AAC-4823-A893-D8BFCA039AB6}"/>
          </ac:picMkLst>
        </pc:picChg>
        <pc:picChg chg="del">
          <ac:chgData name="Felipe Alvares De Faria" userId="87c61fc5-1751-4d67-8ea9-fd0c01cc1d9e" providerId="ADAL" clId="{93FE37B1-4A62-41EF-93F6-624B13AF48D8}" dt="2021-04-22T12:49:42.941" v="30" actId="478"/>
          <ac:picMkLst>
            <pc:docMk/>
            <pc:sldMk cId="513007203" sldId="7570"/>
            <ac:picMk id="1030" creationId="{20442B46-28D9-4752-A46A-C6FDBFD623E2}"/>
          </ac:picMkLst>
        </pc:pic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26" creationId="{01C1092A-545D-4AE3-914C-17563A5F0C7B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28" creationId="{40B84DA8-A325-4306-8B1F-BF4838869521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29" creationId="{C9BF3656-797C-42F7-B031-F5F39FE160B5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0" creationId="{C4F37922-A6A9-422D-A47B-9C4C8C2C3A3E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1" creationId="{15462994-43D5-494B-B4E1-DC8879A74108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2" creationId="{7FC00F6A-2212-4E0F-AC46-F36C96EC2CA8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3" creationId="{9FC36EB7-1C79-4F03-844C-BEA8D1B4DF39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4" creationId="{6DCD534C-1D75-4372-841B-1E04F14E64B3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52" creationId="{D8AE9380-BEA6-4951-A9F4-B22E04E77908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57" creationId="{2BDE0755-C3B9-46F8-B129-8BF11D06667A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64" creationId="{33C5A934-0765-48F4-A730-2BA45CEC44F1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76" creationId="{BA0E016F-986C-4821-AB74-76C3C5F81D1E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78" creationId="{09165030-8006-4918-939C-DA9A47E6A04F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79" creationId="{5421B11B-4249-449D-AEBD-33544BE85C51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0" creationId="{0880C204-CE6D-454D-8FAC-B9E75D445061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1" creationId="{5DC06907-D816-4891-97A2-DFC9DFEC7BE5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2" creationId="{6E4E6029-EAC5-4D93-816E-47E52C9431EC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3" creationId="{60274EC8-20E3-47DC-AE24-1B5C8EF9F1E2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4" creationId="{6E097761-FF79-4E49-9627-BBCD5ADE8FA5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93" creationId="{1C7FBA44-3952-40AF-96B7-78CACF9CCD34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98" creationId="{51853F44-7CF3-4248-80BF-035D73B3DCA8}"/>
          </ac:cxnSpMkLst>
        </pc:cxnChg>
        <pc:cxnChg chg="del mod">
          <ac:chgData name="Felipe Alvares De Faria" userId="87c61fc5-1751-4d67-8ea9-fd0c01cc1d9e" providerId="ADAL" clId="{93FE37B1-4A62-41EF-93F6-624B13AF48D8}" dt="2021-04-22T12:52:22.425" v="197" actId="478"/>
          <ac:cxnSpMkLst>
            <pc:docMk/>
            <pc:sldMk cId="513007203" sldId="7570"/>
            <ac:cxnSpMk id="105" creationId="{DB6BE479-F6C7-4514-8081-51BB82CC9E7F}"/>
          </ac:cxnSpMkLst>
        </pc:cxnChg>
      </pc:sldChg>
      <pc:sldChg chg="addSp delSp modSp mod">
        <pc:chgData name="Felipe Alvares De Faria" userId="87c61fc5-1751-4d67-8ea9-fd0c01cc1d9e" providerId="ADAL" clId="{93FE37B1-4A62-41EF-93F6-624B13AF48D8}" dt="2021-04-22T13:10:46.361" v="842" actId="20577"/>
        <pc:sldMkLst>
          <pc:docMk/>
          <pc:sldMk cId="3492534025" sldId="7571"/>
        </pc:sldMkLst>
        <pc:spChg chg="mod">
          <ac:chgData name="Felipe Alvares De Faria" userId="87c61fc5-1751-4d67-8ea9-fd0c01cc1d9e" providerId="ADAL" clId="{93FE37B1-4A62-41EF-93F6-624B13AF48D8}" dt="2021-04-22T12:59:40.528" v="666" actId="6549"/>
          <ac:spMkLst>
            <pc:docMk/>
            <pc:sldMk cId="3492534025" sldId="7571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93FE37B1-4A62-41EF-93F6-624B13AF48D8}" dt="2021-04-22T13:00:12.111" v="686" actId="20577"/>
          <ac:spMkLst>
            <pc:docMk/>
            <pc:sldMk cId="3492534025" sldId="7571"/>
            <ac:spMk id="3" creationId="{EDA23A88-5DFE-4D9B-A0BC-F603AE395949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" creationId="{58C1783D-E550-42C6-B367-63B436F2D9DA}"/>
          </ac:spMkLst>
        </pc:spChg>
        <pc:spChg chg="add del mod">
          <ac:chgData name="Felipe Alvares De Faria" userId="87c61fc5-1751-4d67-8ea9-fd0c01cc1d9e" providerId="ADAL" clId="{93FE37B1-4A62-41EF-93F6-624B13AF48D8}" dt="2021-04-22T13:00:25.923" v="689" actId="478"/>
          <ac:spMkLst>
            <pc:docMk/>
            <pc:sldMk cId="3492534025" sldId="7571"/>
            <ac:spMk id="6" creationId="{B050B8AE-04D1-452B-BBA9-7EF98DC7259F}"/>
          </ac:spMkLst>
        </pc:spChg>
        <pc:spChg chg="add mod">
          <ac:chgData name="Felipe Alvares De Faria" userId="87c61fc5-1751-4d67-8ea9-fd0c01cc1d9e" providerId="ADAL" clId="{93FE37B1-4A62-41EF-93F6-624B13AF48D8}" dt="2021-04-22T13:10:26.564" v="799" actId="20577"/>
          <ac:spMkLst>
            <pc:docMk/>
            <pc:sldMk cId="3492534025" sldId="7571"/>
            <ac:spMk id="7" creationId="{7B05BB25-EE20-4669-A425-9FFA435447CF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19" creationId="{B27FE66F-9107-4772-9F0A-C427E48C7BE1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0" creationId="{7C4F734C-BAB7-412B-88C0-1100A31E1E07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2" creationId="{0644463B-52FC-4AD5-A425-805675BA21E3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3" creationId="{D688E968-1898-4E65-AC4B-019CA41FBA6C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4" creationId="{CC9D8C54-1D2B-4A3C-877E-390AB9551B3B}"/>
          </ac:spMkLst>
        </pc:spChg>
        <pc:spChg chg="mod topLvl">
          <ac:chgData name="Felipe Alvares De Faria" userId="87c61fc5-1751-4d67-8ea9-fd0c01cc1d9e" providerId="ADAL" clId="{93FE37B1-4A62-41EF-93F6-624B13AF48D8}" dt="2021-04-22T13:02:55.092" v="717" actId="165"/>
          <ac:spMkLst>
            <pc:docMk/>
            <pc:sldMk cId="3492534025" sldId="7571"/>
            <ac:spMk id="27" creationId="{D6B56248-A801-4E50-99F2-D0F96921E185}"/>
          </ac:spMkLst>
        </pc:spChg>
        <pc:spChg chg="mod topLvl">
          <ac:chgData name="Felipe Alvares De Faria" userId="87c61fc5-1751-4d67-8ea9-fd0c01cc1d9e" providerId="ADAL" clId="{93FE37B1-4A62-41EF-93F6-624B13AF48D8}" dt="2021-04-22T13:02:55.092" v="717" actId="165"/>
          <ac:spMkLst>
            <pc:docMk/>
            <pc:sldMk cId="3492534025" sldId="7571"/>
            <ac:spMk id="28" creationId="{6EAE0779-2AEB-47DE-935E-7521A23DD24F}"/>
          </ac:spMkLst>
        </pc:spChg>
        <pc:spChg chg="mod topLvl">
          <ac:chgData name="Felipe Alvares De Faria" userId="87c61fc5-1751-4d67-8ea9-fd0c01cc1d9e" providerId="ADAL" clId="{93FE37B1-4A62-41EF-93F6-624B13AF48D8}" dt="2021-04-22T13:02:55.092" v="717" actId="165"/>
          <ac:spMkLst>
            <pc:docMk/>
            <pc:sldMk cId="3492534025" sldId="7571"/>
            <ac:spMk id="29" creationId="{2361E17F-BC66-46BF-8E4E-BFA26BD2E8BA}"/>
          </ac:spMkLst>
        </pc:spChg>
        <pc:spChg chg="mod topLvl">
          <ac:chgData name="Felipe Alvares De Faria" userId="87c61fc5-1751-4d67-8ea9-fd0c01cc1d9e" providerId="ADAL" clId="{93FE37B1-4A62-41EF-93F6-624B13AF48D8}" dt="2021-04-22T13:10:46.361" v="842" actId="20577"/>
          <ac:spMkLst>
            <pc:docMk/>
            <pc:sldMk cId="3492534025" sldId="7571"/>
            <ac:spMk id="30" creationId="{9E56B54C-7390-4F60-B4A7-0607F97449F5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0" creationId="{30C5E816-6061-4108-9C33-856931C00580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6" creationId="{6FC9B9BD-BC46-4FC9-97FF-F35DE064C8C1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7" creationId="{2C47F65F-BB26-4960-A1C0-9273D68ED31C}"/>
          </ac:spMkLst>
        </pc:spChg>
        <pc:grpChg chg="del">
          <ac:chgData name="Felipe Alvares De Faria" userId="87c61fc5-1751-4d67-8ea9-fd0c01cc1d9e" providerId="ADAL" clId="{93FE37B1-4A62-41EF-93F6-624B13AF48D8}" dt="2021-04-22T13:00:08.735" v="685" actId="478"/>
          <ac:grpSpMkLst>
            <pc:docMk/>
            <pc:sldMk cId="3492534025" sldId="7571"/>
            <ac:grpSpMk id="16" creationId="{85CCE586-4681-4C4C-BDF2-BE9CD491C461}"/>
          </ac:grpSpMkLst>
        </pc:grpChg>
        <pc:grpChg chg="add del mod">
          <ac:chgData name="Felipe Alvares De Faria" userId="87c61fc5-1751-4d67-8ea9-fd0c01cc1d9e" providerId="ADAL" clId="{93FE37B1-4A62-41EF-93F6-624B13AF48D8}" dt="2021-04-22T13:02:55.092" v="717" actId="165"/>
          <ac:grpSpMkLst>
            <pc:docMk/>
            <pc:sldMk cId="3492534025" sldId="7571"/>
            <ac:grpSpMk id="25" creationId="{9313A8C7-9E31-45BC-8E95-33144F894E70}"/>
          </ac:grpSpMkLst>
        </pc:grpChg>
        <pc:grpChg chg="del">
          <ac:chgData name="Felipe Alvares De Faria" userId="87c61fc5-1751-4d67-8ea9-fd0c01cc1d9e" providerId="ADAL" clId="{93FE37B1-4A62-41EF-93F6-624B13AF48D8}" dt="2021-04-22T13:00:08.735" v="685" actId="478"/>
          <ac:grpSpMkLst>
            <pc:docMk/>
            <pc:sldMk cId="3492534025" sldId="7571"/>
            <ac:grpSpMk id="41" creationId="{D833A300-D9FB-4EE2-AF95-A9BF78CE0207}"/>
          </ac:grpSpMkLst>
        </pc:grpChg>
        <pc:picChg chg="del">
          <ac:chgData name="Felipe Alvares De Faria" userId="87c61fc5-1751-4d67-8ea9-fd0c01cc1d9e" providerId="ADAL" clId="{93FE37B1-4A62-41EF-93F6-624B13AF48D8}" dt="2021-04-22T13:00:08.735" v="685" actId="478"/>
          <ac:picMkLst>
            <pc:docMk/>
            <pc:sldMk cId="3492534025" sldId="7571"/>
            <ac:picMk id="5" creationId="{EF9F0B76-CB14-4D63-8094-A51DBD17DA0D}"/>
          </ac:picMkLst>
        </pc:picChg>
        <pc:picChg chg="del mod topLvl">
          <ac:chgData name="Felipe Alvares De Faria" userId="87c61fc5-1751-4d67-8ea9-fd0c01cc1d9e" providerId="ADAL" clId="{93FE37B1-4A62-41EF-93F6-624B13AF48D8}" dt="2021-04-22T13:02:57.487" v="718" actId="478"/>
          <ac:picMkLst>
            <pc:docMk/>
            <pc:sldMk cId="3492534025" sldId="7571"/>
            <ac:picMk id="26" creationId="{6AEB8C83-1F26-4F3D-8F47-1D8FFCA24195}"/>
          </ac:picMkLst>
        </pc:picChg>
        <pc:picChg chg="del mod topLvl">
          <ac:chgData name="Felipe Alvares De Faria" userId="87c61fc5-1751-4d67-8ea9-fd0c01cc1d9e" providerId="ADAL" clId="{93FE37B1-4A62-41EF-93F6-624B13AF48D8}" dt="2021-04-22T13:02:59.195" v="719" actId="478"/>
          <ac:picMkLst>
            <pc:docMk/>
            <pc:sldMk cId="3492534025" sldId="7571"/>
            <ac:picMk id="31" creationId="{7B2F5544-32BE-4C10-AC49-6964DB732DE9}"/>
          </ac:picMkLst>
        </pc:picChg>
        <pc:picChg chg="del">
          <ac:chgData name="Felipe Alvares De Faria" userId="87c61fc5-1751-4d67-8ea9-fd0c01cc1d9e" providerId="ADAL" clId="{93FE37B1-4A62-41EF-93F6-624B13AF48D8}" dt="2021-04-22T13:00:08.735" v="685" actId="478"/>
          <ac:picMkLst>
            <pc:docMk/>
            <pc:sldMk cId="3492534025" sldId="7571"/>
            <ac:picMk id="1026" creationId="{7B884E40-0AAC-4823-A893-D8BFCA039AB6}"/>
          </ac:picMkLst>
        </pc:picChg>
        <pc:picChg chg="del">
          <ac:chgData name="Felipe Alvares De Faria" userId="87c61fc5-1751-4d67-8ea9-fd0c01cc1d9e" providerId="ADAL" clId="{93FE37B1-4A62-41EF-93F6-624B13AF48D8}" dt="2021-04-22T13:00:08.735" v="685" actId="478"/>
          <ac:picMkLst>
            <pc:docMk/>
            <pc:sldMk cId="3492534025" sldId="7571"/>
            <ac:picMk id="1030" creationId="{20442B46-28D9-4752-A46A-C6FDBFD623E2}"/>
          </ac:picMkLst>
        </pc:picChg>
      </pc:sldChg>
      <pc:sldChg chg="new del">
        <pc:chgData name="Felipe Alvares De Faria" userId="87c61fc5-1751-4d67-8ea9-fd0c01cc1d9e" providerId="ADAL" clId="{93FE37B1-4A62-41EF-93F6-624B13AF48D8}" dt="2021-04-22T12:59:17.383" v="650" actId="47"/>
        <pc:sldMkLst>
          <pc:docMk/>
          <pc:sldMk cId="678474442" sldId="7572"/>
        </pc:sldMkLst>
      </pc:sldChg>
      <pc:sldChg chg="addSp delSp modSp add mod">
        <pc:chgData name="Felipe Alvares De Faria" userId="87c61fc5-1751-4d67-8ea9-fd0c01cc1d9e" providerId="ADAL" clId="{93FE37B1-4A62-41EF-93F6-624B13AF48D8}" dt="2021-04-22T13:23:16.423" v="1556" actId="20577"/>
        <pc:sldMkLst>
          <pc:docMk/>
          <pc:sldMk cId="2106040861" sldId="7572"/>
        </pc:sldMkLst>
        <pc:spChg chg="del">
          <ac:chgData name="Felipe Alvares De Faria" userId="87c61fc5-1751-4d67-8ea9-fd0c01cc1d9e" providerId="ADAL" clId="{93FE37B1-4A62-41EF-93F6-624B13AF48D8}" dt="2021-04-22T13:13:04.058" v="896" actId="478"/>
          <ac:spMkLst>
            <pc:docMk/>
            <pc:sldMk cId="2106040861" sldId="7572"/>
            <ac:spMk id="3" creationId="{EDA23A88-5DFE-4D9B-A0BC-F603AE395949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7" creationId="{7B05BB25-EE20-4669-A425-9FFA435447CF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1" creationId="{30055024-B832-4983-AFDF-DA78327D42B0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2" creationId="{340B84C8-E8AC-4FD1-ACD9-276A5EB04C91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3" creationId="{056D9E7E-B6A1-4F68-8C3D-66E2BE22CAC8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4" creationId="{24A9C984-B8ED-4D66-BC91-177FABD679D5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5" creationId="{2DB5CCA4-EF2B-4E23-A760-A60DBC1F8BFC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6" creationId="{0C34E224-227D-45D9-992F-041B22706DF1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7" creationId="{D2813F6A-9C7A-4014-9FA6-4EC07D0092FC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19" creationId="{767832A4-E7D2-4660-9159-450E5C507FD8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0" creationId="{E3310D40-3D73-402E-92AE-ECF622CFCB68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22" creationId="{5490D46D-DA7F-4144-B227-A237B5E9E2D1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3" creationId="{13A53BFE-3A2B-48D8-A99F-48272F456D44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4" creationId="{B7E7ACDC-72BC-4A63-ABA1-A14344B53053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5" creationId="{C457B47E-DB3C-412D-A84B-7661BF8369F9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6" creationId="{69043899-5744-4A27-B05B-1B96E5F67263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27" creationId="{D6B56248-A801-4E50-99F2-D0F96921E185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28" creationId="{6EAE0779-2AEB-47DE-935E-7521A23DD24F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29" creationId="{2361E17F-BC66-46BF-8E4E-BFA26BD2E8BA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30" creationId="{9E56B54C-7390-4F60-B4A7-0607F97449F5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1" creationId="{5A880D14-B1E2-4A64-A64A-0FF6B8ACD6DE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2" creationId="{F4153F6B-718C-4D99-BC8D-C0CC98803CAF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33" creationId="{19242B0A-62CB-48D4-B543-0BDC9D8DAE61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34" creationId="{D2645770-2F52-4397-83C8-927419894BD5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6" creationId="{ADF03C93-B75E-42F7-A774-5F0D1F9D3D0D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7" creationId="{D6066E4F-2DF7-45D9-AA1A-C44F7D3A3F9A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38" creationId="{8A1DCB7D-93FE-45BE-9710-2305A9CC6F59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40" creationId="{E8B737D9-805A-4400-90EA-70D444F1F679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1" creationId="{5BDA757A-39D4-47EC-A451-1A00C9B0124E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43" creationId="{25F3B717-6465-4078-8D9D-E92DC858B52A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45" creationId="{9CDB8D66-80E9-4DC4-9FAE-5602C3ADE5A0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6" creationId="{F34CD56E-CA03-4F4D-8309-BE3E368B95C8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7" creationId="{7B48D3AC-B0AB-4C1A-85C4-5A9F8BE2E194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8" creationId="{79205CDA-0EBF-4A46-8DAD-DE4B7D9F8C47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0" creationId="{5DD258B5-F9E3-4CC2-A8C1-4CB9C5DCB872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1" creationId="{C7C12B05-35C3-4E77-8BDD-5E221BC7FC35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2" creationId="{2500CC07-1347-432D-8540-800B55B89485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3" creationId="{4A57D466-2B8B-4BE2-AC08-24B06946DAF5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4" creationId="{DB0AA85D-E3F8-46E7-9EAC-79FE5FAD68C8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5" creationId="{666F3CFF-26E1-4A47-B474-B2C81BD47E3F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6" creationId="{E0F06A1F-42B6-482C-B596-3AC1704339AC}"/>
          </ac:spMkLst>
        </pc:spChg>
        <pc:spChg chg="mod">
          <ac:chgData name="Felipe Alvares De Faria" userId="87c61fc5-1751-4d67-8ea9-fd0c01cc1d9e" providerId="ADAL" clId="{93FE37B1-4A62-41EF-93F6-624B13AF48D8}" dt="2021-04-22T13:12:40.257" v="883" actId="6549"/>
          <ac:spMkLst>
            <pc:docMk/>
            <pc:sldMk cId="2106040861" sldId="7572"/>
            <ac:spMk id="57" creationId="{BC5A3800-EDCE-41FE-9137-88F81D700013}"/>
          </ac:spMkLst>
        </pc:spChg>
        <pc:spChg chg="add mod">
          <ac:chgData name="Felipe Alvares De Faria" userId="87c61fc5-1751-4d67-8ea9-fd0c01cc1d9e" providerId="ADAL" clId="{93FE37B1-4A62-41EF-93F6-624B13AF48D8}" dt="2021-04-22T13:16:41.055" v="1307" actId="6549"/>
          <ac:spMkLst>
            <pc:docMk/>
            <pc:sldMk cId="2106040861" sldId="7572"/>
            <ac:spMk id="58" creationId="{306A71CF-8B92-4223-8E2E-F48E35272827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59" creationId="{B1E3DEF1-2063-42A1-A258-B91E603EE455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60" creationId="{BAB0254C-A385-4D1E-B5A7-62F016E31C07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61" creationId="{F80D2A2D-1D4D-460B-B7DE-EB2974B237B3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62" creationId="{FF317F3F-F00C-4E63-B751-D123A3BF3D82}"/>
          </ac:spMkLst>
        </pc:spChg>
        <pc:spChg chg="add del mod">
          <ac:chgData name="Felipe Alvares De Faria" userId="87c61fc5-1751-4d67-8ea9-fd0c01cc1d9e" providerId="ADAL" clId="{93FE37B1-4A62-41EF-93F6-624B13AF48D8}" dt="2021-04-22T13:16:21.602" v="1180" actId="478"/>
          <ac:spMkLst>
            <pc:docMk/>
            <pc:sldMk cId="2106040861" sldId="7572"/>
            <ac:spMk id="65" creationId="{E5D6ECB4-2D33-44CB-B83F-A786E9A37457}"/>
          </ac:spMkLst>
        </pc:spChg>
        <pc:spChg chg="add del mod">
          <ac:chgData name="Felipe Alvares De Faria" userId="87c61fc5-1751-4d67-8ea9-fd0c01cc1d9e" providerId="ADAL" clId="{93FE37B1-4A62-41EF-93F6-624B13AF48D8}" dt="2021-04-22T13:16:17.759" v="1179" actId="478"/>
          <ac:spMkLst>
            <pc:docMk/>
            <pc:sldMk cId="2106040861" sldId="7572"/>
            <ac:spMk id="66" creationId="{3995ECCA-0C2F-462E-A9D3-7324FA1EAC61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68" creationId="{F9396C74-B84B-4D38-AC94-C8452B1CB477}"/>
          </ac:spMkLst>
        </pc:spChg>
        <pc:spChg chg="add mod">
          <ac:chgData name="Felipe Alvares De Faria" userId="87c61fc5-1751-4d67-8ea9-fd0c01cc1d9e" providerId="ADAL" clId="{93FE37B1-4A62-41EF-93F6-624B13AF48D8}" dt="2021-04-22T13:23:16.423" v="1556" actId="20577"/>
          <ac:spMkLst>
            <pc:docMk/>
            <pc:sldMk cId="2106040861" sldId="7572"/>
            <ac:spMk id="69" creationId="{C4E32679-0902-4C7E-9F02-09E00843BA55}"/>
          </ac:spMkLst>
        </pc:spChg>
        <pc:spChg chg="add del mod">
          <ac:chgData name="Felipe Alvares De Faria" userId="87c61fc5-1751-4d67-8ea9-fd0c01cc1d9e" providerId="ADAL" clId="{93FE37B1-4A62-41EF-93F6-624B13AF48D8}" dt="2021-04-22T13:16:24.426" v="1181" actId="478"/>
          <ac:spMkLst>
            <pc:docMk/>
            <pc:sldMk cId="2106040861" sldId="7572"/>
            <ac:spMk id="70" creationId="{31841F53-75C7-4E8E-8260-FA80BAEA90A4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1" creationId="{FE6F546D-1BF2-4C06-9037-5CD6FEF6E614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2" creationId="{8CE51683-C31F-4551-BE7E-BE0CB3575717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4" creationId="{2DA385F7-49DB-4AA6-9E8E-05C226F81DD7}"/>
          </ac:spMkLst>
        </pc:spChg>
        <pc:spChg chg="add mod">
          <ac:chgData name="Felipe Alvares De Faria" userId="87c61fc5-1751-4d67-8ea9-fd0c01cc1d9e" providerId="ADAL" clId="{93FE37B1-4A62-41EF-93F6-624B13AF48D8}" dt="2021-04-22T13:23:02.086" v="1540" actId="6549"/>
          <ac:spMkLst>
            <pc:docMk/>
            <pc:sldMk cId="2106040861" sldId="7572"/>
            <ac:spMk id="75" creationId="{2FC933FB-E322-493D-A846-072F4FA397E9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6" creationId="{6836ADBA-210A-4D3C-A0B1-572BD2415D7E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8" creationId="{85E3F94B-12DA-48C6-AF11-C1892E8C8252}"/>
          </ac:spMkLst>
        </pc:spChg>
        <pc:spChg chg="add mod">
          <ac:chgData name="Felipe Alvares De Faria" userId="87c61fc5-1751-4d67-8ea9-fd0c01cc1d9e" providerId="ADAL" clId="{93FE37B1-4A62-41EF-93F6-624B13AF48D8}" dt="2021-04-22T13:23:10.743" v="1546" actId="20577"/>
          <ac:spMkLst>
            <pc:docMk/>
            <pc:sldMk cId="2106040861" sldId="7572"/>
            <ac:spMk id="79" creationId="{AF9BC01B-1202-4D3C-AD74-37910D21A935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81" creationId="{15831019-1526-40DE-B071-C119BF7E9655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83" creationId="{C56E92F3-5D61-41CE-B3EC-9664CE23E3CC}"/>
          </ac:spMkLst>
        </pc:spChg>
        <pc:spChg chg="add mod">
          <ac:chgData name="Felipe Alvares De Faria" userId="87c61fc5-1751-4d67-8ea9-fd0c01cc1d9e" providerId="ADAL" clId="{93FE37B1-4A62-41EF-93F6-624B13AF48D8}" dt="2021-04-22T13:23:13.263" v="1551" actId="20577"/>
          <ac:spMkLst>
            <pc:docMk/>
            <pc:sldMk cId="2106040861" sldId="7572"/>
            <ac:spMk id="84" creationId="{B26E9B18-679C-41B6-BB97-AB665E08E92B}"/>
          </ac:spMkLst>
        </pc:spChg>
        <pc:grpChg chg="add del mod">
          <ac:chgData name="Felipe Alvares De Faria" userId="87c61fc5-1751-4d67-8ea9-fd0c01cc1d9e" providerId="ADAL" clId="{93FE37B1-4A62-41EF-93F6-624B13AF48D8}" dt="2021-04-22T13:12:05.830" v="859" actId="478"/>
          <ac:grpSpMkLst>
            <pc:docMk/>
            <pc:sldMk cId="2106040861" sldId="7572"/>
            <ac:grpSpMk id="9" creationId="{8F7E0D5E-4324-4408-B961-2CA183E36AC4}"/>
          </ac:grpSpMkLst>
        </pc:grpChg>
        <pc:grpChg chg="add mod">
          <ac:chgData name="Felipe Alvares De Faria" userId="87c61fc5-1751-4d67-8ea9-fd0c01cc1d9e" providerId="ADAL" clId="{93FE37B1-4A62-41EF-93F6-624B13AF48D8}" dt="2021-04-22T13:13:08.699" v="910" actId="1035"/>
          <ac:grpSpMkLst>
            <pc:docMk/>
            <pc:sldMk cId="2106040861" sldId="7572"/>
            <ac:grpSpMk id="49" creationId="{2DE6706C-654E-4EE8-A789-B119C0410FA2}"/>
          </ac:grpSpMkLst>
        </pc:grp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10" creationId="{F3C1FA7D-A9D0-49E2-A835-22F18D75334E}"/>
          </ac:cxnSpMkLst>
        </pc:cxnChg>
        <pc:cxnChg chg="mod">
          <ac:chgData name="Felipe Alvares De Faria" userId="87c61fc5-1751-4d67-8ea9-fd0c01cc1d9e" providerId="ADAL" clId="{93FE37B1-4A62-41EF-93F6-624B13AF48D8}" dt="2021-04-22T13:12:05.830" v="859" actId="478"/>
          <ac:cxnSpMkLst>
            <pc:docMk/>
            <pc:sldMk cId="2106040861" sldId="7572"/>
            <ac:cxnSpMk id="18" creationId="{C78380C3-5EF2-4EEF-A118-0ACAD392BAFC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21" creationId="{B63D9194-4596-423D-824E-7C5E0129239B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35" creationId="{C371483C-7C7F-468B-A488-184BA6B1FE74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39" creationId="{019AAAD0-6A1D-4B40-BEC3-A898B8C036FF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42" creationId="{0894B856-B397-43BA-AB5F-A9CD249353B7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44" creationId="{09FFF5A6-A17B-46A1-A228-256B77348766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63" creationId="{E14B9B68-8532-4DF4-9058-2F77A2B216AA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64" creationId="{16F2A429-7815-434F-BF36-AB95209700F9}"/>
          </ac:cxnSpMkLst>
        </pc:cxnChg>
        <pc:cxnChg chg="add del mod">
          <ac:chgData name="Felipe Alvares De Faria" userId="87c61fc5-1751-4d67-8ea9-fd0c01cc1d9e" providerId="ADAL" clId="{93FE37B1-4A62-41EF-93F6-624B13AF48D8}" dt="2021-04-22T13:16:21.602" v="1180" actId="478"/>
          <ac:cxnSpMkLst>
            <pc:docMk/>
            <pc:sldMk cId="2106040861" sldId="7572"/>
            <ac:cxnSpMk id="67" creationId="{E6711A73-5505-4B60-BF19-367D91B6B08E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73" creationId="{0CBA07AE-DA4B-42C9-B672-A5A3109FA894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77" creationId="{585E038C-062F-4F66-804A-BC4D3D38F74B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80" creationId="{C4D8AAF4-3B7A-4968-9160-B4160437DC49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82" creationId="{78DE9DAF-1291-452C-BD5A-0464322C37BF}"/>
          </ac:cxnSpMkLst>
        </pc:cxnChg>
      </pc:sldChg>
      <pc:sldChg chg="addSp delSp modSp add mod">
        <pc:chgData name="Felipe Alvares De Faria" userId="87c61fc5-1751-4d67-8ea9-fd0c01cc1d9e" providerId="ADAL" clId="{93FE37B1-4A62-41EF-93F6-624B13AF48D8}" dt="2021-04-22T13:19:08.598" v="1508" actId="20577"/>
        <pc:sldMkLst>
          <pc:docMk/>
          <pc:sldMk cId="3862543268" sldId="7573"/>
        </pc:sldMkLst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58" creationId="{306A71CF-8B92-4223-8E2E-F48E3527282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59" creationId="{B1E3DEF1-2063-42A1-A258-B91E603EE45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0" creationId="{BAB0254C-A385-4D1E-B5A7-62F016E31C0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1" creationId="{F80D2A2D-1D4D-460B-B7DE-EB2974B237B3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2" creationId="{FF317F3F-F00C-4E63-B751-D123A3BF3D82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8" creationId="{F9396C74-B84B-4D38-AC94-C8452B1CB47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9" creationId="{C4E32679-0902-4C7E-9F02-09E00843BA5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1" creationId="{FE6F546D-1BF2-4C06-9037-5CD6FEF6E614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2" creationId="{8CE51683-C31F-4551-BE7E-BE0CB357571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4" creationId="{2DA385F7-49DB-4AA6-9E8E-05C226F81DD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5" creationId="{2FC933FB-E322-493D-A846-072F4FA397E9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6" creationId="{6836ADBA-210A-4D3C-A0B1-572BD2415D7E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8" creationId="{85E3F94B-12DA-48C6-AF11-C1892E8C8252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9" creationId="{AF9BC01B-1202-4D3C-AD74-37910D21A93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81" creationId="{15831019-1526-40DE-B071-C119BF7E965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83" creationId="{C56E92F3-5D61-41CE-B3EC-9664CE23E3CC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84" creationId="{B26E9B18-679C-41B6-BB97-AB665E08E92B}"/>
          </ac:spMkLst>
        </pc:spChg>
        <pc:grpChg chg="del">
          <ac:chgData name="Felipe Alvares De Faria" userId="87c61fc5-1751-4d67-8ea9-fd0c01cc1d9e" providerId="ADAL" clId="{93FE37B1-4A62-41EF-93F6-624B13AF48D8}" dt="2021-04-22T13:18:02.855" v="1469" actId="478"/>
          <ac:grpSpMkLst>
            <pc:docMk/>
            <pc:sldMk cId="3862543268" sldId="7573"/>
            <ac:grpSpMk id="49" creationId="{2DE6706C-654E-4EE8-A789-B119C0410FA2}"/>
          </ac:grpSpMkLst>
        </pc:grpChg>
        <pc:graphicFrameChg chg="add mod modGraphic">
          <ac:chgData name="Felipe Alvares De Faria" userId="87c61fc5-1751-4d67-8ea9-fd0c01cc1d9e" providerId="ADAL" clId="{93FE37B1-4A62-41EF-93F6-624B13AF48D8}" dt="2021-04-22T13:19:08.598" v="1508" actId="20577"/>
          <ac:graphicFrameMkLst>
            <pc:docMk/>
            <pc:sldMk cId="3862543268" sldId="7573"/>
            <ac:graphicFrameMk id="35" creationId="{2CD92F51-9EEA-47EB-BDAC-EFE784DC22C2}"/>
          </ac:graphicFrameMkLst>
        </pc:graphicFrame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63" creationId="{E14B9B68-8532-4DF4-9058-2F77A2B216AA}"/>
          </ac:cxnSpMkLst>
        </pc:cxnChg>
        <pc:cxnChg chg="del mod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64" creationId="{16F2A429-7815-434F-BF36-AB95209700F9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73" creationId="{0CBA07AE-DA4B-42C9-B672-A5A3109FA894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77" creationId="{585E038C-062F-4F66-804A-BC4D3D38F74B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80" creationId="{C4D8AAF4-3B7A-4968-9160-B4160437DC49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82" creationId="{78DE9DAF-1291-452C-BD5A-0464322C37BF}"/>
          </ac:cxnSpMkLst>
        </pc:cxnChg>
      </pc:sldChg>
      <pc:sldChg chg="addSp delSp modSp add mod">
        <pc:chgData name="Felipe Alvares De Faria" userId="87c61fc5-1751-4d67-8ea9-fd0c01cc1d9e" providerId="ADAL" clId="{93FE37B1-4A62-41EF-93F6-624B13AF48D8}" dt="2021-04-22T13:24:52.701" v="1606" actId="166"/>
        <pc:sldMkLst>
          <pc:docMk/>
          <pc:sldMk cId="798480517" sldId="7574"/>
        </pc:sldMkLst>
        <pc:spChg chg="mod">
          <ac:chgData name="Felipe Alvares De Faria" userId="87c61fc5-1751-4d67-8ea9-fd0c01cc1d9e" providerId="ADAL" clId="{93FE37B1-4A62-41EF-93F6-624B13AF48D8}" dt="2021-04-22T13:24:36.972" v="1605" actId="20577"/>
          <ac:spMkLst>
            <pc:docMk/>
            <pc:sldMk cId="798480517" sldId="7574"/>
            <ac:spMk id="20" creationId="{BE081101-1730-4456-8AD5-682A365EDBD5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1" creationId="{1E5AA587-63CC-4944-9351-0CCC1D2894B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2" creationId="{1E923166-2F89-43E7-B00C-2BED6FAE1E1B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3" creationId="{B6C777A2-71E7-4745-968C-EE5829D7DCB5}"/>
          </ac:spMkLst>
        </pc:spChg>
        <pc:spChg chg="mod">
          <ac:chgData name="Felipe Alvares De Faria" userId="87c61fc5-1751-4d67-8ea9-fd0c01cc1d9e" providerId="ADAL" clId="{93FE37B1-4A62-41EF-93F6-624B13AF48D8}" dt="2021-04-22T13:24:33.378" v="1602" actId="20577"/>
          <ac:spMkLst>
            <pc:docMk/>
            <pc:sldMk cId="798480517" sldId="7574"/>
            <ac:spMk id="24" creationId="{44D2CAFB-35DB-4421-B0FF-E55CFF247C66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5" creationId="{673BA977-8963-4DD3-806E-DFAAA9589096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6" creationId="{925AB9AB-2331-474F-9555-F47422935630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7" creationId="{61E7EA60-C98D-4FE4-BDE4-E19733DB2114}"/>
          </ac:spMkLst>
        </pc:spChg>
        <pc:spChg chg="mod">
          <ac:chgData name="Felipe Alvares De Faria" userId="87c61fc5-1751-4d67-8ea9-fd0c01cc1d9e" providerId="ADAL" clId="{93FE37B1-4A62-41EF-93F6-624B13AF48D8}" dt="2021-04-22T13:24:27.502" v="1599" actId="20577"/>
          <ac:spMkLst>
            <pc:docMk/>
            <pc:sldMk cId="798480517" sldId="7574"/>
            <ac:spMk id="28" creationId="{AFF678A9-3386-48A1-B149-0CE7BAEB7944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9" creationId="{4F08A727-FEDB-4238-B83D-0932AC06CFCF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0" creationId="{5F274BCF-6DDE-4981-A10F-21E0FCF8EBB0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1" creationId="{A372FF49-354E-4CDD-9836-094316904592}"/>
          </ac:spMkLst>
        </pc:spChg>
        <pc:spChg chg="mod">
          <ac:chgData name="Felipe Alvares De Faria" userId="87c61fc5-1751-4d67-8ea9-fd0c01cc1d9e" providerId="ADAL" clId="{93FE37B1-4A62-41EF-93F6-624B13AF48D8}" dt="2021-04-22T13:24:23.724" v="1596" actId="20577"/>
          <ac:spMkLst>
            <pc:docMk/>
            <pc:sldMk cId="798480517" sldId="7574"/>
            <ac:spMk id="32" creationId="{A6D6CB8F-E0FC-41FA-863D-7AAAB340E82E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3" creationId="{64287193-B90F-493D-9EF1-D7BCE15F125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4" creationId="{989AE8A4-11A1-4C0B-8759-E4D0A3B76151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6" creationId="{46F9E72A-D01B-493E-8859-1E77D3CD0D4C}"/>
          </ac:spMkLst>
        </pc:spChg>
        <pc:spChg chg="mod">
          <ac:chgData name="Felipe Alvares De Faria" userId="87c61fc5-1751-4d67-8ea9-fd0c01cc1d9e" providerId="ADAL" clId="{93FE37B1-4A62-41EF-93F6-624B13AF48D8}" dt="2021-04-22T13:24:19.578" v="1593" actId="20577"/>
          <ac:spMkLst>
            <pc:docMk/>
            <pc:sldMk cId="798480517" sldId="7574"/>
            <ac:spMk id="37" creationId="{ED212D94-94DC-402E-85B1-A95FE8E15D43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8" creationId="{B7B06C79-C8FA-4332-B1BA-931B57299760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9" creationId="{3F5CFB8E-9661-4102-869B-7B1ECDF1C3F1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0" creationId="{A9819432-44CC-4EDF-B5DD-8E97898EEEE9}"/>
          </ac:spMkLst>
        </pc:spChg>
        <pc:spChg chg="mod">
          <ac:chgData name="Felipe Alvares De Faria" userId="87c61fc5-1751-4d67-8ea9-fd0c01cc1d9e" providerId="ADAL" clId="{93FE37B1-4A62-41EF-93F6-624B13AF48D8}" dt="2021-04-22T13:24:02.007" v="1579" actId="20577"/>
          <ac:spMkLst>
            <pc:docMk/>
            <pc:sldMk cId="798480517" sldId="7574"/>
            <ac:spMk id="41" creationId="{3271FAF5-677F-45BB-9193-C7A6693EED85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2" creationId="{2A493300-A5F7-4D30-AC0F-A6DB5D224B82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3" creationId="{565FFA08-B962-434B-8C31-E32957C6A95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4" creationId="{1B6B224D-EA58-4CB0-B25A-8E37D7FDCA5E}"/>
          </ac:spMkLst>
        </pc:spChg>
        <pc:spChg chg="mod">
          <ac:chgData name="Felipe Alvares De Faria" userId="87c61fc5-1751-4d67-8ea9-fd0c01cc1d9e" providerId="ADAL" clId="{93FE37B1-4A62-41EF-93F6-624B13AF48D8}" dt="2021-04-22T13:23:51.228" v="1576" actId="20577"/>
          <ac:spMkLst>
            <pc:docMk/>
            <pc:sldMk cId="798480517" sldId="7574"/>
            <ac:spMk id="45" creationId="{C341D4EC-E7DB-49CD-9406-9B369F9729B3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6" creationId="{15584802-E503-4E8A-B705-5CA67970B1CD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7" creationId="{A01784A9-5CA6-4AC6-B973-0F73F4DF77DC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8" creationId="{A7008B11-87F0-4E98-B333-51134C2BE0C0}"/>
          </ac:spMkLst>
        </pc:spChg>
        <pc:spChg chg="mod">
          <ac:chgData name="Felipe Alvares De Faria" userId="87c61fc5-1751-4d67-8ea9-fd0c01cc1d9e" providerId="ADAL" clId="{93FE37B1-4A62-41EF-93F6-624B13AF48D8}" dt="2021-04-22T13:24:10.678" v="1590" actId="20577"/>
          <ac:spMkLst>
            <pc:docMk/>
            <pc:sldMk cId="798480517" sldId="7574"/>
            <ac:spMk id="49" creationId="{8E103DDF-835B-4DFF-8961-9A3C07AEAF1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50" creationId="{A8D1F875-D930-45FE-9AF7-A97739878BB7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51" creationId="{24918672-57A7-47F3-B68D-0C8428F00783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52" creationId="{1F1300C6-ACB7-453D-92C6-AC050EDA8BB0}"/>
          </ac:spMkLst>
        </pc:spChg>
        <pc:spChg chg="add mod">
          <ac:chgData name="Felipe Alvares De Faria" userId="87c61fc5-1751-4d67-8ea9-fd0c01cc1d9e" providerId="ADAL" clId="{93FE37B1-4A62-41EF-93F6-624B13AF48D8}" dt="2021-04-22T13:23:37.326" v="1558" actId="1076"/>
          <ac:spMkLst>
            <pc:docMk/>
            <pc:sldMk cId="798480517" sldId="7574"/>
            <ac:spMk id="53" creationId="{7865AC57-FFE4-49B1-82FA-F592DD37650A}"/>
          </ac:spMkLst>
        </pc:spChg>
        <pc:spChg chg="mod">
          <ac:chgData name="Felipe Alvares De Faria" userId="87c61fc5-1751-4d67-8ea9-fd0c01cc1d9e" providerId="ADAL" clId="{93FE37B1-4A62-41EF-93F6-624B13AF48D8}" dt="2021-04-22T13:23:33.315" v="1557"/>
          <ac:spMkLst>
            <pc:docMk/>
            <pc:sldMk cId="798480517" sldId="7574"/>
            <ac:spMk id="56" creationId="{AF38BD8E-EAFF-40C3-894F-23F4A28AE7E9}"/>
          </ac:spMkLst>
        </pc:spChg>
        <pc:grpChg chg="add mod">
          <ac:chgData name="Felipe Alvares De Faria" userId="87c61fc5-1751-4d67-8ea9-fd0c01cc1d9e" providerId="ADAL" clId="{93FE37B1-4A62-41EF-93F6-624B13AF48D8}" dt="2021-04-22T13:22:49.241" v="1527" actId="1035"/>
          <ac:grpSpMkLst>
            <pc:docMk/>
            <pc:sldMk cId="798480517" sldId="7574"/>
            <ac:grpSpMk id="4" creationId="{6D50B732-244C-4568-8ED0-DFD9B464A1E5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5" creationId="{7F4C542C-3B98-4C9D-8F6B-867158593509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6" creationId="{FF648791-4D8D-47BD-90B1-254F30129FFA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7" creationId="{CB154C98-3AEC-4187-8D04-360263868E0B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8" creationId="{CDF5194A-6F75-4E94-939D-24CA27AFF3AE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9" creationId="{1489433F-2141-4644-8455-6FFE020DB7ED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10" creationId="{32688A1C-4048-4BD2-99CA-5CB4A5DFDE9A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14" creationId="{4E709083-CD43-4CD8-B548-ED933D9E123A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15" creationId="{81E866D7-FF1E-4D52-B63C-B7FD5E6F01EF}"/>
          </ac:grpSpMkLst>
        </pc:grpChg>
        <pc:grpChg chg="add mod">
          <ac:chgData name="Felipe Alvares De Faria" userId="87c61fc5-1751-4d67-8ea9-fd0c01cc1d9e" providerId="ADAL" clId="{93FE37B1-4A62-41EF-93F6-624B13AF48D8}" dt="2021-04-22T13:23:37.326" v="1558" actId="1076"/>
          <ac:grpSpMkLst>
            <pc:docMk/>
            <pc:sldMk cId="798480517" sldId="7574"/>
            <ac:grpSpMk id="54" creationId="{A93DCC80-11CF-43DD-BBD6-DBDC4DA6A572}"/>
          </ac:grpSpMkLst>
        </pc:grpChg>
        <pc:graphicFrameChg chg="del">
          <ac:chgData name="Felipe Alvares De Faria" userId="87c61fc5-1751-4d67-8ea9-fd0c01cc1d9e" providerId="ADAL" clId="{93FE37B1-4A62-41EF-93F6-624B13AF48D8}" dt="2021-04-22T13:22:04.086" v="1510" actId="478"/>
          <ac:graphicFrameMkLst>
            <pc:docMk/>
            <pc:sldMk cId="798480517" sldId="7574"/>
            <ac:graphicFrameMk id="35" creationId="{2CD92F51-9EEA-47EB-BDAC-EFE784DC22C2}"/>
          </ac:graphicFrameMkLst>
        </pc:graphicFrameChg>
        <pc:picChg chg="mod ord">
          <ac:chgData name="Felipe Alvares De Faria" userId="87c61fc5-1751-4d67-8ea9-fd0c01cc1d9e" providerId="ADAL" clId="{93FE37B1-4A62-41EF-93F6-624B13AF48D8}" dt="2021-04-22T13:24:52.701" v="1606" actId="166"/>
          <ac:picMkLst>
            <pc:docMk/>
            <pc:sldMk cId="798480517" sldId="7574"/>
            <ac:picMk id="55" creationId="{D91312B2-8739-4A57-9FDF-F68B4A42B049}"/>
          </ac:picMkLst>
        </pc:pic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1" creationId="{EBB25697-7D9F-40D1-A3B1-2CE1C4767436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2" creationId="{76E6AB87-5866-4505-AB0C-63CDBD7668AE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3" creationId="{6C1BF4C9-D2FD-40ED-A31E-0AF3A3EE1CDC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6" creationId="{F4C2E1CE-1F1B-4530-9490-65E59A0B5249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7" creationId="{430A195D-34FB-4E04-AA3D-28B4000380C6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8" creationId="{65A32EB3-E46D-474D-9DFC-EE9F4158D34E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9" creationId="{0DD92576-C919-4A11-8CF9-78CD1D9A5DD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22/04/2021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22/04/2021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649404" y="237340"/>
            <a:ext cx="1029601" cy="3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6322259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649404" y="237340"/>
            <a:ext cx="1029601" cy="3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1783044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8168161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800" b="1" dirty="0">
                <a:solidFill>
                  <a:srgbClr val="FFFFFF"/>
                </a:solidFill>
              </a:rPr>
              <a:t>|  </a:t>
            </a:r>
            <a:fld id="{71EF6356-4B8C-4DE9-B60E-B38B9152DEE1}" type="slidenum">
              <a:rPr lang="pt-BR" sz="800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800" b="1" dirty="0">
              <a:solidFill>
                <a:srgbClr val="FFFFFF"/>
              </a:solidFill>
            </a:endParaRPr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342875">
              <a:buFont typeface="Arial" pitchFamily="34" charset="0"/>
              <a:buNone/>
              <a:defRPr/>
            </a:pPr>
            <a:r>
              <a:rPr lang="pt-BR" sz="800" dirty="0">
                <a:solidFill>
                  <a:srgbClr val="FFFFFF"/>
                </a:solidFill>
                <a:latin typeface="Arial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5153"/>
      </p:ext>
    </p:extLst>
  </p:cSld>
  <p:clrMapOvr>
    <a:masterClrMapping/>
  </p:clrMapOvr>
  <p:transition spd="slow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800" b="1" dirty="0">
                <a:solidFill>
                  <a:srgbClr val="FFFFFF"/>
                </a:solidFill>
              </a:rPr>
              <a:t>  </a:t>
            </a:r>
            <a:fld id="{71EF6356-4B8C-4DE9-B60E-B38B9152DEE1}" type="slidenum">
              <a:rPr lang="pt-BR" sz="800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800" b="1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402"/>
      </p:ext>
    </p:extLst>
  </p:cSld>
  <p:clrMapOvr>
    <a:masterClrMapping/>
  </p:clrMapOvr>
  <p:transition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/>
              <a:t>Belo Horizonte, MG – Abril de 2021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972000" y="1201479"/>
            <a:ext cx="7200000" cy="779111"/>
          </a:xfrm>
        </p:spPr>
        <p:txBody>
          <a:bodyPr/>
          <a:lstStyle/>
          <a:p>
            <a:r>
              <a:rPr lang="pt-BR" dirty="0"/>
              <a:t>Modelo de </a:t>
            </a:r>
            <a:r>
              <a:rPr lang="pt-BR" dirty="0" err="1"/>
              <a:t>Kick</a:t>
            </a:r>
            <a:r>
              <a:rPr lang="pt-BR" dirty="0"/>
              <a:t> off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A6D981-3EA5-4929-8C02-6254BCA8F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8" t="19130" r="42967" b="72270"/>
          <a:stretch/>
        </p:blipFill>
        <p:spPr>
          <a:xfrm>
            <a:off x="3547755" y="281353"/>
            <a:ext cx="2048491" cy="6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52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KICK OFF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23A88-5DFE-4D9B-A0BC-F603AE395949}"/>
              </a:ext>
            </a:extLst>
          </p:cNvPr>
          <p:cNvSpPr txBox="1">
            <a:spLocks/>
          </p:cNvSpPr>
          <p:nvPr/>
        </p:nvSpPr>
        <p:spPr>
          <a:xfrm>
            <a:off x="302478" y="613174"/>
            <a:ext cx="8394955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kern="120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68574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28622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49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Até chegarmos à reunião de </a:t>
            </a:r>
            <a:r>
              <a:rPr lang="pt-BR" dirty="0" err="1"/>
              <a:t>kick</a:t>
            </a:r>
            <a:r>
              <a:rPr lang="pt-BR" dirty="0"/>
              <a:t> off, o projeto passou pelas seguintes etapas.</a:t>
            </a:r>
          </a:p>
        </p:txBody>
      </p:sp>
      <p:sp>
        <p:nvSpPr>
          <p:cNvPr id="68" name="Retângulo de cantos arredondados 38">
            <a:extLst>
              <a:ext uri="{FF2B5EF4-FFF2-40B4-BE49-F238E27FC236}">
                <a16:creationId xmlns:a16="http://schemas.microsoft.com/office/drawing/2014/main" id="{A837446C-A39E-47DE-9E2F-89978AA2D1EB}"/>
              </a:ext>
            </a:extLst>
          </p:cNvPr>
          <p:cNvSpPr/>
          <p:nvPr/>
        </p:nvSpPr>
        <p:spPr>
          <a:xfrm>
            <a:off x="1100477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Definição do líder do projeto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69" name="Retângulo de cantos arredondados 44">
            <a:extLst>
              <a:ext uri="{FF2B5EF4-FFF2-40B4-BE49-F238E27FC236}">
                <a16:creationId xmlns:a16="http://schemas.microsoft.com/office/drawing/2014/main" id="{AEC52F4C-26A6-4C0B-89AD-317477749564}"/>
              </a:ext>
            </a:extLst>
          </p:cNvPr>
          <p:cNvSpPr/>
          <p:nvPr/>
        </p:nvSpPr>
        <p:spPr>
          <a:xfrm>
            <a:off x="7653627" y="1607666"/>
            <a:ext cx="1112815" cy="699209"/>
          </a:xfrm>
          <a:prstGeom prst="roundRect">
            <a:avLst/>
          </a:prstGeom>
          <a:solidFill>
            <a:srgbClr val="F5811E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Kick-off de Validação do Planejamento</a:t>
            </a:r>
          </a:p>
        </p:txBody>
      </p:sp>
      <p:sp>
        <p:nvSpPr>
          <p:cNvPr id="70" name="Forma livre 45">
            <a:extLst>
              <a:ext uri="{FF2B5EF4-FFF2-40B4-BE49-F238E27FC236}">
                <a16:creationId xmlns:a16="http://schemas.microsoft.com/office/drawing/2014/main" id="{68D6FCAC-C1A5-4074-8917-174B3D607553}"/>
              </a:ext>
            </a:extLst>
          </p:cNvPr>
          <p:cNvSpPr/>
          <p:nvPr/>
        </p:nvSpPr>
        <p:spPr>
          <a:xfrm>
            <a:off x="1206898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1" name="Forma livre 46">
            <a:extLst>
              <a:ext uri="{FF2B5EF4-FFF2-40B4-BE49-F238E27FC236}">
                <a16:creationId xmlns:a16="http://schemas.microsoft.com/office/drawing/2014/main" id="{E5771CFD-3CEC-4F5C-824F-0E7EAB2E1EA3}"/>
              </a:ext>
            </a:extLst>
          </p:cNvPr>
          <p:cNvSpPr/>
          <p:nvPr/>
        </p:nvSpPr>
        <p:spPr>
          <a:xfrm>
            <a:off x="1729875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2" name="Forma livre 47">
            <a:extLst>
              <a:ext uri="{FF2B5EF4-FFF2-40B4-BE49-F238E27FC236}">
                <a16:creationId xmlns:a16="http://schemas.microsoft.com/office/drawing/2014/main" id="{2CDD3F24-4547-43DE-AAB3-3B9C680456B3}"/>
              </a:ext>
            </a:extLst>
          </p:cNvPr>
          <p:cNvSpPr/>
          <p:nvPr/>
        </p:nvSpPr>
        <p:spPr>
          <a:xfrm>
            <a:off x="2542899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3" name="Forma livre 48">
            <a:extLst>
              <a:ext uri="{FF2B5EF4-FFF2-40B4-BE49-F238E27FC236}">
                <a16:creationId xmlns:a16="http://schemas.microsoft.com/office/drawing/2014/main" id="{752B2DE8-3547-4363-BFFF-841CD8AE0C49}"/>
              </a:ext>
            </a:extLst>
          </p:cNvPr>
          <p:cNvSpPr/>
          <p:nvPr/>
        </p:nvSpPr>
        <p:spPr>
          <a:xfrm>
            <a:off x="5467908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4" name="Forma livre 49">
            <a:extLst>
              <a:ext uri="{FF2B5EF4-FFF2-40B4-BE49-F238E27FC236}">
                <a16:creationId xmlns:a16="http://schemas.microsoft.com/office/drawing/2014/main" id="{6B42CBF8-52F0-41B5-98C4-5E16AEAE6BB4}"/>
              </a:ext>
            </a:extLst>
          </p:cNvPr>
          <p:cNvSpPr/>
          <p:nvPr/>
        </p:nvSpPr>
        <p:spPr>
          <a:xfrm>
            <a:off x="5994062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5" name="Forma livre 55">
            <a:extLst>
              <a:ext uri="{FF2B5EF4-FFF2-40B4-BE49-F238E27FC236}">
                <a16:creationId xmlns:a16="http://schemas.microsoft.com/office/drawing/2014/main" id="{F0A70D3C-0668-43F4-9921-3C55370C572D}"/>
              </a:ext>
            </a:extLst>
          </p:cNvPr>
          <p:cNvSpPr/>
          <p:nvPr/>
        </p:nvSpPr>
        <p:spPr>
          <a:xfrm>
            <a:off x="8123825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76" name="Conector de seta reta 56">
            <a:extLst>
              <a:ext uri="{FF2B5EF4-FFF2-40B4-BE49-F238E27FC236}">
                <a16:creationId xmlns:a16="http://schemas.microsoft.com/office/drawing/2014/main" id="{BA0E016F-986C-4821-AB74-76C3C5F81D1E}"/>
              </a:ext>
            </a:extLst>
          </p:cNvPr>
          <p:cNvCxnSpPr>
            <a:cxnSpLocks/>
          </p:cNvCxnSpPr>
          <p:nvPr/>
        </p:nvCxnSpPr>
        <p:spPr>
          <a:xfrm flipV="1">
            <a:off x="1017710" y="2971844"/>
            <a:ext cx="7812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ixaDeTexto 35">
            <a:extLst>
              <a:ext uri="{FF2B5EF4-FFF2-40B4-BE49-F238E27FC236}">
                <a16:creationId xmlns:a16="http://schemas.microsoft.com/office/drawing/2014/main" id="{089D6322-4290-4D33-97F3-F12FFA64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153" y="2999696"/>
            <a:ext cx="78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900" dirty="0">
                <a:solidFill>
                  <a:srgbClr val="000000"/>
                </a:solidFill>
                <a:latin typeface="+mn-lt"/>
                <a:cs typeface="Arial" charset="0"/>
              </a:rPr>
              <a:t>Tempo</a:t>
            </a:r>
            <a:endParaRPr lang="pt-BR" sz="6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09165030-8006-4918-939C-DA9A47E6A04F}"/>
              </a:ext>
            </a:extLst>
          </p:cNvPr>
          <p:cNvCxnSpPr>
            <a:cxnSpLocks/>
          </p:cNvCxnSpPr>
          <p:nvPr/>
        </p:nvCxnSpPr>
        <p:spPr>
          <a:xfrm>
            <a:off x="1319965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5421B11B-4249-449D-AEBD-33544BE85C51}"/>
              </a:ext>
            </a:extLst>
          </p:cNvPr>
          <p:cNvCxnSpPr>
            <a:cxnSpLocks/>
          </p:cNvCxnSpPr>
          <p:nvPr/>
        </p:nvCxnSpPr>
        <p:spPr>
          <a:xfrm>
            <a:off x="1850965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880C204-CE6D-454D-8FAC-B9E75D445061}"/>
              </a:ext>
            </a:extLst>
          </p:cNvPr>
          <p:cNvCxnSpPr>
            <a:cxnSpLocks/>
          </p:cNvCxnSpPr>
          <p:nvPr/>
        </p:nvCxnSpPr>
        <p:spPr>
          <a:xfrm>
            <a:off x="2625335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DC06907-D816-4891-97A2-DFC9DFEC7BE5}"/>
              </a:ext>
            </a:extLst>
          </p:cNvPr>
          <p:cNvCxnSpPr>
            <a:cxnSpLocks/>
          </p:cNvCxnSpPr>
          <p:nvPr/>
        </p:nvCxnSpPr>
        <p:spPr>
          <a:xfrm>
            <a:off x="5556471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6E4E6029-EAC5-4D93-816E-47E52C9431EC}"/>
              </a:ext>
            </a:extLst>
          </p:cNvPr>
          <p:cNvCxnSpPr>
            <a:cxnSpLocks/>
          </p:cNvCxnSpPr>
          <p:nvPr/>
        </p:nvCxnSpPr>
        <p:spPr>
          <a:xfrm>
            <a:off x="6088751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60274EC8-20E3-47DC-AE24-1B5C8EF9F1E2}"/>
              </a:ext>
            </a:extLst>
          </p:cNvPr>
          <p:cNvCxnSpPr>
            <a:cxnSpLocks/>
          </p:cNvCxnSpPr>
          <p:nvPr/>
        </p:nvCxnSpPr>
        <p:spPr>
          <a:xfrm>
            <a:off x="6940168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6E097761-FF79-4E49-9627-BBCD5ADE8FA5}"/>
              </a:ext>
            </a:extLst>
          </p:cNvPr>
          <p:cNvCxnSpPr>
            <a:cxnSpLocks/>
          </p:cNvCxnSpPr>
          <p:nvPr/>
        </p:nvCxnSpPr>
        <p:spPr>
          <a:xfrm>
            <a:off x="8236893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luxograma: Processo 84">
            <a:extLst>
              <a:ext uri="{FF2B5EF4-FFF2-40B4-BE49-F238E27FC236}">
                <a16:creationId xmlns:a16="http://schemas.microsoft.com/office/drawing/2014/main" id="{B572E7AB-E8CB-4045-9851-E3848038E00E}"/>
              </a:ext>
            </a:extLst>
          </p:cNvPr>
          <p:cNvSpPr/>
          <p:nvPr/>
        </p:nvSpPr>
        <p:spPr>
          <a:xfrm>
            <a:off x="817806" y="2550198"/>
            <a:ext cx="254562" cy="847629"/>
          </a:xfrm>
          <a:prstGeom prst="flowChartProcess">
            <a:avLst/>
          </a:prstGeom>
          <a:solidFill>
            <a:schemeClr val="bg1"/>
          </a:solidFill>
          <a:ln>
            <a:solidFill>
              <a:srgbClr val="1B7C5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cs typeface="Arial" charset="0"/>
              </a:rPr>
              <a:t>Início</a:t>
            </a:r>
          </a:p>
        </p:txBody>
      </p:sp>
      <p:sp>
        <p:nvSpPr>
          <p:cNvPr id="91" name="Retângulo de cantos arredondados 38">
            <a:extLst>
              <a:ext uri="{FF2B5EF4-FFF2-40B4-BE49-F238E27FC236}">
                <a16:creationId xmlns:a16="http://schemas.microsoft.com/office/drawing/2014/main" id="{C4A9B6BD-281F-40C2-85A9-5A6D81584166}"/>
              </a:ext>
            </a:extLst>
          </p:cNvPr>
          <p:cNvSpPr/>
          <p:nvPr/>
        </p:nvSpPr>
        <p:spPr>
          <a:xfrm>
            <a:off x="2161322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Definição da meta do projeto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92" name="Forma livre 47">
            <a:extLst>
              <a:ext uri="{FF2B5EF4-FFF2-40B4-BE49-F238E27FC236}">
                <a16:creationId xmlns:a16="http://schemas.microsoft.com/office/drawing/2014/main" id="{0E18249D-3070-43D5-9472-54B7170BFF62}"/>
              </a:ext>
            </a:extLst>
          </p:cNvPr>
          <p:cNvSpPr/>
          <p:nvPr/>
        </p:nvSpPr>
        <p:spPr>
          <a:xfrm>
            <a:off x="3635216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1C7FBA44-3952-40AF-96B7-78CACF9CCD34}"/>
              </a:ext>
            </a:extLst>
          </p:cNvPr>
          <p:cNvCxnSpPr>
            <a:cxnSpLocks/>
          </p:cNvCxnSpPr>
          <p:nvPr/>
        </p:nvCxnSpPr>
        <p:spPr>
          <a:xfrm>
            <a:off x="3717653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tângulo de cantos arredondados 38">
            <a:extLst>
              <a:ext uri="{FF2B5EF4-FFF2-40B4-BE49-F238E27FC236}">
                <a16:creationId xmlns:a16="http://schemas.microsoft.com/office/drawing/2014/main" id="{E3FD7FC1-C8FD-414C-AABF-5E58656562AE}"/>
              </a:ext>
            </a:extLst>
          </p:cNvPr>
          <p:cNvSpPr/>
          <p:nvPr/>
        </p:nvSpPr>
        <p:spPr>
          <a:xfrm>
            <a:off x="3253640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Elaboração do Termo de Abertura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BB88B7F5-724E-47B5-BE69-07CF8D8DC2D1}"/>
              </a:ext>
            </a:extLst>
          </p:cNvPr>
          <p:cNvSpPr/>
          <p:nvPr/>
        </p:nvSpPr>
        <p:spPr>
          <a:xfrm>
            <a:off x="681292" y="1145958"/>
            <a:ext cx="3563999" cy="2353584"/>
          </a:xfrm>
          <a:prstGeom prst="roundRect">
            <a:avLst>
              <a:gd name="adj" fmla="val 749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6B83CA19-0A6B-4F3C-BADE-AAD5AA723BAD}"/>
              </a:ext>
            </a:extLst>
          </p:cNvPr>
          <p:cNvSpPr txBox="1"/>
          <p:nvPr/>
        </p:nvSpPr>
        <p:spPr>
          <a:xfrm>
            <a:off x="916488" y="970281"/>
            <a:ext cx="152376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Iniciação</a:t>
            </a:r>
          </a:p>
        </p:txBody>
      </p:sp>
      <p:sp>
        <p:nvSpPr>
          <p:cNvPr id="97" name="Forma livre 47">
            <a:extLst>
              <a:ext uri="{FF2B5EF4-FFF2-40B4-BE49-F238E27FC236}">
                <a16:creationId xmlns:a16="http://schemas.microsoft.com/office/drawing/2014/main" id="{7D29F66C-0774-456E-83A4-48946EF849D6}"/>
              </a:ext>
            </a:extLst>
          </p:cNvPr>
          <p:cNvSpPr/>
          <p:nvPr/>
        </p:nvSpPr>
        <p:spPr>
          <a:xfrm>
            <a:off x="4715660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51853F44-7CF3-4248-80BF-035D73B3DCA8}"/>
              </a:ext>
            </a:extLst>
          </p:cNvPr>
          <p:cNvCxnSpPr>
            <a:cxnSpLocks/>
          </p:cNvCxnSpPr>
          <p:nvPr/>
        </p:nvCxnSpPr>
        <p:spPr>
          <a:xfrm>
            <a:off x="4798097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tângulo de cantos arredondados 38">
            <a:extLst>
              <a:ext uri="{FF2B5EF4-FFF2-40B4-BE49-F238E27FC236}">
                <a16:creationId xmlns:a16="http://schemas.microsoft.com/office/drawing/2014/main" id="{2437F34D-BE0F-4B1B-8105-D982A2217F90}"/>
              </a:ext>
            </a:extLst>
          </p:cNvPr>
          <p:cNvSpPr/>
          <p:nvPr/>
        </p:nvSpPr>
        <p:spPr>
          <a:xfrm>
            <a:off x="4334084" y="1607666"/>
            <a:ext cx="894361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Elaboração da EAP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00" name="Retângulo de cantos arredondados 38">
            <a:extLst>
              <a:ext uri="{FF2B5EF4-FFF2-40B4-BE49-F238E27FC236}">
                <a16:creationId xmlns:a16="http://schemas.microsoft.com/office/drawing/2014/main" id="{5F21FF2B-6F5E-488C-B9D1-EB97CD97ABE3}"/>
              </a:ext>
            </a:extLst>
          </p:cNvPr>
          <p:cNvSpPr/>
          <p:nvPr/>
        </p:nvSpPr>
        <p:spPr>
          <a:xfrm>
            <a:off x="5360568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Definição das atividades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01" name="Retângulo de cantos arredondados 38">
            <a:extLst>
              <a:ext uri="{FF2B5EF4-FFF2-40B4-BE49-F238E27FC236}">
                <a16:creationId xmlns:a16="http://schemas.microsoft.com/office/drawing/2014/main" id="{586CCD0F-A1F0-4756-A076-1C719A1A0A26}"/>
              </a:ext>
            </a:extLst>
          </p:cNvPr>
          <p:cNvSpPr/>
          <p:nvPr/>
        </p:nvSpPr>
        <p:spPr>
          <a:xfrm>
            <a:off x="6389525" y="1607666"/>
            <a:ext cx="1112815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Análise dos riscos (quando aplicável)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02" name="Forma livre 47">
            <a:extLst>
              <a:ext uri="{FF2B5EF4-FFF2-40B4-BE49-F238E27FC236}">
                <a16:creationId xmlns:a16="http://schemas.microsoft.com/office/drawing/2014/main" id="{AA782A78-E8C9-422A-9264-711A7F85D3AC}"/>
              </a:ext>
            </a:extLst>
          </p:cNvPr>
          <p:cNvSpPr/>
          <p:nvPr/>
        </p:nvSpPr>
        <p:spPr>
          <a:xfrm>
            <a:off x="6859767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2DFB589A-ECE7-462F-B42E-C29D9402E15E}"/>
              </a:ext>
            </a:extLst>
          </p:cNvPr>
          <p:cNvSpPr/>
          <p:nvPr/>
        </p:nvSpPr>
        <p:spPr>
          <a:xfrm>
            <a:off x="4309762" y="1141075"/>
            <a:ext cx="4617940" cy="2353584"/>
          </a:xfrm>
          <a:prstGeom prst="roundRect">
            <a:avLst>
              <a:gd name="adj" fmla="val 749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BF9B207-DAAD-43F6-85FD-1458D6D8BA2F}"/>
              </a:ext>
            </a:extLst>
          </p:cNvPr>
          <p:cNvSpPr txBox="1"/>
          <p:nvPr/>
        </p:nvSpPr>
        <p:spPr>
          <a:xfrm>
            <a:off x="4515332" y="976686"/>
            <a:ext cx="152376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Planejamento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667AC9-2E36-4804-B207-6F794F46A950}"/>
              </a:ext>
            </a:extLst>
          </p:cNvPr>
          <p:cNvSpPr txBox="1"/>
          <p:nvPr/>
        </p:nvSpPr>
        <p:spPr>
          <a:xfrm>
            <a:off x="639081" y="3528549"/>
            <a:ext cx="461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Objetivos do </a:t>
            </a:r>
            <a:r>
              <a:rPr lang="pt-BR" sz="1400" b="1" dirty="0" err="1"/>
              <a:t>kick</a:t>
            </a:r>
            <a:r>
              <a:rPr lang="pt-BR" sz="1400" b="1" dirty="0"/>
              <a:t> off: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Dar visibilidade ao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Identificar responsabilidades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Criar espírito de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Criar comprometimento</a:t>
            </a:r>
          </a:p>
        </p:txBody>
      </p:sp>
    </p:spTree>
    <p:extLst>
      <p:ext uri="{BB962C8B-B14F-4D97-AF65-F5344CB8AC3E}">
        <p14:creationId xmlns:p14="http://schemas.microsoft.com/office/powerpoint/2010/main" val="513007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23A88-5DFE-4D9B-A0BC-F603AE395949}"/>
              </a:ext>
            </a:extLst>
          </p:cNvPr>
          <p:cNvSpPr txBox="1">
            <a:spLocks/>
          </p:cNvSpPr>
          <p:nvPr/>
        </p:nvSpPr>
        <p:spPr>
          <a:xfrm>
            <a:off x="302478" y="613174"/>
            <a:ext cx="8394955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kern="120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68574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28622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49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Identificação de metas e benefícios do projeto.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D6B56248-A801-4E50-99F2-D0F96921E185}"/>
              </a:ext>
            </a:extLst>
          </p:cNvPr>
          <p:cNvSpPr txBox="1">
            <a:spLocks/>
          </p:cNvSpPr>
          <p:nvPr/>
        </p:nvSpPr>
        <p:spPr>
          <a:xfrm>
            <a:off x="4348694" y="1319928"/>
            <a:ext cx="4492828" cy="245629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</a:rPr>
              <a:t>A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</a:rPr>
              <a:t>B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EAE0779-2AEB-47DE-935E-7521A23DD24F}"/>
              </a:ext>
            </a:extLst>
          </p:cNvPr>
          <p:cNvSpPr/>
          <p:nvPr/>
        </p:nvSpPr>
        <p:spPr>
          <a:xfrm>
            <a:off x="4348694" y="1049028"/>
            <a:ext cx="2966506" cy="24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0000"/>
                </a:solidFill>
              </a:rPr>
              <a:t>Objetivo e Benefícios: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61E17F-BC66-46BF-8E4E-BFA26BD2E8BA}"/>
              </a:ext>
            </a:extLst>
          </p:cNvPr>
          <p:cNvSpPr/>
          <p:nvPr/>
        </p:nvSpPr>
        <p:spPr>
          <a:xfrm>
            <a:off x="289343" y="3787630"/>
            <a:ext cx="1922955" cy="276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0000"/>
                </a:solidFill>
              </a:rPr>
              <a:t>Objeto: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9E56B54C-7390-4F60-B4A7-0607F97449F5}"/>
              </a:ext>
            </a:extLst>
          </p:cNvPr>
          <p:cNvSpPr txBox="1">
            <a:spLocks/>
          </p:cNvSpPr>
          <p:nvPr/>
        </p:nvSpPr>
        <p:spPr>
          <a:xfrm>
            <a:off x="289343" y="4087728"/>
            <a:ext cx="8552178" cy="5857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</a:rPr>
              <a:t>Descrever o produto final do projeto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05BB25-EE20-4669-A425-9FFA435447CF}"/>
              </a:ext>
            </a:extLst>
          </p:cNvPr>
          <p:cNvSpPr/>
          <p:nvPr/>
        </p:nvSpPr>
        <p:spPr>
          <a:xfrm>
            <a:off x="289343" y="1319928"/>
            <a:ext cx="3915262" cy="24562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0000"/>
                </a:solidFill>
              </a:rPr>
              <a:t>Inserir imagem relacionada ao projeto neste espaço</a:t>
            </a:r>
          </a:p>
        </p:txBody>
      </p:sp>
    </p:spTree>
    <p:extLst>
      <p:ext uri="{BB962C8B-B14F-4D97-AF65-F5344CB8AC3E}">
        <p14:creationId xmlns:p14="http://schemas.microsoft.com/office/powerpoint/2010/main" val="34925340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DE6706C-654E-4EE8-A789-B119C0410FA2}"/>
              </a:ext>
            </a:extLst>
          </p:cNvPr>
          <p:cNvGrpSpPr/>
          <p:nvPr/>
        </p:nvGrpSpPr>
        <p:grpSpPr>
          <a:xfrm>
            <a:off x="212268" y="799528"/>
            <a:ext cx="8817432" cy="1362647"/>
            <a:chOff x="117018" y="1496662"/>
            <a:chExt cx="11563936" cy="1658166"/>
          </a:xfrm>
        </p:grpSpPr>
        <p:sp>
          <p:nvSpPr>
            <p:cNvPr id="50" name="Espaço Reservado para Conteúdo 2">
              <a:extLst>
                <a:ext uri="{FF2B5EF4-FFF2-40B4-BE49-F238E27FC236}">
                  <a16:creationId xmlns:a16="http://schemas.microsoft.com/office/drawing/2014/main" id="{5DD258B5-F9E3-4CC2-A8C1-4CB9C5DCB872}"/>
                </a:ext>
              </a:extLst>
            </p:cNvPr>
            <p:cNvSpPr txBox="1">
              <a:spLocks/>
            </p:cNvSpPr>
            <p:nvPr/>
          </p:nvSpPr>
          <p:spPr>
            <a:xfrm>
              <a:off x="197408" y="1874627"/>
              <a:ext cx="5356690" cy="452384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pt-BR" sz="1200" dirty="0">
                  <a:solidFill>
                    <a:srgbClr val="000000"/>
                  </a:solidFill>
                </a:rPr>
                <a:t>Início:  01/07/2020 	    Término: 16/08/2021</a:t>
              </a:r>
            </a:p>
          </p:txBody>
        </p:sp>
        <p:sp>
          <p:nvSpPr>
            <p:cNvPr id="51" name="Espaço Reservado para Conteúdo 2">
              <a:extLst>
                <a:ext uri="{FF2B5EF4-FFF2-40B4-BE49-F238E27FC236}">
                  <a16:creationId xmlns:a16="http://schemas.microsoft.com/office/drawing/2014/main" id="{C7C12B05-35C3-4E77-8BDD-5E221BC7FC35}"/>
                </a:ext>
              </a:extLst>
            </p:cNvPr>
            <p:cNvSpPr txBox="1">
              <a:spLocks/>
            </p:cNvSpPr>
            <p:nvPr/>
          </p:nvSpPr>
          <p:spPr>
            <a:xfrm>
              <a:off x="6095657" y="1874627"/>
              <a:ext cx="5585297" cy="452384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0" algn="just" defTabSz="91440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defRPr>
              </a:lvl1pPr>
              <a:lvl2pPr marL="6858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2pPr>
              <a:lvl3pPr marL="11430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3pPr>
              <a:lvl4pPr marL="16002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4pPr>
              <a:lvl5pPr marL="20574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9pPr>
            </a:lstStyle>
            <a:p>
              <a:r>
                <a:rPr lang="pt-BR" sz="1400" dirty="0">
                  <a:solidFill>
                    <a:srgbClr val="000000"/>
                  </a:solidFill>
                </a:rPr>
                <a:t>Victor Gonçalves*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500CC07-1347-432D-8540-800B55B89485}"/>
                </a:ext>
              </a:extLst>
            </p:cNvPr>
            <p:cNvSpPr/>
            <p:nvPr/>
          </p:nvSpPr>
          <p:spPr>
            <a:xfrm>
              <a:off x="117018" y="1496662"/>
              <a:ext cx="3024000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Prazos:</a:t>
              </a:r>
            </a:p>
          </p:txBody>
        </p:sp>
        <p:sp>
          <p:nvSpPr>
            <p:cNvPr id="53" name="Espaço Reservado para Conteúdo 2">
              <a:extLst>
                <a:ext uri="{FF2B5EF4-FFF2-40B4-BE49-F238E27FC236}">
                  <a16:creationId xmlns:a16="http://schemas.microsoft.com/office/drawing/2014/main" id="{4A57D466-2B8B-4BE2-AC08-24B06946DAF5}"/>
                </a:ext>
              </a:extLst>
            </p:cNvPr>
            <p:cNvSpPr txBox="1">
              <a:spLocks/>
            </p:cNvSpPr>
            <p:nvPr/>
          </p:nvSpPr>
          <p:spPr>
            <a:xfrm>
              <a:off x="171801" y="2701228"/>
              <a:ext cx="5356690" cy="45360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pt-BR" sz="1400" dirty="0">
                  <a:solidFill>
                    <a:srgbClr val="000000"/>
                  </a:solidFill>
                </a:rPr>
                <a:t>Valor: R$ 12,5 milhões  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B0AA85D-E3F8-46E7-9EAC-79FE5FAD68C8}"/>
                </a:ext>
              </a:extLst>
            </p:cNvPr>
            <p:cNvSpPr/>
            <p:nvPr/>
          </p:nvSpPr>
          <p:spPr>
            <a:xfrm>
              <a:off x="117018" y="2324516"/>
              <a:ext cx="2410691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Orçamento: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66F3CFF-26E1-4A47-B474-B2C81BD47E3F}"/>
                </a:ext>
              </a:extLst>
            </p:cNvPr>
            <p:cNvSpPr/>
            <p:nvPr/>
          </p:nvSpPr>
          <p:spPr>
            <a:xfrm>
              <a:off x="6095657" y="1496662"/>
              <a:ext cx="3024000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Líder do projeto:</a:t>
              </a:r>
            </a:p>
          </p:txBody>
        </p:sp>
        <p:sp>
          <p:nvSpPr>
            <p:cNvPr id="56" name="Espaço Reservado para Conteúdo 2">
              <a:extLst>
                <a:ext uri="{FF2B5EF4-FFF2-40B4-BE49-F238E27FC236}">
                  <a16:creationId xmlns:a16="http://schemas.microsoft.com/office/drawing/2014/main" id="{E0F06A1F-42B6-482C-B596-3AC1704339AC}"/>
                </a:ext>
              </a:extLst>
            </p:cNvPr>
            <p:cNvSpPr txBox="1">
              <a:spLocks/>
            </p:cNvSpPr>
            <p:nvPr/>
          </p:nvSpPr>
          <p:spPr>
            <a:xfrm>
              <a:off x="6095657" y="2701228"/>
              <a:ext cx="5585297" cy="452384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0" algn="just" defTabSz="91440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defRPr>
              </a:lvl1pPr>
              <a:lvl2pPr marL="6858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2pPr>
              <a:lvl3pPr marL="11430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3pPr>
              <a:lvl4pPr marL="16002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4pPr>
              <a:lvl5pPr marL="20574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9pPr>
            </a:lstStyle>
            <a:p>
              <a:r>
                <a:rPr lang="pt-BR" sz="1400" dirty="0">
                  <a:solidFill>
                    <a:srgbClr val="000000"/>
                  </a:solidFill>
                </a:rPr>
                <a:t>Patos de Minas/MG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BC5A3800-EDCE-41FE-9137-88F81D700013}"/>
                </a:ext>
              </a:extLst>
            </p:cNvPr>
            <p:cNvSpPr/>
            <p:nvPr/>
          </p:nvSpPr>
          <p:spPr>
            <a:xfrm>
              <a:off x="6095657" y="2324516"/>
              <a:ext cx="2410691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Diretoria:</a:t>
              </a:r>
            </a:p>
          </p:txBody>
        </p:sp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6A71CF-8B92-4223-8E2E-F48E35272827}"/>
              </a:ext>
            </a:extLst>
          </p:cNvPr>
          <p:cNvSpPr/>
          <p:nvPr/>
        </p:nvSpPr>
        <p:spPr>
          <a:xfrm>
            <a:off x="1716740" y="2360661"/>
            <a:ext cx="5710520" cy="33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0000"/>
                </a:solidFill>
              </a:rPr>
              <a:t>Principais Marcos do Projeto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1E3DEF1-2063-42A1-A258-B91E603EE455}"/>
              </a:ext>
            </a:extLst>
          </p:cNvPr>
          <p:cNvSpPr/>
          <p:nvPr/>
        </p:nvSpPr>
        <p:spPr>
          <a:xfrm>
            <a:off x="7212540" y="241359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200" b="1" dirty="0">
              <a:solidFill>
                <a:srgbClr val="000000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AB0254C-A385-4D1E-B5A7-62F016E31C07}"/>
              </a:ext>
            </a:extLst>
          </p:cNvPr>
          <p:cNvSpPr/>
          <p:nvPr/>
        </p:nvSpPr>
        <p:spPr>
          <a:xfrm>
            <a:off x="7214232" y="2838575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rgbClr val="000000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80D2A2D-1D4D-460B-B7DE-EB2974B237B3}"/>
              </a:ext>
            </a:extLst>
          </p:cNvPr>
          <p:cNvSpPr txBox="1"/>
          <p:nvPr/>
        </p:nvSpPr>
        <p:spPr>
          <a:xfrm>
            <a:off x="7500931" y="2354932"/>
            <a:ext cx="10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Data Realizada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F317F3F-F00C-4E63-B751-D123A3BF3D82}"/>
              </a:ext>
            </a:extLst>
          </p:cNvPr>
          <p:cNvSpPr txBox="1"/>
          <p:nvPr/>
        </p:nvSpPr>
        <p:spPr>
          <a:xfrm>
            <a:off x="7500932" y="2773741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Data Planejada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14B9B68-8532-4DF4-9058-2F77A2B216AA}"/>
              </a:ext>
            </a:extLst>
          </p:cNvPr>
          <p:cNvCxnSpPr/>
          <p:nvPr/>
        </p:nvCxnSpPr>
        <p:spPr>
          <a:xfrm>
            <a:off x="3287503" y="2892258"/>
            <a:ext cx="0" cy="8042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6F2A429-7815-434F-BF36-AB95209700F9}"/>
              </a:ext>
            </a:extLst>
          </p:cNvPr>
          <p:cNvCxnSpPr>
            <a:cxnSpLocks/>
            <a:stCxn id="72" idx="2"/>
            <a:endCxn id="68" idx="3"/>
          </p:cNvCxnSpPr>
          <p:nvPr/>
        </p:nvCxnSpPr>
        <p:spPr>
          <a:xfrm flipV="1">
            <a:off x="91387" y="3786894"/>
            <a:ext cx="9004988" cy="10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ta para a direita 31">
            <a:extLst>
              <a:ext uri="{FF2B5EF4-FFF2-40B4-BE49-F238E27FC236}">
                <a16:creationId xmlns:a16="http://schemas.microsoft.com/office/drawing/2014/main" id="{F9396C74-B84B-4D38-AC94-C8452B1CB477}"/>
              </a:ext>
            </a:extLst>
          </p:cNvPr>
          <p:cNvSpPr/>
          <p:nvPr/>
        </p:nvSpPr>
        <p:spPr>
          <a:xfrm>
            <a:off x="7020497" y="3471446"/>
            <a:ext cx="2075878" cy="63089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Previsão de término do projeto</a:t>
            </a:r>
            <a:endParaRPr lang="pt-BR" sz="1200" b="1" dirty="0">
              <a:ln>
                <a:solidFill>
                  <a:srgbClr val="FFFF00"/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4E32679-0902-4C7E-9F02-09E00843BA55}"/>
              </a:ext>
            </a:extLst>
          </p:cNvPr>
          <p:cNvSpPr/>
          <p:nvPr/>
        </p:nvSpPr>
        <p:spPr>
          <a:xfrm>
            <a:off x="4717630" y="2895042"/>
            <a:ext cx="15697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Jul/2021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Seta para cima 58">
            <a:extLst>
              <a:ext uri="{FF2B5EF4-FFF2-40B4-BE49-F238E27FC236}">
                <a16:creationId xmlns:a16="http://schemas.microsoft.com/office/drawing/2014/main" id="{FE6F546D-1BF2-4C06-9037-5CD6FEF6E614}"/>
              </a:ext>
            </a:extLst>
          </p:cNvPr>
          <p:cNvSpPr/>
          <p:nvPr/>
        </p:nvSpPr>
        <p:spPr>
          <a:xfrm rot="5400000">
            <a:off x="232919" y="2983722"/>
            <a:ext cx="180000" cy="216000"/>
          </a:xfrm>
          <a:prstGeom prst="upArrow">
            <a:avLst>
              <a:gd name="adj1" fmla="val 50000"/>
              <a:gd name="adj2" fmla="val 1627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E51683-C31F-4551-BE7E-BE0CB3575717}"/>
              </a:ext>
            </a:extLst>
          </p:cNvPr>
          <p:cNvSpPr/>
          <p:nvPr/>
        </p:nvSpPr>
        <p:spPr>
          <a:xfrm>
            <a:off x="91387" y="3671549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0CBA07AE-DA4B-42C9-B672-A5A3109FA894}"/>
              </a:ext>
            </a:extLst>
          </p:cNvPr>
          <p:cNvCxnSpPr/>
          <p:nvPr/>
        </p:nvCxnSpPr>
        <p:spPr>
          <a:xfrm flipV="1">
            <a:off x="214919" y="3105794"/>
            <a:ext cx="0" cy="586762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2DA385F7-49DB-4AA6-9E8E-05C226F81DD7}"/>
              </a:ext>
            </a:extLst>
          </p:cNvPr>
          <p:cNvSpPr/>
          <p:nvPr/>
        </p:nvSpPr>
        <p:spPr>
          <a:xfrm>
            <a:off x="426301" y="2856942"/>
            <a:ext cx="19341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Jul/2020</a:t>
            </a:r>
          </a:p>
          <a:p>
            <a:r>
              <a:rPr lang="pt-BR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Início do projeto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FC933FB-E322-493D-A846-072F4FA397E9}"/>
              </a:ext>
            </a:extLst>
          </p:cNvPr>
          <p:cNvSpPr/>
          <p:nvPr/>
        </p:nvSpPr>
        <p:spPr>
          <a:xfrm>
            <a:off x="1736511" y="2895042"/>
            <a:ext cx="155836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Mai/2021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6836ADBA-210A-4D3C-A0B1-572BD2415D7E}"/>
              </a:ext>
            </a:extLst>
          </p:cNvPr>
          <p:cNvSpPr/>
          <p:nvPr/>
        </p:nvSpPr>
        <p:spPr>
          <a:xfrm>
            <a:off x="3172389" y="3644798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585E038C-062F-4F66-804A-BC4D3D38F74B}"/>
              </a:ext>
            </a:extLst>
          </p:cNvPr>
          <p:cNvCxnSpPr/>
          <p:nvPr/>
        </p:nvCxnSpPr>
        <p:spPr>
          <a:xfrm>
            <a:off x="1740410" y="3937851"/>
            <a:ext cx="0" cy="83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85E3F94B-12DA-48C6-AF11-C1892E8C8252}"/>
              </a:ext>
            </a:extLst>
          </p:cNvPr>
          <p:cNvSpPr/>
          <p:nvPr/>
        </p:nvSpPr>
        <p:spPr>
          <a:xfrm>
            <a:off x="1608336" y="3699575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F9BC01B-1202-4D3C-AD74-37910D21A935}"/>
              </a:ext>
            </a:extLst>
          </p:cNvPr>
          <p:cNvSpPr/>
          <p:nvPr/>
        </p:nvSpPr>
        <p:spPr>
          <a:xfrm>
            <a:off x="-76563" y="4077523"/>
            <a:ext cx="18295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Mai/2021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C4D8AAF4-3B7A-4968-9160-B4160437DC49}"/>
              </a:ext>
            </a:extLst>
          </p:cNvPr>
          <p:cNvCxnSpPr/>
          <p:nvPr/>
        </p:nvCxnSpPr>
        <p:spPr>
          <a:xfrm>
            <a:off x="6355625" y="2892258"/>
            <a:ext cx="0" cy="8042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15831019-1526-40DE-B071-C119BF7E9655}"/>
              </a:ext>
            </a:extLst>
          </p:cNvPr>
          <p:cNvSpPr/>
          <p:nvPr/>
        </p:nvSpPr>
        <p:spPr>
          <a:xfrm>
            <a:off x="6240511" y="3644798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5D86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8DE9DAF-1291-452C-BD5A-0464322C37BF}"/>
              </a:ext>
            </a:extLst>
          </p:cNvPr>
          <p:cNvCxnSpPr/>
          <p:nvPr/>
        </p:nvCxnSpPr>
        <p:spPr>
          <a:xfrm>
            <a:off x="4590244" y="3837138"/>
            <a:ext cx="0" cy="8042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C56E92F3-5D61-41CE-B3EC-9664CE23E3CC}"/>
              </a:ext>
            </a:extLst>
          </p:cNvPr>
          <p:cNvSpPr/>
          <p:nvPr/>
        </p:nvSpPr>
        <p:spPr>
          <a:xfrm>
            <a:off x="4465605" y="3644798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5D86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B26E9B18-679C-41B6-BB97-AB665E08E92B}"/>
              </a:ext>
            </a:extLst>
          </p:cNvPr>
          <p:cNvSpPr/>
          <p:nvPr/>
        </p:nvSpPr>
        <p:spPr>
          <a:xfrm>
            <a:off x="2751199" y="4013450"/>
            <a:ext cx="18295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Ago/2021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408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2CD92F51-9EEA-47EB-BDAC-EFE784DC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78971"/>
              </p:ext>
            </p:extLst>
          </p:nvPr>
        </p:nvGraphicFramePr>
        <p:xfrm>
          <a:off x="302476" y="991581"/>
          <a:ext cx="8559800" cy="3325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PREMISSAS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154" marR="6154" marT="61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 que NÃO é ESCOPO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154" marR="6154" marT="61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3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PRINCIPAIS RESTRIÇÕES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0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432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D50B732-244C-4568-8ED0-DFD9B464A1E5}"/>
              </a:ext>
            </a:extLst>
          </p:cNvPr>
          <p:cNvGrpSpPr/>
          <p:nvPr/>
        </p:nvGrpSpPr>
        <p:grpSpPr>
          <a:xfrm>
            <a:off x="100863" y="781588"/>
            <a:ext cx="8963025" cy="2484241"/>
            <a:chOff x="337775" y="1816648"/>
            <a:chExt cx="11533770" cy="2484241"/>
          </a:xfrm>
        </p:grpSpPr>
        <p:grpSp>
          <p:nvGrpSpPr>
            <p:cNvPr id="5" name="Grupo 120">
              <a:extLst>
                <a:ext uri="{FF2B5EF4-FFF2-40B4-BE49-F238E27FC236}">
                  <a16:creationId xmlns:a16="http://schemas.microsoft.com/office/drawing/2014/main" id="{7F4C542C-3B98-4C9D-8F6B-867158593509}"/>
                </a:ext>
              </a:extLst>
            </p:cNvPr>
            <p:cNvGrpSpPr/>
            <p:nvPr/>
          </p:nvGrpSpPr>
          <p:grpSpPr>
            <a:xfrm>
              <a:off x="5302826" y="1816648"/>
              <a:ext cx="1620000" cy="1138632"/>
              <a:chOff x="5228659" y="2275128"/>
              <a:chExt cx="1620000" cy="1138632"/>
            </a:xfrm>
          </p:grpSpPr>
          <p:sp>
            <p:nvSpPr>
              <p:cNvPr id="49" name="AutoShape 4">
                <a:extLst>
                  <a:ext uri="{FF2B5EF4-FFF2-40B4-BE49-F238E27FC236}">
                    <a16:creationId xmlns:a16="http://schemas.microsoft.com/office/drawing/2014/main" id="{8E103DDF-835B-4DFF-8961-9A3C07AEAF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1050" b="1" dirty="0">
                    <a:solidFill>
                      <a:srgbClr val="000000"/>
                    </a:solidFill>
                    <a:latin typeface="+mj-lt"/>
                  </a:rPr>
                  <a:t>Projeto xxx</a:t>
                </a:r>
              </a:p>
            </p:txBody>
          </p:sp>
          <p:sp>
            <p:nvSpPr>
              <p:cNvPr id="50" name="AutoShape 4">
                <a:extLst>
                  <a:ext uri="{FF2B5EF4-FFF2-40B4-BE49-F238E27FC236}">
                    <a16:creationId xmlns:a16="http://schemas.microsoft.com/office/drawing/2014/main" id="{A8D1F875-D930-45FE-9AF7-A97739878B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</a:rPr>
                  <a:t>Jul/20</a:t>
                </a:r>
              </a:p>
            </p:txBody>
          </p:sp>
          <p:sp>
            <p:nvSpPr>
              <p:cNvPr id="51" name="AutoShape 4">
                <a:extLst>
                  <a:ext uri="{FF2B5EF4-FFF2-40B4-BE49-F238E27FC236}">
                    <a16:creationId xmlns:a16="http://schemas.microsoft.com/office/drawing/2014/main" id="{24918672-57A7-47F3-B68D-0C8428F007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  <a:ea typeface="+mn-ea"/>
                  </a:rPr>
                  <a:t>Ago/21</a:t>
                </a:r>
              </a:p>
            </p:txBody>
          </p:sp>
          <p:sp>
            <p:nvSpPr>
              <p:cNvPr id="52" name="AutoShape 4">
                <a:extLst>
                  <a:ext uri="{FF2B5EF4-FFF2-40B4-BE49-F238E27FC236}">
                    <a16:creationId xmlns:a16="http://schemas.microsoft.com/office/drawing/2014/main" id="{1F1300C6-ACB7-453D-92C6-AC050EDA8B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  <a:ea typeface="+mn-ea"/>
                  </a:rPr>
                  <a:t>BRL </a:t>
                </a:r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</a:rPr>
                  <a:t>12,5*</a:t>
                </a:r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  <a:ea typeface="+mn-ea"/>
                  </a:rPr>
                  <a:t> MM</a:t>
                </a:r>
              </a:p>
            </p:txBody>
          </p:sp>
        </p:grpSp>
        <p:grpSp>
          <p:nvGrpSpPr>
            <p:cNvPr id="6" name="Grupo 126">
              <a:extLst>
                <a:ext uri="{FF2B5EF4-FFF2-40B4-BE49-F238E27FC236}">
                  <a16:creationId xmlns:a16="http://schemas.microsoft.com/office/drawing/2014/main" id="{FF648791-4D8D-47BD-90B1-254F30129F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7775" y="3416721"/>
              <a:ext cx="1257959" cy="884168"/>
              <a:chOff x="5228659" y="2275128"/>
              <a:chExt cx="1620000" cy="1138632"/>
            </a:xfrm>
          </p:grpSpPr>
          <p:sp>
            <p:nvSpPr>
              <p:cNvPr id="45" name="AutoShape 4">
                <a:extLst>
                  <a:ext uri="{FF2B5EF4-FFF2-40B4-BE49-F238E27FC236}">
                    <a16:creationId xmlns:a16="http://schemas.microsoft.com/office/drawing/2014/main" id="{C341D4EC-E7DB-49CD-9406-9B369F9729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7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700" b="1" dirty="0">
                    <a:solidFill>
                      <a:srgbClr val="000000"/>
                    </a:solidFill>
                    <a:latin typeface="+mj-lt"/>
                  </a:rPr>
                  <a:t> 1</a:t>
                </a:r>
              </a:p>
            </p:txBody>
          </p:sp>
          <p:sp>
            <p:nvSpPr>
              <p:cNvPr id="46" name="AutoShape 4">
                <a:extLst>
                  <a:ext uri="{FF2B5EF4-FFF2-40B4-BE49-F238E27FC236}">
                    <a16:creationId xmlns:a16="http://schemas.microsoft.com/office/drawing/2014/main" id="{15584802-E503-4E8A-B705-5CA67970B1C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Out/20</a:t>
                </a:r>
              </a:p>
            </p:txBody>
          </p:sp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A01784A9-5CA6-4AC6-B973-0F73F4DF77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Nov/20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48" name="AutoShape 4">
                <a:extLst>
                  <a:ext uri="{FF2B5EF4-FFF2-40B4-BE49-F238E27FC236}">
                    <a16:creationId xmlns:a16="http://schemas.microsoft.com/office/drawing/2014/main" id="{A7008B11-87F0-4E98-B333-51134C2BE0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BRL 300 mil</a:t>
                </a:r>
              </a:p>
            </p:txBody>
          </p:sp>
        </p:grpSp>
        <p:grpSp>
          <p:nvGrpSpPr>
            <p:cNvPr id="7" name="Grupo 132">
              <a:extLst>
                <a:ext uri="{FF2B5EF4-FFF2-40B4-BE49-F238E27FC236}">
                  <a16:creationId xmlns:a16="http://schemas.microsoft.com/office/drawing/2014/main" id="{CB154C98-3AEC-4187-8D04-360263868E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0234" y="3416721"/>
              <a:ext cx="1258132" cy="883324"/>
              <a:chOff x="5228659" y="2275128"/>
              <a:chExt cx="1621770" cy="1138632"/>
            </a:xfrm>
          </p:grpSpPr>
          <p:sp>
            <p:nvSpPr>
              <p:cNvPr id="41" name="AutoShape 4">
                <a:extLst>
                  <a:ext uri="{FF2B5EF4-FFF2-40B4-BE49-F238E27FC236}">
                    <a16:creationId xmlns:a16="http://schemas.microsoft.com/office/drawing/2014/main" id="{3271FAF5-677F-45BB-9193-C7A6693EED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7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700" b="1" dirty="0">
                    <a:solidFill>
                      <a:srgbClr val="000000"/>
                    </a:solidFill>
                    <a:latin typeface="+mj-lt"/>
                  </a:rPr>
                  <a:t> 2</a:t>
                </a:r>
              </a:p>
            </p:txBody>
          </p:sp>
          <p:sp>
            <p:nvSpPr>
              <p:cNvPr id="42" name="AutoShape 4">
                <a:extLst>
                  <a:ext uri="{FF2B5EF4-FFF2-40B4-BE49-F238E27FC236}">
                    <a16:creationId xmlns:a16="http://schemas.microsoft.com/office/drawing/2014/main" id="{2A493300-A5F7-4D30-AC0F-A6DB5D224B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Nov/20</a:t>
                </a:r>
              </a:p>
            </p:txBody>
          </p:sp>
          <p:sp>
            <p:nvSpPr>
              <p:cNvPr id="43" name="AutoShape 4">
                <a:extLst>
                  <a:ext uri="{FF2B5EF4-FFF2-40B4-BE49-F238E27FC236}">
                    <a16:creationId xmlns:a16="http://schemas.microsoft.com/office/drawing/2014/main" id="{565FFA08-B962-434B-8C31-E32957C6A9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2329" y="2923128"/>
                <a:ext cx="8181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Fev/21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44" name="AutoShape 4">
                <a:extLst>
                  <a:ext uri="{FF2B5EF4-FFF2-40B4-BE49-F238E27FC236}">
                    <a16:creationId xmlns:a16="http://schemas.microsoft.com/office/drawing/2014/main" id="{1B6B224D-EA58-4CB0-B25A-8E37D7FDCA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10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0 mil</a:t>
                </a:r>
              </a:p>
            </p:txBody>
          </p:sp>
        </p:grpSp>
        <p:grpSp>
          <p:nvGrpSpPr>
            <p:cNvPr id="8" name="Grupo 138">
              <a:extLst>
                <a:ext uri="{FF2B5EF4-FFF2-40B4-BE49-F238E27FC236}">
                  <a16:creationId xmlns:a16="http://schemas.microsoft.com/office/drawing/2014/main" id="{CDF5194A-6F75-4E94-939D-24CA27AFF3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3045" y="3416721"/>
              <a:ext cx="1257959" cy="884168"/>
              <a:chOff x="5228659" y="2275128"/>
              <a:chExt cx="1620000" cy="1138632"/>
            </a:xfrm>
          </p:grpSpPr>
          <p:sp>
            <p:nvSpPr>
              <p:cNvPr id="37" name="AutoShape 4">
                <a:extLst>
                  <a:ext uri="{FF2B5EF4-FFF2-40B4-BE49-F238E27FC236}">
                    <a16:creationId xmlns:a16="http://schemas.microsoft.com/office/drawing/2014/main" id="{ED212D94-94DC-402E-85B1-A95FE8E15D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3</a:t>
                </a:r>
                <a:endParaRPr lang="en-US" altLang="pt-BR" sz="105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8" name="AutoShape 4">
                <a:extLst>
                  <a:ext uri="{FF2B5EF4-FFF2-40B4-BE49-F238E27FC236}">
                    <a16:creationId xmlns:a16="http://schemas.microsoft.com/office/drawing/2014/main" id="{B7B06C79-C8FA-4332-B1BA-931B572997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Jan/21</a:t>
                </a:r>
              </a:p>
            </p:txBody>
          </p:sp>
          <p:sp>
            <p:nvSpPr>
              <p:cNvPr id="39" name="AutoShape 4">
                <a:extLst>
                  <a:ext uri="{FF2B5EF4-FFF2-40B4-BE49-F238E27FC236}">
                    <a16:creationId xmlns:a16="http://schemas.microsoft.com/office/drawing/2014/main" id="{3F5CFB8E-9661-4102-869B-7B1ECDF1C3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Abr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/21</a:t>
                </a:r>
              </a:p>
            </p:txBody>
          </p:sp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A9819432-44CC-4EDF-B5DD-8E97898EEE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100 mil</a:t>
                </a:r>
              </a:p>
            </p:txBody>
          </p:sp>
        </p:grpSp>
        <p:grpSp>
          <p:nvGrpSpPr>
            <p:cNvPr id="9" name="Grupo 144">
              <a:extLst>
                <a:ext uri="{FF2B5EF4-FFF2-40B4-BE49-F238E27FC236}">
                  <a16:creationId xmlns:a16="http://schemas.microsoft.com/office/drawing/2014/main" id="{1489433F-2141-4644-8455-6FFE020DB7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5680" y="3416724"/>
              <a:ext cx="1257959" cy="811304"/>
              <a:chOff x="5228659" y="2275128"/>
              <a:chExt cx="1620000" cy="1138632"/>
            </a:xfrm>
          </p:grpSpPr>
          <p:sp>
            <p:nvSpPr>
              <p:cNvPr id="32" name="AutoShape 4">
                <a:extLst>
                  <a:ext uri="{FF2B5EF4-FFF2-40B4-BE49-F238E27FC236}">
                    <a16:creationId xmlns:a16="http://schemas.microsoft.com/office/drawing/2014/main" id="{A6D6CB8F-E0FC-41FA-863D-7AAAB340E8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4</a:t>
                </a:r>
                <a:endParaRPr lang="en-US" altLang="pt-BR" sz="105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64287193-B90F-493D-9EF1-D7BCE15F12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Fev/21</a:t>
                </a:r>
              </a:p>
            </p:txBody>
          </p:sp>
          <p:sp>
            <p:nvSpPr>
              <p:cNvPr id="34" name="AutoShape 4">
                <a:extLst>
                  <a:ext uri="{FF2B5EF4-FFF2-40B4-BE49-F238E27FC236}">
                    <a16:creationId xmlns:a16="http://schemas.microsoft.com/office/drawing/2014/main" id="{989AE8A4-11A1-4C0B-8759-E4D0A3B761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228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Mar/21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36" name="AutoShape 4">
                <a:extLst>
                  <a:ext uri="{FF2B5EF4-FFF2-40B4-BE49-F238E27FC236}">
                    <a16:creationId xmlns:a16="http://schemas.microsoft.com/office/drawing/2014/main" id="{46F9E72A-D01B-493E-8859-1E77D3CD0D4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N/A</a:t>
                </a:r>
              </a:p>
            </p:txBody>
          </p:sp>
        </p:grpSp>
        <p:grpSp>
          <p:nvGrpSpPr>
            <p:cNvPr id="10" name="Grupo 150">
              <a:extLst>
                <a:ext uri="{FF2B5EF4-FFF2-40B4-BE49-F238E27FC236}">
                  <a16:creationId xmlns:a16="http://schemas.microsoft.com/office/drawing/2014/main" id="{32688A1C-4048-4BD2-99CA-5CB4A5DFDE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8315" y="3416721"/>
              <a:ext cx="1257959" cy="884168"/>
              <a:chOff x="5228659" y="2275128"/>
              <a:chExt cx="1620000" cy="1138632"/>
            </a:xfrm>
          </p:grpSpPr>
          <p:sp>
            <p:nvSpPr>
              <p:cNvPr id="28" name="AutoShape 4">
                <a:extLst>
                  <a:ext uri="{FF2B5EF4-FFF2-40B4-BE49-F238E27FC236}">
                    <a16:creationId xmlns:a16="http://schemas.microsoft.com/office/drawing/2014/main" id="{AFF678A9-3386-48A1-B149-0CE7BAEB79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5</a:t>
                </a:r>
                <a:endParaRPr lang="en-US" altLang="pt-BR" sz="105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" name="AutoShape 4">
                <a:extLst>
                  <a:ext uri="{FF2B5EF4-FFF2-40B4-BE49-F238E27FC236}">
                    <a16:creationId xmlns:a16="http://schemas.microsoft.com/office/drawing/2014/main" id="{4F08A727-FEDB-4238-B83D-0932AC06C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Fev/21</a:t>
                </a:r>
              </a:p>
            </p:txBody>
          </p:sp>
          <p:sp>
            <p:nvSpPr>
              <p:cNvPr id="30" name="AutoShape 4">
                <a:extLst>
                  <a:ext uri="{FF2B5EF4-FFF2-40B4-BE49-F238E27FC236}">
                    <a16:creationId xmlns:a16="http://schemas.microsoft.com/office/drawing/2014/main" id="{5F274BCF-6DDE-4981-A10F-21E0FCF8EB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Jul/21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31" name="AutoShape 4">
                <a:extLst>
                  <a:ext uri="{FF2B5EF4-FFF2-40B4-BE49-F238E27FC236}">
                    <a16:creationId xmlns:a16="http://schemas.microsoft.com/office/drawing/2014/main" id="{A372FF49-354E-4CDD-9836-0943169045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700 mil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11" name="Conector angulado 156">
              <a:extLst>
                <a:ext uri="{FF2B5EF4-FFF2-40B4-BE49-F238E27FC236}">
                  <a16:creationId xmlns:a16="http://schemas.microsoft.com/office/drawing/2014/main" id="{EBB25697-7D9F-40D1-A3B1-2CE1C4767436}"/>
                </a:ext>
              </a:extLst>
            </p:cNvPr>
            <p:cNvCxnSpPr>
              <a:cxnSpLocks noChangeAspect="1"/>
              <a:stCxn id="52" idx="2"/>
              <a:endCxn id="45" idx="0"/>
            </p:cNvCxnSpPr>
            <p:nvPr/>
          </p:nvCxnSpPr>
          <p:spPr>
            <a:xfrm rot="5400000">
              <a:off x="3309071" y="612965"/>
              <a:ext cx="461441" cy="51460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ector angulado 157">
              <a:extLst>
                <a:ext uri="{FF2B5EF4-FFF2-40B4-BE49-F238E27FC236}">
                  <a16:creationId xmlns:a16="http://schemas.microsoft.com/office/drawing/2014/main" id="{76E6AB87-5866-4505-AB0C-63CDBD7668AE}"/>
                </a:ext>
              </a:extLst>
            </p:cNvPr>
            <p:cNvCxnSpPr>
              <a:cxnSpLocks noChangeAspect="1"/>
              <a:stCxn id="52" idx="2"/>
              <a:endCxn id="41" idx="0"/>
            </p:cNvCxnSpPr>
            <p:nvPr/>
          </p:nvCxnSpPr>
          <p:spPr>
            <a:xfrm rot="5400000">
              <a:off x="4165000" y="1468894"/>
              <a:ext cx="461441" cy="34342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angulado 160">
              <a:extLst>
                <a:ext uri="{FF2B5EF4-FFF2-40B4-BE49-F238E27FC236}">
                  <a16:creationId xmlns:a16="http://schemas.microsoft.com/office/drawing/2014/main" id="{6C1BF4C9-D2FD-40ED-A31E-0AF3A3EE1CDC}"/>
                </a:ext>
              </a:extLst>
            </p:cNvPr>
            <p:cNvCxnSpPr>
              <a:cxnSpLocks noChangeAspect="1"/>
              <a:stCxn id="52" idx="2"/>
              <a:endCxn id="28" idx="0"/>
            </p:cNvCxnSpPr>
            <p:nvPr/>
          </p:nvCxnSpPr>
          <p:spPr>
            <a:xfrm rot="16200000" flipH="1">
              <a:off x="6734340" y="2333765"/>
              <a:ext cx="461441" cy="17044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" name="Grupo 150">
              <a:extLst>
                <a:ext uri="{FF2B5EF4-FFF2-40B4-BE49-F238E27FC236}">
                  <a16:creationId xmlns:a16="http://schemas.microsoft.com/office/drawing/2014/main" id="{4E709083-CD43-4CD8-B548-ED933D9E12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00950" y="3416721"/>
              <a:ext cx="1257959" cy="884168"/>
              <a:chOff x="5228659" y="2275128"/>
              <a:chExt cx="1620000" cy="1138632"/>
            </a:xfrm>
          </p:grpSpPr>
          <p:sp>
            <p:nvSpPr>
              <p:cNvPr id="24" name="AutoShape 4">
                <a:extLst>
                  <a:ext uri="{FF2B5EF4-FFF2-40B4-BE49-F238E27FC236}">
                    <a16:creationId xmlns:a16="http://schemas.microsoft.com/office/drawing/2014/main" id="{44D2CAFB-35DB-4421-B0FF-E55CFF247C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7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700" b="1" dirty="0">
                    <a:solidFill>
                      <a:srgbClr val="000000"/>
                    </a:solidFill>
                    <a:latin typeface="+mj-lt"/>
                  </a:rPr>
                  <a:t> 6</a:t>
                </a:r>
              </a:p>
            </p:txBody>
          </p:sp>
          <p:sp>
            <p:nvSpPr>
              <p:cNvPr id="25" name="AutoShape 4">
                <a:extLst>
                  <a:ext uri="{FF2B5EF4-FFF2-40B4-BE49-F238E27FC236}">
                    <a16:creationId xmlns:a16="http://schemas.microsoft.com/office/drawing/2014/main" id="{673BA977-8963-4DD3-806E-DFAAA958909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Set/20</a:t>
                </a:r>
              </a:p>
            </p:txBody>
          </p:sp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925AB9AB-2331-474F-9555-F474229356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Ago/21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27" name="AutoShape 4">
                <a:extLst>
                  <a:ext uri="{FF2B5EF4-FFF2-40B4-BE49-F238E27FC236}">
                    <a16:creationId xmlns:a16="http://schemas.microsoft.com/office/drawing/2014/main" id="{61E7EA60-C98D-4FE4-BDE4-E19733DB211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11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 MM</a:t>
                </a:r>
              </a:p>
            </p:txBody>
          </p:sp>
        </p:grpSp>
        <p:grpSp>
          <p:nvGrpSpPr>
            <p:cNvPr id="15" name="Grupo 150">
              <a:extLst>
                <a:ext uri="{FF2B5EF4-FFF2-40B4-BE49-F238E27FC236}">
                  <a16:creationId xmlns:a16="http://schemas.microsoft.com/office/drawing/2014/main" id="{81E866D7-FF1E-4D52-B63C-B7FD5E6F01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3586" y="3416721"/>
              <a:ext cx="1257959" cy="884168"/>
              <a:chOff x="5228659" y="2275128"/>
              <a:chExt cx="1620000" cy="1138632"/>
            </a:xfrm>
          </p:grpSpPr>
          <p:sp>
            <p:nvSpPr>
              <p:cNvPr id="20" name="AutoShape 4">
                <a:extLst>
                  <a:ext uri="{FF2B5EF4-FFF2-40B4-BE49-F238E27FC236}">
                    <a16:creationId xmlns:a16="http://schemas.microsoft.com/office/drawing/2014/main" id="{BE081101-1730-4456-8AD5-682A365EDB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7</a:t>
                </a:r>
                <a:endParaRPr lang="en-US" altLang="pt-BR" sz="9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" name="AutoShape 4">
                <a:extLst>
                  <a:ext uri="{FF2B5EF4-FFF2-40B4-BE49-F238E27FC236}">
                    <a16:creationId xmlns:a16="http://schemas.microsoft.com/office/drawing/2014/main" id="{1E5AA587-63CC-4944-9351-0CCC1D2894B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Mai/21</a:t>
                </a:r>
              </a:p>
            </p:txBody>
          </p:sp>
          <p:sp>
            <p:nvSpPr>
              <p:cNvPr id="22" name="AutoShape 4">
                <a:extLst>
                  <a:ext uri="{FF2B5EF4-FFF2-40B4-BE49-F238E27FC236}">
                    <a16:creationId xmlns:a16="http://schemas.microsoft.com/office/drawing/2014/main" id="{1E923166-2F89-43E7-B00C-2BED6FAE1E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Ago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/21</a:t>
                </a:r>
              </a:p>
            </p:txBody>
          </p:sp>
          <p:sp>
            <p:nvSpPr>
              <p:cNvPr id="23" name="AutoShape 4">
                <a:extLst>
                  <a:ext uri="{FF2B5EF4-FFF2-40B4-BE49-F238E27FC236}">
                    <a16:creationId xmlns:a16="http://schemas.microsoft.com/office/drawing/2014/main" id="{B6C777A2-71E7-4745-968C-EE5829D7DCB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N/A</a:t>
                </a:r>
              </a:p>
            </p:txBody>
          </p:sp>
        </p:grpSp>
        <p:cxnSp>
          <p:nvCxnSpPr>
            <p:cNvPr id="16" name="Conector angulado 160">
              <a:extLst>
                <a:ext uri="{FF2B5EF4-FFF2-40B4-BE49-F238E27FC236}">
                  <a16:creationId xmlns:a16="http://schemas.microsoft.com/office/drawing/2014/main" id="{F4C2E1CE-1F1B-4530-9490-65E59A0B5249}"/>
                </a:ext>
              </a:extLst>
            </p:cNvPr>
            <p:cNvCxnSpPr>
              <a:cxnSpLocks noChangeAspect="1"/>
              <a:stCxn id="37" idx="0"/>
              <a:endCxn id="52" idx="2"/>
            </p:cNvCxnSpPr>
            <p:nvPr/>
          </p:nvCxnSpPr>
          <p:spPr>
            <a:xfrm rot="5400000" flipH="1" flipV="1">
              <a:off x="5021705" y="2325601"/>
              <a:ext cx="461441" cy="1720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ector angulado 160">
              <a:extLst>
                <a:ext uri="{FF2B5EF4-FFF2-40B4-BE49-F238E27FC236}">
                  <a16:creationId xmlns:a16="http://schemas.microsoft.com/office/drawing/2014/main" id="{430A195D-34FB-4E04-AA3D-28B4000380C6}"/>
                </a:ext>
              </a:extLst>
            </p:cNvPr>
            <p:cNvCxnSpPr>
              <a:cxnSpLocks noChangeAspect="1"/>
              <a:stCxn id="52" idx="2"/>
              <a:endCxn id="24" idx="0"/>
            </p:cNvCxnSpPr>
            <p:nvPr/>
          </p:nvCxnSpPr>
          <p:spPr>
            <a:xfrm rot="16200000" flipH="1">
              <a:off x="7590658" y="1477448"/>
              <a:ext cx="461441" cy="34171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ector angulado 160">
              <a:extLst>
                <a:ext uri="{FF2B5EF4-FFF2-40B4-BE49-F238E27FC236}">
                  <a16:creationId xmlns:a16="http://schemas.microsoft.com/office/drawing/2014/main" id="{65A32EB3-E46D-474D-9DFC-EE9F4158D34E}"/>
                </a:ext>
              </a:extLst>
            </p:cNvPr>
            <p:cNvCxnSpPr>
              <a:cxnSpLocks noChangeAspect="1"/>
              <a:stCxn id="52" idx="2"/>
              <a:endCxn id="20" idx="0"/>
            </p:cNvCxnSpPr>
            <p:nvPr/>
          </p:nvCxnSpPr>
          <p:spPr>
            <a:xfrm rot="16200000" flipH="1">
              <a:off x="8446976" y="621130"/>
              <a:ext cx="461441" cy="51297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ector angulado 160">
              <a:extLst>
                <a:ext uri="{FF2B5EF4-FFF2-40B4-BE49-F238E27FC236}">
                  <a16:creationId xmlns:a16="http://schemas.microsoft.com/office/drawing/2014/main" id="{0DD92576-C919-4A11-8CF9-78CD1D9A5DD5}"/>
                </a:ext>
              </a:extLst>
            </p:cNvPr>
            <p:cNvCxnSpPr>
              <a:cxnSpLocks noChangeAspect="1"/>
              <a:stCxn id="52" idx="2"/>
              <a:endCxn id="32" idx="0"/>
            </p:cNvCxnSpPr>
            <p:nvPr/>
          </p:nvCxnSpPr>
          <p:spPr>
            <a:xfrm rot="5400000">
              <a:off x="5878021" y="3181919"/>
              <a:ext cx="461444" cy="81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865AC57-FFE4-49B1-82FA-F592DD37650A}"/>
              </a:ext>
            </a:extLst>
          </p:cNvPr>
          <p:cNvSpPr txBox="1"/>
          <p:nvPr/>
        </p:nvSpPr>
        <p:spPr>
          <a:xfrm>
            <a:off x="7706081" y="3455175"/>
            <a:ext cx="7604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</a:rPr>
              <a:t>Legenda: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93DCC80-11CF-43DD-BBD6-DBDC4DA6A572}"/>
              </a:ext>
            </a:extLst>
          </p:cNvPr>
          <p:cNvGrpSpPr/>
          <p:nvPr/>
        </p:nvGrpSpPr>
        <p:grpSpPr>
          <a:xfrm>
            <a:off x="7594952" y="3734376"/>
            <a:ext cx="1167673" cy="832805"/>
            <a:chOff x="10410494" y="5216656"/>
            <a:chExt cx="1167673" cy="832805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F38BD8E-EAFF-40C3-894F-23F4A28AE7E9}"/>
                </a:ext>
              </a:extLst>
            </p:cNvPr>
            <p:cNvSpPr/>
            <p:nvPr/>
          </p:nvSpPr>
          <p:spPr>
            <a:xfrm>
              <a:off x="10410494" y="5233327"/>
              <a:ext cx="105101" cy="7867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D91312B2-8739-4A57-9FDF-F68B4A42B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67"/>
            <a:stretch/>
          </p:blipFill>
          <p:spPr>
            <a:xfrm>
              <a:off x="10506074" y="5216656"/>
              <a:ext cx="1072093" cy="832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4805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B35F0B09BA41AF54FC4903225F5B" ma:contentTypeVersion="12" ma:contentTypeDescription="Create a new document." ma:contentTypeScope="" ma:versionID="dabac917373acaa0ad9364e865d3da74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60cb03af02e1dac60109aae364f4f603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31B581-F5F1-4FC4-B941-78536A093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1BD79-6CFB-48C2-A656-974AF467EE70}">
  <ds:schemaRefs>
    <ds:schemaRef ds:uri="eb33c5a6-54d1-477f-83bb-93291d03e37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cd8cfd7d-5186-4715-9870-1f6c504c93d5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21413</TotalTime>
  <Words>307</Words>
  <Application>Microsoft Office PowerPoint</Application>
  <PresentationFormat>Apresentação na tela (16:9)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2_Office Theme</vt:lpstr>
      <vt:lpstr>3_Office Theme</vt:lpstr>
      <vt:lpstr>Apresentação do PowerPoint</vt:lpstr>
      <vt:lpstr>REUNIÃO DE KICK OFF</vt:lpstr>
      <vt:lpstr>NOME DO PROJETO</vt:lpstr>
      <vt:lpstr>NOME DO PROJETO</vt:lpstr>
      <vt:lpstr>NOME DO PROJETO</vt:lpstr>
      <vt:lpstr>NOME DO PROJETO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Felipe Alvares De Faria</cp:lastModifiedBy>
  <cp:revision>1567</cp:revision>
  <dcterms:created xsi:type="dcterms:W3CDTF">2012-10-18T19:32:44Z</dcterms:created>
  <dcterms:modified xsi:type="dcterms:W3CDTF">2021-04-22T13:25:54Z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