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14" r:id="rId4"/>
  </p:sldMasterIdLst>
  <p:notesMasterIdLst>
    <p:notesMasterId r:id="rId6"/>
  </p:notesMasterIdLst>
  <p:handoutMasterIdLst>
    <p:handoutMasterId r:id="rId7"/>
  </p:handoutMasterIdLst>
  <p:sldIdLst>
    <p:sldId id="887" r:id="rId5"/>
  </p:sldIdLst>
  <p:sldSz cx="9144000" cy="5143500" type="screen16x9"/>
  <p:notesSz cx="6858000" cy="9144000"/>
  <p:defaultTextStyle>
    <a:defPPr>
      <a:defRPr lang="en-US"/>
    </a:defPPr>
    <a:lvl1pPr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178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355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532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709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5886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064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240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418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5125FB3-8BB7-4815-9CE8-7416C4F7A7EB}">
          <p14:sldIdLst>
            <p14:sldId id="887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1620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orient="horz" pos="3239">
          <p15:clr>
            <a:srgbClr val="A4A3A4"/>
          </p15:clr>
        </p15:guide>
        <p15:guide id="11" pos="187">
          <p15:clr>
            <a:srgbClr val="A4A3A4"/>
          </p15:clr>
        </p15:guide>
        <p15:guide id="12" pos="5585">
          <p15:clr>
            <a:srgbClr val="A4A3A4"/>
          </p15:clr>
        </p15:guide>
        <p15:guide id="13" orient="horz" pos="1733">
          <p15:clr>
            <a:srgbClr val="A4A3A4"/>
          </p15:clr>
        </p15:guide>
        <p15:guide id="14" pos="2037">
          <p15:clr>
            <a:srgbClr val="A4A3A4"/>
          </p15:clr>
        </p15:guide>
        <p15:guide id="15" pos="49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86B39"/>
    <a:srgbClr val="7F7F7F"/>
    <a:srgbClr val="F8BA73"/>
    <a:srgbClr val="F7B365"/>
    <a:srgbClr val="358B62"/>
    <a:srgbClr val="646E6E"/>
    <a:srgbClr val="03723F"/>
    <a:srgbClr val="1109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2208" autoAdjust="0"/>
  </p:normalViewPr>
  <p:slideViewPr>
    <p:cSldViewPr snapToGrid="0" snapToObjects="1">
      <p:cViewPr varScale="1">
        <p:scale>
          <a:sx n="88" d="100"/>
          <a:sy n="88" d="100"/>
        </p:scale>
        <p:origin x="840" y="72"/>
      </p:cViewPr>
      <p:guideLst>
        <p:guide orient="horz" pos="1620"/>
        <p:guide pos="2880"/>
        <p:guide orient="horz" pos="3239"/>
        <p:guide pos="187"/>
        <p:guide pos="5585"/>
        <p:guide orient="horz" pos="1733"/>
        <p:guide pos="2037"/>
        <p:guide pos="4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934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lvares De Faria" userId="87c61fc5-1751-4d67-8ea9-fd0c01cc1d9e" providerId="ADAL" clId="{DFF8D35A-0B1F-4BFF-ACB5-71F7BBD4E2BC}"/>
    <pc:docChg chg="undo redo custSel addSld modSld sldOrd modSection">
      <pc:chgData name="Felipe Alvares De Faria" userId="87c61fc5-1751-4d67-8ea9-fd0c01cc1d9e" providerId="ADAL" clId="{DFF8D35A-0B1F-4BFF-ACB5-71F7BBD4E2BC}" dt="2021-01-19T14:49:00.352" v="1756" actId="478"/>
      <pc:docMkLst>
        <pc:docMk/>
      </pc:docMkLst>
      <pc:sldChg chg="modSp mod">
        <pc:chgData name="Felipe Alvares De Faria" userId="87c61fc5-1751-4d67-8ea9-fd0c01cc1d9e" providerId="ADAL" clId="{DFF8D35A-0B1F-4BFF-ACB5-71F7BBD4E2BC}" dt="2021-01-19T13:55:27.161" v="32" actId="6549"/>
        <pc:sldMkLst>
          <pc:docMk/>
          <pc:sldMk cId="881941926" sldId="887"/>
        </pc:sldMkLst>
        <pc:spChg chg="mod">
          <ac:chgData name="Felipe Alvares De Faria" userId="87c61fc5-1751-4d67-8ea9-fd0c01cc1d9e" providerId="ADAL" clId="{DFF8D35A-0B1F-4BFF-ACB5-71F7BBD4E2BC}" dt="2021-01-19T13:55:27.161" v="32" actId="6549"/>
          <ac:spMkLst>
            <pc:docMk/>
            <pc:sldMk cId="881941926" sldId="887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5:20.712" v="17" actId="113"/>
          <ac:spMkLst>
            <pc:docMk/>
            <pc:sldMk cId="881941926" sldId="887"/>
            <ac:spMk id="3" creationId="{00000000-0000-0000-0000-000000000000}"/>
          </ac:spMkLst>
        </pc:spChg>
        <pc:graphicFrameChg chg="mod modGraphic">
          <ac:chgData name="Felipe Alvares De Faria" userId="87c61fc5-1751-4d67-8ea9-fd0c01cc1d9e" providerId="ADAL" clId="{DFF8D35A-0B1F-4BFF-ACB5-71F7BBD4E2BC}" dt="2021-01-19T13:54:59.548" v="7" actId="207"/>
          <ac:graphicFrameMkLst>
            <pc:docMk/>
            <pc:sldMk cId="881941926" sldId="887"/>
            <ac:graphicFrameMk id="6" creationId="{8D305BAC-6EB3-4AFD-A3AE-3D54FF3B27BC}"/>
          </ac:graphicFrameMkLst>
        </pc:graphicFrameChg>
      </pc:sldChg>
      <pc:sldChg chg="modSp mod">
        <pc:chgData name="Felipe Alvares De Faria" userId="87c61fc5-1751-4d67-8ea9-fd0c01cc1d9e" providerId="ADAL" clId="{DFF8D35A-0B1F-4BFF-ACB5-71F7BBD4E2BC}" dt="2021-01-19T13:55:38.907" v="48" actId="20577"/>
        <pc:sldMkLst>
          <pc:docMk/>
          <pc:sldMk cId="3356392711" sldId="7528"/>
        </pc:sldMkLst>
        <pc:spChg chg="mod">
          <ac:chgData name="Felipe Alvares De Faria" userId="87c61fc5-1751-4d67-8ea9-fd0c01cc1d9e" providerId="ADAL" clId="{DFF8D35A-0B1F-4BFF-ACB5-71F7BBD4E2BC}" dt="2021-01-19T13:55:38.907" v="48" actId="20577"/>
          <ac:spMkLst>
            <pc:docMk/>
            <pc:sldMk cId="3356392711" sldId="7528"/>
            <ac:spMk id="3" creationId="{CA13F0AA-ABFD-4551-B804-258F95532E24}"/>
          </ac:spMkLst>
        </pc:spChg>
      </pc:sldChg>
      <pc:sldChg chg="modSp mod modNotesTx">
        <pc:chgData name="Felipe Alvares De Faria" userId="87c61fc5-1751-4d67-8ea9-fd0c01cc1d9e" providerId="ADAL" clId="{DFF8D35A-0B1F-4BFF-ACB5-71F7BBD4E2BC}" dt="2021-01-19T14:18:55.419" v="510" actId="20577"/>
        <pc:sldMkLst>
          <pc:docMk/>
          <pc:sldMk cId="2457213803" sldId="7529"/>
        </pc:sldMkLst>
        <pc:spChg chg="mod">
          <ac:chgData name="Felipe Alvares De Faria" userId="87c61fc5-1751-4d67-8ea9-fd0c01cc1d9e" providerId="ADAL" clId="{DFF8D35A-0B1F-4BFF-ACB5-71F7BBD4E2BC}" dt="2021-01-19T13:55:53.273" v="51"/>
          <ac:spMkLst>
            <pc:docMk/>
            <pc:sldMk cId="2457213803" sldId="7529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45.808" v="76"/>
          <ac:spMkLst>
            <pc:docMk/>
            <pc:sldMk cId="2457213803" sldId="7529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6:48.353" v="77"/>
        <pc:sldMkLst>
          <pc:docMk/>
          <pc:sldMk cId="3485735618" sldId="7530"/>
        </pc:sldMkLst>
        <pc:spChg chg="mod">
          <ac:chgData name="Felipe Alvares De Faria" userId="87c61fc5-1751-4d67-8ea9-fd0c01cc1d9e" providerId="ADAL" clId="{DFF8D35A-0B1F-4BFF-ACB5-71F7BBD4E2BC}" dt="2021-01-19T13:55:56.426" v="52"/>
          <ac:spMkLst>
            <pc:docMk/>
            <pc:sldMk cId="3485735618" sldId="7530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48.353" v="77"/>
          <ac:spMkLst>
            <pc:docMk/>
            <pc:sldMk cId="3485735618" sldId="7530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6:51.961" v="78"/>
        <pc:sldMkLst>
          <pc:docMk/>
          <pc:sldMk cId="4193290812" sldId="7531"/>
        </pc:sldMkLst>
        <pc:spChg chg="mod">
          <ac:chgData name="Felipe Alvares De Faria" userId="87c61fc5-1751-4d67-8ea9-fd0c01cc1d9e" providerId="ADAL" clId="{DFF8D35A-0B1F-4BFF-ACB5-71F7BBD4E2BC}" dt="2021-01-19T13:55:58.967" v="53"/>
          <ac:spMkLst>
            <pc:docMk/>
            <pc:sldMk cId="4193290812" sldId="7531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51.961" v="78"/>
          <ac:spMkLst>
            <pc:docMk/>
            <pc:sldMk cId="4193290812" sldId="7531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6:54.852" v="79"/>
        <pc:sldMkLst>
          <pc:docMk/>
          <pc:sldMk cId="926096333" sldId="7532"/>
        </pc:sldMkLst>
        <pc:spChg chg="mod">
          <ac:chgData name="Felipe Alvares De Faria" userId="87c61fc5-1751-4d67-8ea9-fd0c01cc1d9e" providerId="ADAL" clId="{DFF8D35A-0B1F-4BFF-ACB5-71F7BBD4E2BC}" dt="2021-01-19T13:56:01.740" v="54"/>
          <ac:spMkLst>
            <pc:docMk/>
            <pc:sldMk cId="926096333" sldId="7532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54.852" v="79"/>
          <ac:spMkLst>
            <pc:docMk/>
            <pc:sldMk cId="926096333" sldId="7532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6:24.537" v="73" actId="20577"/>
        <pc:sldMkLst>
          <pc:docMk/>
          <pc:sldMk cId="296607326" sldId="7533"/>
        </pc:sldMkLst>
        <pc:spChg chg="mod">
          <ac:chgData name="Felipe Alvares De Faria" userId="87c61fc5-1751-4d67-8ea9-fd0c01cc1d9e" providerId="ADAL" clId="{DFF8D35A-0B1F-4BFF-ACB5-71F7BBD4E2BC}" dt="2021-01-19T13:56:24.537" v="73" actId="20577"/>
          <ac:spMkLst>
            <pc:docMk/>
            <pc:sldMk cId="296607326" sldId="7533"/>
            <ac:spMk id="3" creationId="{CA13F0AA-ABFD-4551-B804-258F95532E24}"/>
          </ac:spMkLst>
        </pc:spChg>
      </pc:sldChg>
      <pc:sldChg chg="addSp delSp modSp mod">
        <pc:chgData name="Felipe Alvares De Faria" userId="87c61fc5-1751-4d67-8ea9-fd0c01cc1d9e" providerId="ADAL" clId="{DFF8D35A-0B1F-4BFF-ACB5-71F7BBD4E2BC}" dt="2021-01-19T14:30:23.477" v="961" actId="554"/>
        <pc:sldMkLst>
          <pc:docMk/>
          <pc:sldMk cId="1146329577" sldId="7535"/>
        </pc:sldMkLst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23" creationId="{7E0E6B51-A44B-425F-8852-2DA412F0252F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25" creationId="{B95E8BA8-EF97-4243-A283-0A557ADE6B96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28" creationId="{589B31C1-D669-42B6-82F1-E9813311C3FF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29" creationId="{4BB8AA66-3A57-43AD-AB86-642A49882522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30" creationId="{754956CE-662E-41B6-A6AE-21DEB655799D}"/>
          </ac:spMkLst>
        </pc:spChg>
        <pc:spChg chg="add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35" creationId="{AA6B616A-DC99-48B1-8DC4-B886A80D2F90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37" creationId="{619625AA-B6F1-4791-A478-A89257D8E27B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40" creationId="{6507BBE4-A30C-4017-9A40-70A74AFA58D8}"/>
          </ac:spMkLst>
        </pc:spChg>
        <pc:spChg chg="add del mod">
          <ac:chgData name="Felipe Alvares De Faria" userId="87c61fc5-1751-4d67-8ea9-fd0c01cc1d9e" providerId="ADAL" clId="{DFF8D35A-0B1F-4BFF-ACB5-71F7BBD4E2BC}" dt="2021-01-19T14:30:23.477" v="961" actId="554"/>
          <ac:spMkLst>
            <pc:docMk/>
            <pc:sldMk cId="1146329577" sldId="7535"/>
            <ac:spMk id="41" creationId="{6D7D49E2-22F6-405A-947B-F01F1BEB3DF2}"/>
          </ac:spMkLst>
        </pc:sp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2" creationId="{92754637-328C-4276-ADA9-307694160C6D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3" creationId="{02E92DC6-98D3-46B9-881E-B7072B3851C2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5" creationId="{8287A9D1-0707-46A2-9815-D8C75901E083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6" creationId="{542D463E-B481-4A45-B8AE-D304A09EEE32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17" creationId="{BF7E8F41-932F-4724-87E1-B50ECA594148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24" creationId="{7369C793-5E1A-460F-BC2F-319B1C478CD3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27" creationId="{A9039FCA-4D80-41F7-934B-2695FACF900F}"/>
          </ac:picMkLst>
        </pc:picChg>
        <pc:picChg chg="add del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31" creationId="{438AD55A-98B4-4ECD-8855-6DCD4A3E883F}"/>
          </ac:picMkLst>
        </pc:picChg>
        <pc:picChg chg="add mod">
          <ac:chgData name="Felipe Alvares De Faria" userId="87c61fc5-1751-4d67-8ea9-fd0c01cc1d9e" providerId="ADAL" clId="{DFF8D35A-0B1F-4BFF-ACB5-71F7BBD4E2BC}" dt="2021-01-19T14:26:45.603" v="815" actId="408"/>
          <ac:picMkLst>
            <pc:docMk/>
            <pc:sldMk cId="1146329577" sldId="7535"/>
            <ac:picMk id="2050" creationId="{1805DD92-0D83-4B3C-9AA9-1BF0E1380351}"/>
          </ac:picMkLst>
        </pc:pic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18" creationId="{D9EFA9A5-2675-4967-99AB-84E4FD19C6D3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19" creationId="{A1BB5106-A0F9-49CF-A43B-91B0119F76AA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20" creationId="{3BD88F91-4752-4D9D-BDCE-65F7FC75D53F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21" creationId="{2D6425D2-E59F-4B01-9AF9-DCB7ECB22999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32" creationId="{6B99612C-17C8-4501-9B87-20A17342A7F1}"/>
          </ac:cxnSpMkLst>
        </pc:cxnChg>
        <pc:cxnChg chg="add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33" creationId="{13072F30-1B41-4E15-8C2A-4AB8902F1987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34" creationId="{038A36B8-8F10-48F2-91E9-0FECFCE853C2}"/>
          </ac:cxnSpMkLst>
        </pc:cxnChg>
        <pc:cxnChg chg="add del mod">
          <ac:chgData name="Felipe Alvares De Faria" userId="87c61fc5-1751-4d67-8ea9-fd0c01cc1d9e" providerId="ADAL" clId="{DFF8D35A-0B1F-4BFF-ACB5-71F7BBD4E2BC}" dt="2021-01-19T14:23:44.938" v="697" actId="408"/>
          <ac:cxnSpMkLst>
            <pc:docMk/>
            <pc:sldMk cId="1146329577" sldId="7535"/>
            <ac:cxnSpMk id="36" creationId="{7A9BEF86-D8B4-42E4-A029-DE7D9D20A91B}"/>
          </ac:cxnSpMkLst>
        </pc:cxnChg>
      </pc:sldChg>
      <pc:sldChg chg="addSp modSp mod">
        <pc:chgData name="Felipe Alvares De Faria" userId="87c61fc5-1751-4d67-8ea9-fd0c01cc1d9e" providerId="ADAL" clId="{DFF8D35A-0B1F-4BFF-ACB5-71F7BBD4E2BC}" dt="2021-01-19T14:09:36.118" v="419" actId="1035"/>
        <pc:sldMkLst>
          <pc:docMk/>
          <pc:sldMk cId="2514796388" sldId="7542"/>
        </pc:sldMkLst>
        <pc:spChg chg="mod">
          <ac:chgData name="Felipe Alvares De Faria" userId="87c61fc5-1751-4d67-8ea9-fd0c01cc1d9e" providerId="ADAL" clId="{DFF8D35A-0B1F-4BFF-ACB5-71F7BBD4E2BC}" dt="2021-01-19T13:55:45.743" v="49"/>
          <ac:spMkLst>
            <pc:docMk/>
            <pc:sldMk cId="2514796388" sldId="7542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39.845" v="74"/>
          <ac:spMkLst>
            <pc:docMk/>
            <pc:sldMk cId="2514796388" sldId="7542"/>
            <ac:spMk id="3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4:09:36.118" v="419" actId="1035"/>
          <ac:spMkLst>
            <pc:docMk/>
            <pc:sldMk cId="2514796388" sldId="7542"/>
            <ac:spMk id="5" creationId="{779EDE7B-D342-43C7-85A2-65D07AC68AF2}"/>
          </ac:spMkLst>
        </pc:spChg>
        <pc:spChg chg="mod">
          <ac:chgData name="Felipe Alvares De Faria" userId="87c61fc5-1751-4d67-8ea9-fd0c01cc1d9e" providerId="ADAL" clId="{DFF8D35A-0B1F-4BFF-ACB5-71F7BBD4E2BC}" dt="2021-01-19T14:07:40.521" v="315" actId="1035"/>
          <ac:spMkLst>
            <pc:docMk/>
            <pc:sldMk cId="2514796388" sldId="7542"/>
            <ac:spMk id="12" creationId="{A9C8AAE6-67B1-4AF5-B1C4-84E4E31A1A01}"/>
          </ac:spMkLst>
        </pc:spChg>
        <pc:spChg chg="mod">
          <ac:chgData name="Felipe Alvares De Faria" userId="87c61fc5-1751-4d67-8ea9-fd0c01cc1d9e" providerId="ADAL" clId="{DFF8D35A-0B1F-4BFF-ACB5-71F7BBD4E2BC}" dt="2021-01-19T14:07:40.521" v="315" actId="1035"/>
          <ac:spMkLst>
            <pc:docMk/>
            <pc:sldMk cId="2514796388" sldId="7542"/>
            <ac:spMk id="14" creationId="{EDB788EE-9D47-43B4-B77A-00BFF408E467}"/>
          </ac:spMkLst>
        </pc:spChg>
        <pc:spChg chg="mod">
          <ac:chgData name="Felipe Alvares De Faria" userId="87c61fc5-1751-4d67-8ea9-fd0c01cc1d9e" providerId="ADAL" clId="{DFF8D35A-0B1F-4BFF-ACB5-71F7BBD4E2BC}" dt="2021-01-19T14:09:25.543" v="418" actId="20577"/>
          <ac:spMkLst>
            <pc:docMk/>
            <pc:sldMk cId="2514796388" sldId="7542"/>
            <ac:spMk id="17" creationId="{32AA416E-F838-4260-A617-CBB71397321C}"/>
          </ac:spMkLst>
        </pc:spChg>
        <pc:spChg chg="mod">
          <ac:chgData name="Felipe Alvares De Faria" userId="87c61fc5-1751-4d67-8ea9-fd0c01cc1d9e" providerId="ADAL" clId="{DFF8D35A-0B1F-4BFF-ACB5-71F7BBD4E2BC}" dt="2021-01-19T14:07:40.521" v="315" actId="1035"/>
          <ac:spMkLst>
            <pc:docMk/>
            <pc:sldMk cId="2514796388" sldId="7542"/>
            <ac:spMk id="20" creationId="{A60FB796-1C85-42F3-92CB-ABBB04B94931}"/>
          </ac:spMkLst>
        </pc:spChg>
        <pc:spChg chg="mod">
          <ac:chgData name="Felipe Alvares De Faria" userId="87c61fc5-1751-4d67-8ea9-fd0c01cc1d9e" providerId="ADAL" clId="{DFF8D35A-0B1F-4BFF-ACB5-71F7BBD4E2BC}" dt="2021-01-19T14:07:40.521" v="315" actId="1035"/>
          <ac:spMkLst>
            <pc:docMk/>
            <pc:sldMk cId="2514796388" sldId="7542"/>
            <ac:spMk id="22" creationId="{9CC9F495-F2FF-44B1-8BCB-B9066579EDDC}"/>
          </ac:spMkLst>
        </pc:spChg>
        <pc:graphicFrameChg chg="mod modGraphic">
          <ac:chgData name="Felipe Alvares De Faria" userId="87c61fc5-1751-4d67-8ea9-fd0c01cc1d9e" providerId="ADAL" clId="{DFF8D35A-0B1F-4BFF-ACB5-71F7BBD4E2BC}" dt="2021-01-19T13:58:02.786" v="103" actId="207"/>
          <ac:graphicFrameMkLst>
            <pc:docMk/>
            <pc:sldMk cId="2514796388" sldId="7542"/>
            <ac:graphicFrameMk id="19" creationId="{AE1727C6-E846-43F4-8519-54068EF095CD}"/>
          </ac:graphicFrameMkLst>
        </pc:graphicFrameChg>
        <pc:picChg chg="add mod">
          <ac:chgData name="Felipe Alvares De Faria" userId="87c61fc5-1751-4d67-8ea9-fd0c01cc1d9e" providerId="ADAL" clId="{DFF8D35A-0B1F-4BFF-ACB5-71F7BBD4E2BC}" dt="2021-01-19T14:08:01.895" v="325" actId="1035"/>
          <ac:picMkLst>
            <pc:docMk/>
            <pc:sldMk cId="2514796388" sldId="7542"/>
            <ac:picMk id="6" creationId="{8C15E984-BF2E-4AC5-AE44-7FDDD13782A7}"/>
          </ac:picMkLst>
        </pc:picChg>
        <pc:picChg chg="add mod">
          <ac:chgData name="Felipe Alvares De Faria" userId="87c61fc5-1751-4d67-8ea9-fd0c01cc1d9e" providerId="ADAL" clId="{DFF8D35A-0B1F-4BFF-ACB5-71F7BBD4E2BC}" dt="2021-01-19T14:07:56.953" v="324" actId="1035"/>
          <ac:picMkLst>
            <pc:docMk/>
            <pc:sldMk cId="2514796388" sldId="7542"/>
            <ac:picMk id="7" creationId="{708FBD04-D147-448C-A5A5-ECB6B4E78900}"/>
          </ac:picMkLst>
        </pc:picChg>
        <pc:picChg chg="mod">
          <ac:chgData name="Felipe Alvares De Faria" userId="87c61fc5-1751-4d67-8ea9-fd0c01cc1d9e" providerId="ADAL" clId="{DFF8D35A-0B1F-4BFF-ACB5-71F7BBD4E2BC}" dt="2021-01-19T14:07:44.412" v="317" actId="1035"/>
          <ac:picMkLst>
            <pc:docMk/>
            <pc:sldMk cId="2514796388" sldId="7542"/>
            <ac:picMk id="1026" creationId="{597F7A98-4E36-47E0-9B62-D09AB9D0A4EB}"/>
          </ac:picMkLst>
        </pc:picChg>
        <pc:picChg chg="mod">
          <ac:chgData name="Felipe Alvares De Faria" userId="87c61fc5-1751-4d67-8ea9-fd0c01cc1d9e" providerId="ADAL" clId="{DFF8D35A-0B1F-4BFF-ACB5-71F7BBD4E2BC}" dt="2021-01-19T14:07:47.282" v="319" actId="1035"/>
          <ac:picMkLst>
            <pc:docMk/>
            <pc:sldMk cId="2514796388" sldId="7542"/>
            <ac:picMk id="1028" creationId="{9EE4BBE9-69EF-488E-B539-93D4FE1B2241}"/>
          </ac:picMkLst>
        </pc:picChg>
      </pc:sldChg>
      <pc:sldChg chg="modSp mod">
        <pc:chgData name="Felipe Alvares De Faria" userId="87c61fc5-1751-4d67-8ea9-fd0c01cc1d9e" providerId="ADAL" clId="{DFF8D35A-0B1F-4BFF-ACB5-71F7BBD4E2BC}" dt="2021-01-19T14:12:46.494" v="482" actId="6549"/>
        <pc:sldMkLst>
          <pc:docMk/>
          <pc:sldMk cId="2394942329" sldId="7543"/>
        </pc:sldMkLst>
        <pc:spChg chg="mod">
          <ac:chgData name="Felipe Alvares De Faria" userId="87c61fc5-1751-4d67-8ea9-fd0c01cc1d9e" providerId="ADAL" clId="{DFF8D35A-0B1F-4BFF-ACB5-71F7BBD4E2BC}" dt="2021-01-19T13:55:48.853" v="50"/>
          <ac:spMkLst>
            <pc:docMk/>
            <pc:sldMk cId="2394942329" sldId="7543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42.703" v="75"/>
          <ac:spMkLst>
            <pc:docMk/>
            <pc:sldMk cId="2394942329" sldId="7543"/>
            <ac:spMk id="3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4:12:46.494" v="482" actId="6549"/>
          <ac:spMkLst>
            <pc:docMk/>
            <pc:sldMk cId="2394942329" sldId="7543"/>
            <ac:spMk id="13" creationId="{520888AB-7E18-4A5C-8E55-F54AE14D0895}"/>
          </ac:spMkLst>
        </pc:spChg>
        <pc:spChg chg="mod">
          <ac:chgData name="Felipe Alvares De Faria" userId="87c61fc5-1751-4d67-8ea9-fd0c01cc1d9e" providerId="ADAL" clId="{DFF8D35A-0B1F-4BFF-ACB5-71F7BBD4E2BC}" dt="2021-01-19T14:10:13.861" v="421"/>
          <ac:spMkLst>
            <pc:docMk/>
            <pc:sldMk cId="2394942329" sldId="7543"/>
            <ac:spMk id="16" creationId="{08F09D68-1A86-416E-87B7-A694A30FD445}"/>
          </ac:spMkLst>
        </pc:spChg>
        <pc:graphicFrameChg chg="mod modGraphic">
          <ac:chgData name="Felipe Alvares De Faria" userId="87c61fc5-1751-4d67-8ea9-fd0c01cc1d9e" providerId="ADAL" clId="{DFF8D35A-0B1F-4BFF-ACB5-71F7BBD4E2BC}" dt="2021-01-19T13:58:24.624" v="114" actId="20577"/>
          <ac:graphicFrameMkLst>
            <pc:docMk/>
            <pc:sldMk cId="2394942329" sldId="7543"/>
            <ac:graphicFrameMk id="12" creationId="{D23DA73E-01FF-46DA-95A6-6D39E3201C2E}"/>
          </ac:graphicFrameMkLst>
        </pc:graphicFrameChg>
      </pc:sldChg>
      <pc:sldChg chg="modSp mod">
        <pc:chgData name="Felipe Alvares De Faria" userId="87c61fc5-1751-4d67-8ea9-fd0c01cc1d9e" providerId="ADAL" clId="{DFF8D35A-0B1F-4BFF-ACB5-71F7BBD4E2BC}" dt="2021-01-19T13:56:57.776" v="80"/>
        <pc:sldMkLst>
          <pc:docMk/>
          <pc:sldMk cId="1129209352" sldId="7544"/>
        </pc:sldMkLst>
        <pc:spChg chg="mod">
          <ac:chgData name="Felipe Alvares De Faria" userId="87c61fc5-1751-4d67-8ea9-fd0c01cc1d9e" providerId="ADAL" clId="{DFF8D35A-0B1F-4BFF-ACB5-71F7BBD4E2BC}" dt="2021-01-19T13:56:05.081" v="55"/>
          <ac:spMkLst>
            <pc:docMk/>
            <pc:sldMk cId="1129209352" sldId="7544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6:57.776" v="80"/>
          <ac:spMkLst>
            <pc:docMk/>
            <pc:sldMk cId="1129209352" sldId="7544"/>
            <ac:spMk id="3" creationId="{00000000-0000-0000-0000-000000000000}"/>
          </ac:spMkLst>
        </pc:spChg>
      </pc:sldChg>
      <pc:sldChg chg="modSp mod">
        <pc:chgData name="Felipe Alvares De Faria" userId="87c61fc5-1751-4d67-8ea9-fd0c01cc1d9e" providerId="ADAL" clId="{DFF8D35A-0B1F-4BFF-ACB5-71F7BBD4E2BC}" dt="2021-01-19T13:57:01.125" v="81"/>
        <pc:sldMkLst>
          <pc:docMk/>
          <pc:sldMk cId="2305240151" sldId="7545"/>
        </pc:sldMkLst>
        <pc:spChg chg="mod">
          <ac:chgData name="Felipe Alvares De Faria" userId="87c61fc5-1751-4d67-8ea9-fd0c01cc1d9e" providerId="ADAL" clId="{DFF8D35A-0B1F-4BFF-ACB5-71F7BBD4E2BC}" dt="2021-01-19T13:56:07.505" v="56"/>
          <ac:spMkLst>
            <pc:docMk/>
            <pc:sldMk cId="2305240151" sldId="7545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F8D35A-0B1F-4BFF-ACB5-71F7BBD4E2BC}" dt="2021-01-19T13:57:01.125" v="81"/>
          <ac:spMkLst>
            <pc:docMk/>
            <pc:sldMk cId="2305240151" sldId="7545"/>
            <ac:spMk id="3" creationId="{00000000-0000-0000-0000-000000000000}"/>
          </ac:spMkLst>
        </pc:spChg>
      </pc:sldChg>
      <pc:sldChg chg="addSp delSp modSp mod">
        <pc:chgData name="Felipe Alvares De Faria" userId="87c61fc5-1751-4d67-8ea9-fd0c01cc1d9e" providerId="ADAL" clId="{DFF8D35A-0B1F-4BFF-ACB5-71F7BBD4E2BC}" dt="2021-01-19T14:35:43.522" v="983" actId="207"/>
        <pc:sldMkLst>
          <pc:docMk/>
          <pc:sldMk cId="3084281067" sldId="7546"/>
        </pc:sldMkLst>
        <pc:spChg chg="add del">
          <ac:chgData name="Felipe Alvares De Faria" userId="87c61fc5-1751-4d67-8ea9-fd0c01cc1d9e" providerId="ADAL" clId="{DFF8D35A-0B1F-4BFF-ACB5-71F7BBD4E2BC}" dt="2021-01-19T14:17:49.414" v="487" actId="478"/>
          <ac:spMkLst>
            <pc:docMk/>
            <pc:sldMk cId="3084281067" sldId="7546"/>
            <ac:spMk id="35" creationId="{A754647D-890C-41EB-B7F4-3E15D6A0F5DD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40" creationId="{B64E7A12-3667-4274-821B-766873FC43D2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41" creationId="{BA2BA385-3C1B-4E4A-9E5D-AC2A12582365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43" creationId="{74713293-78F9-486A-8F17-3A11145C4120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44" creationId="{70E518AF-0055-4C1B-8667-2EEF878DA4D6}"/>
          </ac:spMkLst>
        </pc:spChg>
        <pc:spChg chg="add mod">
          <ac:chgData name="Felipe Alvares De Faria" userId="87c61fc5-1751-4d67-8ea9-fd0c01cc1d9e" providerId="ADAL" clId="{DFF8D35A-0B1F-4BFF-ACB5-71F7BBD4E2BC}" dt="2021-01-19T14:31:56.870" v="962"/>
          <ac:spMkLst>
            <pc:docMk/>
            <pc:sldMk cId="3084281067" sldId="7546"/>
            <ac:spMk id="45" creationId="{C1FEF2B7-DCC8-4838-9E05-FC7E30F1599B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52" creationId="{59BE3206-2AAF-4BF2-A0A2-B73889062AB2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53" creationId="{056A7511-2539-47AB-BCBC-71EEE91D0616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54" creationId="{396CD4AA-E88B-45AF-86CB-3A34831EAED4}"/>
          </ac:spMkLst>
        </pc:spChg>
        <pc:spChg chg="add mod">
          <ac:chgData name="Felipe Alvares De Faria" userId="87c61fc5-1751-4d67-8ea9-fd0c01cc1d9e" providerId="ADAL" clId="{DFF8D35A-0B1F-4BFF-ACB5-71F7BBD4E2BC}" dt="2021-01-19T14:35:43.522" v="983" actId="207"/>
          <ac:spMkLst>
            <pc:docMk/>
            <pc:sldMk cId="3084281067" sldId="7546"/>
            <ac:spMk id="56" creationId="{CAA9EE42-F8B5-4F6A-8CDE-5BDA9AEB2431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5" creationId="{03D960E1-6919-4D74-8D2C-C1702381859A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6" creationId="{02BE3316-68B5-4F4E-A3B8-6BAB441227C7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7" creationId="{AD77A7BF-7676-467C-BDE2-40636F18560C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8" creationId="{B5912A3F-B164-4E9F-A048-DF75A7FB39A8}"/>
          </ac:spMkLst>
        </pc:spChg>
        <pc:spChg chg="add del mod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79" creationId="{1DD1E433-82D9-418C-A34D-2E07EF2D7A18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86" creationId="{C03A3382-A733-4B43-B60F-12503D89587A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87" creationId="{9F4B7FBE-D46D-4771-88BF-8DBAC49B4A24}"/>
          </ac:spMkLst>
        </pc:spChg>
        <pc:spChg chg="add del">
          <ac:chgData name="Felipe Alvares De Faria" userId="87c61fc5-1751-4d67-8ea9-fd0c01cc1d9e" providerId="ADAL" clId="{DFF8D35A-0B1F-4BFF-ACB5-71F7BBD4E2BC}" dt="2021-01-19T14:19:15.878" v="515" actId="478"/>
          <ac:spMkLst>
            <pc:docMk/>
            <pc:sldMk cId="3084281067" sldId="7546"/>
            <ac:spMk id="88" creationId="{BF5610FB-9096-424D-B8D4-78670775A591}"/>
          </ac:spMkLst>
        </pc:sp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29" creationId="{350F6073-22BE-4BAC-8712-D15866BEF3D8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30" creationId="{E4192EDF-7796-4FBF-AA41-464ED370B63A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31" creationId="{A06698B4-445D-4DF5-B3BC-FF6E3735A802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32" creationId="{9F042312-889A-434E-95EA-10D3EE579792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33" creationId="{8774DCE0-D7F9-498E-9193-28D287A6F914}"/>
          </ac:picMkLst>
        </pc:picChg>
        <pc:picChg chg="add mod">
          <ac:chgData name="Felipe Alvares De Faria" userId="87c61fc5-1751-4d67-8ea9-fd0c01cc1d9e" providerId="ADAL" clId="{DFF8D35A-0B1F-4BFF-ACB5-71F7BBD4E2BC}" dt="2021-01-19T14:31:56.870" v="962"/>
          <ac:picMkLst>
            <pc:docMk/>
            <pc:sldMk cId="3084281067" sldId="7546"/>
            <ac:picMk id="34" creationId="{C6DBB9DA-BDEF-4E10-AD52-9469EA1E06D2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46" creationId="{3B2A4902-E860-4D2C-AB9E-A00BB2F01CD1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47" creationId="{408F5CF1-FFEF-493F-B6EB-93CF621A862E}"/>
          </ac:picMkLst>
        </pc:picChg>
        <pc:picChg chg="add mod">
          <ac:chgData name="Felipe Alvares De Faria" userId="87c61fc5-1751-4d67-8ea9-fd0c01cc1d9e" providerId="ADAL" clId="{DFF8D35A-0B1F-4BFF-ACB5-71F7BBD4E2BC}" dt="2021-01-19T14:35:43.522" v="983" actId="207"/>
          <ac:picMkLst>
            <pc:docMk/>
            <pc:sldMk cId="3084281067" sldId="7546"/>
            <ac:picMk id="48" creationId="{F96C28E3-5699-47A4-867A-F4881BB91940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66" creationId="{F3D341F9-5EA7-4874-9806-F228ABA62684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67" creationId="{7159E3CE-8AEA-4BB9-9C56-1EF936BF2499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68" creationId="{5BBF7286-59CC-40AD-8D4F-7FBF9972F3ED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69" creationId="{D5F6725F-8908-4BA2-BF72-A0FDAAA488B8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70" creationId="{F293BA50-804A-499A-836C-D02BA4206E02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80" creationId="{9D172925-9547-4EA5-9440-FE6C8DDA8A82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81" creationId="{90A2414D-53ED-46E3-AB8A-9895A0981B41}"/>
          </ac:picMkLst>
        </pc:picChg>
        <pc:picChg chg="add del">
          <ac:chgData name="Felipe Alvares De Faria" userId="87c61fc5-1751-4d67-8ea9-fd0c01cc1d9e" providerId="ADAL" clId="{DFF8D35A-0B1F-4BFF-ACB5-71F7BBD4E2BC}" dt="2021-01-19T14:19:15.878" v="515" actId="478"/>
          <ac:picMkLst>
            <pc:docMk/>
            <pc:sldMk cId="3084281067" sldId="7546"/>
            <ac:picMk id="82" creationId="{A0923447-F7FA-49D3-B8BF-5E6B79A2BD94}"/>
          </ac:picMkLst>
        </pc:pic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36" creationId="{9C406B09-185A-485B-A16B-A5E00B9FC393}"/>
          </ac:cxnSpMkLst>
        </pc:cxnChg>
        <pc:cxnChg chg="add mod">
          <ac:chgData name="Felipe Alvares De Faria" userId="87c61fc5-1751-4d67-8ea9-fd0c01cc1d9e" providerId="ADAL" clId="{DFF8D35A-0B1F-4BFF-ACB5-71F7BBD4E2BC}" dt="2021-01-19T14:31:56.870" v="962"/>
          <ac:cxnSpMkLst>
            <pc:docMk/>
            <pc:sldMk cId="3084281067" sldId="7546"/>
            <ac:cxnSpMk id="37" creationId="{5B660EB5-98FF-49C0-9EA8-B66065BA35C6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38" creationId="{CEBC845B-F598-4960-A9A9-7364607F2E27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39" creationId="{9209A683-8A70-496D-A881-0DB9FDC3277C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49" creationId="{77404E5E-65B0-4983-8205-889C2ABA5F2C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50" creationId="{6AC14F58-AE0B-4A3E-B284-DCF5FB9B14F8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51" creationId="{8AD99A18-613B-4DFD-89B8-70871CA856AC}"/>
          </ac:cxnSpMkLst>
        </pc:cxnChg>
        <pc:cxnChg chg="add mod">
          <ac:chgData name="Felipe Alvares De Faria" userId="87c61fc5-1751-4d67-8ea9-fd0c01cc1d9e" providerId="ADAL" clId="{DFF8D35A-0B1F-4BFF-ACB5-71F7BBD4E2BC}" dt="2021-01-19T14:35:43.522" v="983" actId="207"/>
          <ac:cxnSpMkLst>
            <pc:docMk/>
            <pc:sldMk cId="3084281067" sldId="7546"/>
            <ac:cxnSpMk id="55" creationId="{FD6FB984-ADF1-446F-8635-30E16158E627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71" creationId="{E85DB35B-16D7-4CC8-8B3A-4D08AD2FF9C0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72" creationId="{6B59E906-0F38-47D3-AF67-7634F81F6CA9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73" creationId="{1BF5ADCB-1FE5-4943-996C-E64D8DCC5292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74" creationId="{8AC45B15-6241-4E56-8060-8B5E41CC0219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83" creationId="{4EDB3583-C1D4-409F-A30F-21EEC83D7919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84" creationId="{6C1FA93C-7F1D-4599-B127-21C157F64364}"/>
          </ac:cxnSpMkLst>
        </pc:cxnChg>
        <pc:cxnChg chg="add del">
          <ac:chgData name="Felipe Alvares De Faria" userId="87c61fc5-1751-4d67-8ea9-fd0c01cc1d9e" providerId="ADAL" clId="{DFF8D35A-0B1F-4BFF-ACB5-71F7BBD4E2BC}" dt="2021-01-19T14:19:15.878" v="515" actId="478"/>
          <ac:cxnSpMkLst>
            <pc:docMk/>
            <pc:sldMk cId="3084281067" sldId="7546"/>
            <ac:cxnSpMk id="85" creationId="{33511E4D-F45F-4975-A639-8C21A093F3D8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6:12.398" v="986" actId="207"/>
        <pc:sldMkLst>
          <pc:docMk/>
          <pc:sldMk cId="2498658310" sldId="7547"/>
        </pc:sldMkLst>
        <pc:spChg chg="mod">
          <ac:chgData name="Felipe Alvares De Faria" userId="87c61fc5-1751-4d67-8ea9-fd0c01cc1d9e" providerId="ADAL" clId="{DFF8D35A-0B1F-4BFF-ACB5-71F7BBD4E2BC}" dt="2021-01-19T14:35:58.710" v="984" actId="207"/>
          <ac:spMkLst>
            <pc:docMk/>
            <pc:sldMk cId="2498658310" sldId="7547"/>
            <ac:spMk id="35" creationId="{A754647D-890C-41EB-B7F4-3E15D6A0F5DD}"/>
          </ac:spMkLst>
        </pc:spChg>
        <pc:spChg chg="add mod">
          <ac:chgData name="Felipe Alvares De Faria" userId="87c61fc5-1751-4d67-8ea9-fd0c01cc1d9e" providerId="ADAL" clId="{DFF8D35A-0B1F-4BFF-ACB5-71F7BBD4E2BC}" dt="2021-01-19T14:32:15.610" v="965"/>
          <ac:spMkLst>
            <pc:docMk/>
            <pc:sldMk cId="2498658310" sldId="7547"/>
            <ac:spMk id="40" creationId="{42CEAE4C-6695-4544-A9EE-D4ADF6F0B455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41" creationId="{60CE5632-9E55-4F1D-9B54-EBFCD7882591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52" creationId="{F42B48A2-EA53-4C33-B960-1AD8E07055F3}"/>
          </ac:spMkLst>
        </pc:spChg>
        <pc:spChg chg="add del">
          <ac:chgData name="Felipe Alvares De Faria" userId="87c61fc5-1751-4d67-8ea9-fd0c01cc1d9e" providerId="ADAL" clId="{DFF8D35A-0B1F-4BFF-ACB5-71F7BBD4E2BC}" dt="2021-01-19T14:32:12.078" v="964" actId="478"/>
          <ac:spMkLst>
            <pc:docMk/>
            <pc:sldMk cId="2498658310" sldId="7547"/>
            <ac:spMk id="53" creationId="{761F50E1-7D21-41C6-AA22-084B785FBC1C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54" creationId="{3A27765D-5D75-4127-93E4-ABD584A5D941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55" creationId="{227842FF-9A7C-499A-B009-3635A6C0269A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56" creationId="{DA116289-708D-4902-988A-081DA324BB02}"/>
          </ac:spMkLst>
        </pc:spChg>
        <pc:spChg chg="add del">
          <ac:chgData name="Felipe Alvares De Faria" userId="87c61fc5-1751-4d67-8ea9-fd0c01cc1d9e" providerId="ADAL" clId="{DFF8D35A-0B1F-4BFF-ACB5-71F7BBD4E2BC}" dt="2021-01-19T14:32:12.078" v="964" actId="478"/>
          <ac:spMkLst>
            <pc:docMk/>
            <pc:sldMk cId="2498658310" sldId="7547"/>
            <ac:spMk id="63" creationId="{58446BBD-FCF4-4506-B967-4B49B53A961B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64" creationId="{353636CB-1C3F-4802-A339-B96E22C8E8D4}"/>
          </ac:spMkLst>
        </pc:spChg>
        <pc:spChg chg="add del">
          <ac:chgData name="Felipe Alvares De Faria" userId="87c61fc5-1751-4d67-8ea9-fd0c01cc1d9e" providerId="ADAL" clId="{DFF8D35A-0B1F-4BFF-ACB5-71F7BBD4E2BC}" dt="2021-01-19T14:32:07.641" v="963" actId="478"/>
          <ac:spMkLst>
            <pc:docMk/>
            <pc:sldMk cId="2498658310" sldId="7547"/>
            <ac:spMk id="65" creationId="{6015ACF6-BE5F-4417-A6B1-54E328433980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66" creationId="{A0036493-F6F6-40F8-BD27-11248EA593D4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67" creationId="{E8D9A835-3D10-44E2-8756-5AA7197560E8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68" creationId="{84CEF16B-D055-4275-9AA1-4C7ACA015903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75" creationId="{02A0DD85-854A-4924-9484-74D3F9E3507B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76" creationId="{DC24589E-B4D8-44AE-8C10-E4C95582E5B5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77" creationId="{BFE87F18-5FEC-42C7-AE69-2FBC2DF46B87}"/>
          </ac:spMkLst>
        </pc:spChg>
        <pc:spChg chg="add mod">
          <ac:chgData name="Felipe Alvares De Faria" userId="87c61fc5-1751-4d67-8ea9-fd0c01cc1d9e" providerId="ADAL" clId="{DFF8D35A-0B1F-4BFF-ACB5-71F7BBD4E2BC}" dt="2021-01-19T14:36:12.398" v="986" actId="207"/>
          <ac:spMkLst>
            <pc:docMk/>
            <pc:sldMk cId="2498658310" sldId="7547"/>
            <ac:spMk id="79" creationId="{57BCA7A8-13B0-439B-9121-2BE7EB11A382}"/>
          </ac:spMkLst>
        </pc:sp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29" creationId="{E84AC301-07DD-4F32-88D9-D4FF75CCB640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30" creationId="{4E73344E-1DFA-4CA7-B4E4-FC5F7A42C3A7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31" creationId="{5F0F017A-2233-4DBE-9346-34B16FFBB078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32" creationId="{EE73876F-7EA5-42B8-BE62-EDE91FE616B0}"/>
          </ac:picMkLst>
        </pc:picChg>
        <pc:picChg chg="add mod">
          <ac:chgData name="Felipe Alvares De Faria" userId="87c61fc5-1751-4d67-8ea9-fd0c01cc1d9e" providerId="ADAL" clId="{DFF8D35A-0B1F-4BFF-ACB5-71F7BBD4E2BC}" dt="2021-01-19T14:32:15.610" v="965"/>
          <ac:picMkLst>
            <pc:docMk/>
            <pc:sldMk cId="2498658310" sldId="7547"/>
            <ac:picMk id="33" creationId="{3DF34112-2AE6-4F84-9C89-4562F903BB94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34" creationId="{CF9D4B94-8F72-4BFC-BAFD-AC3968DD0E5C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3" creationId="{EB3E60B0-B05E-4707-9092-45F7D6D1347D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4" creationId="{553DDC7E-01E4-4E07-B039-20CFCE013C68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5" creationId="{DAD3F23A-1564-453B-8CC0-FBD56B94871A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6" creationId="{5A888FFF-87C9-4BD3-BD4D-EDE2312BB874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47" creationId="{990BE7B5-E730-475A-8DC5-FC1C53BCD82B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57" creationId="{C70E88A5-0679-4434-8165-2D88DA648E3E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58" creationId="{660F9D18-49F7-4690-8350-2B363E6005A0}"/>
          </ac:picMkLst>
        </pc:picChg>
        <pc:picChg chg="add del">
          <ac:chgData name="Felipe Alvares De Faria" userId="87c61fc5-1751-4d67-8ea9-fd0c01cc1d9e" providerId="ADAL" clId="{DFF8D35A-0B1F-4BFF-ACB5-71F7BBD4E2BC}" dt="2021-01-19T14:32:07.641" v="963" actId="478"/>
          <ac:picMkLst>
            <pc:docMk/>
            <pc:sldMk cId="2498658310" sldId="7547"/>
            <ac:picMk id="59" creationId="{DCF648BB-F503-4A15-8429-D2CD12433267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69" creationId="{61C4CA15-E220-4389-88F1-D9D8D89FEEB2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70" creationId="{7F3F6F6D-EE4D-4ED5-90EA-87F84FB53C67}"/>
          </ac:picMkLst>
        </pc:picChg>
        <pc:picChg chg="add mod">
          <ac:chgData name="Felipe Alvares De Faria" userId="87c61fc5-1751-4d67-8ea9-fd0c01cc1d9e" providerId="ADAL" clId="{DFF8D35A-0B1F-4BFF-ACB5-71F7BBD4E2BC}" dt="2021-01-19T14:36:12.398" v="986" actId="207"/>
          <ac:picMkLst>
            <pc:docMk/>
            <pc:sldMk cId="2498658310" sldId="7547"/>
            <ac:picMk id="71" creationId="{3A966C76-F63A-4765-9F08-1B105B34CF9D}"/>
          </ac:picMkLst>
        </pc:pic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36" creationId="{72DB163E-03F2-481D-85D5-62A4CB0BE48A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37" creationId="{F646410F-18C3-46C1-8175-B089A8CC8B32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38" creationId="{7C8F8832-AD6A-4894-BBFA-051783AD6B5D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39" creationId="{6D43B263-8677-4C04-ACBD-DA1A39809D90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48" creationId="{CA724888-5FED-46E4-8BCC-3A3246494444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49" creationId="{0D1866B9-6104-4A2B-8CB5-CBBEED2CD6E5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50" creationId="{3B008B9B-500D-4BB1-A186-F732CA82D5A6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51" creationId="{DF503CA6-3B40-4EBD-B85E-ADB90F8E0EBC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60" creationId="{16BFA7DD-27C5-4F1C-9B20-64DE20A2A22F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61" creationId="{5823A06C-6A68-412A-AFC2-95C174426798}"/>
          </ac:cxnSpMkLst>
        </pc:cxnChg>
        <pc:cxnChg chg="add del">
          <ac:chgData name="Felipe Alvares De Faria" userId="87c61fc5-1751-4d67-8ea9-fd0c01cc1d9e" providerId="ADAL" clId="{DFF8D35A-0B1F-4BFF-ACB5-71F7BBD4E2BC}" dt="2021-01-19T14:32:07.641" v="963" actId="478"/>
          <ac:cxnSpMkLst>
            <pc:docMk/>
            <pc:sldMk cId="2498658310" sldId="7547"/>
            <ac:cxnSpMk id="62" creationId="{1FA6B40A-C7A0-4C7D-A2ED-B3CE7BDAD3F0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72" creationId="{3D8DE30E-6A18-4F79-A90E-501519616571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73" creationId="{3BF51F8D-3B44-44C4-9FBD-443C98ACA7B0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74" creationId="{75FBDF84-6058-4F0B-A458-327F5F3F8C0B}"/>
          </ac:cxnSpMkLst>
        </pc:cxnChg>
        <pc:cxnChg chg="add mod">
          <ac:chgData name="Felipe Alvares De Faria" userId="87c61fc5-1751-4d67-8ea9-fd0c01cc1d9e" providerId="ADAL" clId="{DFF8D35A-0B1F-4BFF-ACB5-71F7BBD4E2BC}" dt="2021-01-19T14:36:12.398" v="986" actId="207"/>
          <ac:cxnSpMkLst>
            <pc:docMk/>
            <pc:sldMk cId="2498658310" sldId="7547"/>
            <ac:cxnSpMk id="78" creationId="{CB290C82-7C0C-4B6F-86EC-5AE5A21869C5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6:40.758" v="989" actId="478"/>
        <pc:sldMkLst>
          <pc:docMk/>
          <pc:sldMk cId="2476711123" sldId="7548"/>
        </pc:sldMkLst>
        <pc:spChg chg="del mod">
          <ac:chgData name="Felipe Alvares De Faria" userId="87c61fc5-1751-4d67-8ea9-fd0c01cc1d9e" providerId="ADAL" clId="{DFF8D35A-0B1F-4BFF-ACB5-71F7BBD4E2BC}" dt="2021-01-19T14:36:40.758" v="989" actId="478"/>
          <ac:spMkLst>
            <pc:docMk/>
            <pc:sldMk cId="2476711123" sldId="7548"/>
            <ac:spMk id="4" creationId="{9B458AAF-75F7-4EFF-9915-FD2F6C18531E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41" creationId="{770D9C4C-AD46-426D-AB33-78D8C26F47C3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2" creationId="{2CA522B6-085A-4A82-A644-874F093CB9DA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3" creationId="{44490ADB-7924-474F-A33D-19CB3BE48D22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4" creationId="{A1FA5A33-71FB-4C55-A5EC-581A209FBB4F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5" creationId="{C0F4AD2D-D579-4A6B-9FAF-2B063697381E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56" creationId="{D28C0583-1A1E-4641-9679-96F7DF0F642B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63" creationId="{3D06767E-108D-4E26-B7F9-A16A222715F3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64" creationId="{FCAFAD7E-999D-4347-A464-64031F1DADDB}"/>
          </ac:spMkLst>
        </pc:spChg>
        <pc:spChg chg="del">
          <ac:chgData name="Felipe Alvares De Faria" userId="87c61fc5-1751-4d67-8ea9-fd0c01cc1d9e" providerId="ADAL" clId="{DFF8D35A-0B1F-4BFF-ACB5-71F7BBD4E2BC}" dt="2021-01-19T14:32:30.669" v="967" actId="478"/>
          <ac:spMkLst>
            <pc:docMk/>
            <pc:sldMk cId="2476711123" sldId="7548"/>
            <ac:spMk id="65" creationId="{8D58AC41-E82D-4EFA-A06E-E587E552A1AC}"/>
          </ac:spMkLst>
        </pc:spChg>
        <pc:spChg chg="add mod">
          <ac:chgData name="Felipe Alvares De Faria" userId="87c61fc5-1751-4d67-8ea9-fd0c01cc1d9e" providerId="ADAL" clId="{DFF8D35A-0B1F-4BFF-ACB5-71F7BBD4E2BC}" dt="2021-01-19T14:32:45.480" v="969"/>
          <ac:spMkLst>
            <pc:docMk/>
            <pc:sldMk cId="2476711123" sldId="7548"/>
            <ac:spMk id="66" creationId="{7521DB30-7127-449F-806D-517FF26E9008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67" creationId="{5D539098-D3F7-4CC3-9FB6-1B819AB69E74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68" creationId="{8E49E789-F1A6-4941-ACB2-129A5745351C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69" creationId="{5E6389B3-B783-484E-AC2B-D59A8E01BB33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76" creationId="{38543C28-33DD-44A5-8A68-09BA866163EB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77" creationId="{9AF3C0D2-BED3-43AD-8F20-1AC2A2D87231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78" creationId="{3B1087EE-9238-4847-840A-00184CD235B1}"/>
          </ac:spMkLst>
        </pc:spChg>
        <pc:spChg chg="add mod">
          <ac:chgData name="Felipe Alvares De Faria" userId="87c61fc5-1751-4d67-8ea9-fd0c01cc1d9e" providerId="ADAL" clId="{DFF8D35A-0B1F-4BFF-ACB5-71F7BBD4E2BC}" dt="2021-01-19T14:36:35.989" v="988"/>
          <ac:spMkLst>
            <pc:docMk/>
            <pc:sldMk cId="2476711123" sldId="7548"/>
            <ac:spMk id="80" creationId="{23680755-7227-4FE9-8E69-B32BF879B274}"/>
          </ac:spMkLst>
        </pc:sp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0" creationId="{88A83200-87AF-4DFE-A2E3-1702567E3AC4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1" creationId="{DA24BBD4-9F50-4108-A8B4-70FA2DB4FB89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2" creationId="{57916765-0B12-4DC6-B0D8-224B33510A08}"/>
          </ac:picMkLst>
        </pc:picChg>
        <pc:picChg chg="add mod">
          <ac:chgData name="Felipe Alvares De Faria" userId="87c61fc5-1751-4d67-8ea9-fd0c01cc1d9e" providerId="ADAL" clId="{DFF8D35A-0B1F-4BFF-ACB5-71F7BBD4E2BC}" dt="2021-01-19T14:32:45.480" v="969"/>
          <ac:picMkLst>
            <pc:docMk/>
            <pc:sldMk cId="2476711123" sldId="7548"/>
            <ac:picMk id="33" creationId="{DEF440F1-6D4A-43B5-94CD-F0CBE80B66DB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4" creationId="{80A3EC6F-FEBF-43C8-A44E-88411829DB82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36" creationId="{60FC13C3-5656-4024-9873-5633AA028C6C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3" creationId="{BF3565E1-964A-43AC-9DCD-B2E75DAB60B0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4" creationId="{BFD35C94-3657-4F5A-95C8-4117949B3A08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5" creationId="{3552AAB4-2C0D-4ECB-83A0-42BAA3B8DA5C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6" creationId="{B36EEB10-918B-4DA9-8278-B2B27DC354C4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47" creationId="{F45109FF-59AD-46B8-B7E0-948BC0D79178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57" creationId="{58BE094A-9C3A-46B3-912A-07282B5841CD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58" creationId="{18B12DCF-85B5-45B0-84AF-474D9AC66AE7}"/>
          </ac:picMkLst>
        </pc:picChg>
        <pc:picChg chg="del">
          <ac:chgData name="Felipe Alvares De Faria" userId="87c61fc5-1751-4d67-8ea9-fd0c01cc1d9e" providerId="ADAL" clId="{DFF8D35A-0B1F-4BFF-ACB5-71F7BBD4E2BC}" dt="2021-01-19T14:32:30.669" v="967" actId="478"/>
          <ac:picMkLst>
            <pc:docMk/>
            <pc:sldMk cId="2476711123" sldId="7548"/>
            <ac:picMk id="59" creationId="{10091E9C-388A-499E-B385-3340A082B3FC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70" creationId="{6E199AA5-5C32-4A89-9876-73A051E9BF34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71" creationId="{6A288C4B-01A4-422E-9361-19465E91828D}"/>
          </ac:picMkLst>
        </pc:picChg>
        <pc:picChg chg="add mod">
          <ac:chgData name="Felipe Alvares De Faria" userId="87c61fc5-1751-4d67-8ea9-fd0c01cc1d9e" providerId="ADAL" clId="{DFF8D35A-0B1F-4BFF-ACB5-71F7BBD4E2BC}" dt="2021-01-19T14:36:35.989" v="988"/>
          <ac:picMkLst>
            <pc:docMk/>
            <pc:sldMk cId="2476711123" sldId="7548"/>
            <ac:picMk id="72" creationId="{650D134F-908C-412E-8065-A41DC2765764}"/>
          </ac:picMkLst>
        </pc:pic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37" creationId="{B003B33F-4106-4C26-ACE6-E5F599DE1759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38" creationId="{6C6CCFFB-733C-4E5C-98CD-1037A52E2FF1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39" creationId="{31465506-3A5F-4898-BEB0-47390D83624D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40" creationId="{6FFA14C4-9386-48DB-9FBB-73682760B196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48" creationId="{BF9F5624-4708-4D8C-A61A-683FD73DD23D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49" creationId="{D7888C67-4154-431B-9C58-359C010420CE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50" creationId="{BA690FEE-9E4F-41A0-9AF5-83B9A53B46A6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51" creationId="{D911701B-0296-4D58-B492-A3B64A5C6879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60" creationId="{DC497B9C-4B8F-4AEE-8502-5A1507397F7F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61" creationId="{08384BCF-D731-412D-B55F-F85198A5BC62}"/>
          </ac:cxnSpMkLst>
        </pc:cxnChg>
        <pc:cxnChg chg="del">
          <ac:chgData name="Felipe Alvares De Faria" userId="87c61fc5-1751-4d67-8ea9-fd0c01cc1d9e" providerId="ADAL" clId="{DFF8D35A-0B1F-4BFF-ACB5-71F7BBD4E2BC}" dt="2021-01-19T14:32:30.669" v="967" actId="478"/>
          <ac:cxnSpMkLst>
            <pc:docMk/>
            <pc:sldMk cId="2476711123" sldId="7548"/>
            <ac:cxnSpMk id="62" creationId="{A48747BC-B984-4E19-800F-CE06DBA917EA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73" creationId="{1EC8BD91-7D97-45EA-9AB5-485DFFD49027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74" creationId="{13A7AB1A-94DF-482F-97B0-8E1FB2D6055E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75" creationId="{6FE216ED-35F4-4A04-856F-F80BD0BC7937}"/>
          </ac:cxnSpMkLst>
        </pc:cxnChg>
        <pc:cxnChg chg="add mod">
          <ac:chgData name="Felipe Alvares De Faria" userId="87c61fc5-1751-4d67-8ea9-fd0c01cc1d9e" providerId="ADAL" clId="{DFF8D35A-0B1F-4BFF-ACB5-71F7BBD4E2BC}" dt="2021-01-19T14:36:35.989" v="988"/>
          <ac:cxnSpMkLst>
            <pc:docMk/>
            <pc:sldMk cId="2476711123" sldId="7548"/>
            <ac:cxnSpMk id="79" creationId="{2A0C8C13-ADA3-4115-A36A-B96D0592B995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7:39.788" v="993" actId="207"/>
        <pc:sldMkLst>
          <pc:docMk/>
          <pc:sldMk cId="1099254048" sldId="7549"/>
        </pc:sldMkLst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40" creationId="{8101A3F3-F448-4DFD-BA8C-7A1F6AD36149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41" creationId="{59D4A4F0-980B-425F-B2CE-AA2DA33639B0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52" creationId="{C8D9F492-CB0E-4C23-9413-4E278951ADB8}"/>
          </ac:spMkLst>
        </pc:spChg>
        <pc:spChg chg="add del">
          <ac:chgData name="Felipe Alvares De Faria" userId="87c61fc5-1751-4d67-8ea9-fd0c01cc1d9e" providerId="ADAL" clId="{DFF8D35A-0B1F-4BFF-ACB5-71F7BBD4E2BC}" dt="2021-01-19T14:33:01.837" v="972" actId="478"/>
          <ac:spMkLst>
            <pc:docMk/>
            <pc:sldMk cId="1099254048" sldId="7549"/>
            <ac:spMk id="53" creationId="{AB5801CC-4239-4245-92A8-5AEC218314BE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54" creationId="{C401BE92-26F7-487F-A535-9B75EC0EF95A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55" creationId="{28411B33-2F8A-4456-AE72-47B08CE66392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56" creationId="{EF70C0B6-2062-4A0A-BF34-23744C37BA81}"/>
          </ac:spMkLst>
        </pc:spChg>
        <pc:spChg chg="add del">
          <ac:chgData name="Felipe Alvares De Faria" userId="87c61fc5-1751-4d67-8ea9-fd0c01cc1d9e" providerId="ADAL" clId="{DFF8D35A-0B1F-4BFF-ACB5-71F7BBD4E2BC}" dt="2021-01-19T14:33:01.837" v="972" actId="478"/>
          <ac:spMkLst>
            <pc:docMk/>
            <pc:sldMk cId="1099254048" sldId="7549"/>
            <ac:spMk id="63" creationId="{A96FCECA-C195-46F0-B0D7-10496ABA5300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64" creationId="{3DB79027-0796-4EBE-8E42-D19DEE21FF89}"/>
          </ac:spMkLst>
        </pc:spChg>
        <pc:spChg chg="add del">
          <ac:chgData name="Felipe Alvares De Faria" userId="87c61fc5-1751-4d67-8ea9-fd0c01cc1d9e" providerId="ADAL" clId="{DFF8D35A-0B1F-4BFF-ACB5-71F7BBD4E2BC}" dt="2021-01-19T14:32:57.789" v="971" actId="478"/>
          <ac:spMkLst>
            <pc:docMk/>
            <pc:sldMk cId="1099254048" sldId="7549"/>
            <ac:spMk id="65" creationId="{5BEDA67F-0FB9-424F-8E8E-F7ADD4C5798C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66" creationId="{89937692-C7F9-46EF-8A54-EBF227CF9895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67" creationId="{7F0C3F49-61CD-4230-97B9-504741BB18DF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68" creationId="{77A61336-9AD8-4CEF-B0FC-03F36B041D46}"/>
          </ac:spMkLst>
        </pc:spChg>
        <pc:spChg chg="add mod">
          <ac:chgData name="Felipe Alvares De Faria" userId="87c61fc5-1751-4d67-8ea9-fd0c01cc1d9e" providerId="ADAL" clId="{DFF8D35A-0B1F-4BFF-ACB5-71F7BBD4E2BC}" dt="2021-01-19T14:33:13.105" v="973"/>
          <ac:spMkLst>
            <pc:docMk/>
            <pc:sldMk cId="1099254048" sldId="7549"/>
            <ac:spMk id="75" creationId="{B3637A75-9216-4126-846E-897F9EEF0372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76" creationId="{318D4D1D-A008-4BA6-A82E-1481E07A304C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77" creationId="{4765CEFA-2ADC-45D7-861F-C20580E73515}"/>
          </ac:spMkLst>
        </pc:spChg>
        <pc:spChg chg="add mod">
          <ac:chgData name="Felipe Alvares De Faria" userId="87c61fc5-1751-4d67-8ea9-fd0c01cc1d9e" providerId="ADAL" clId="{DFF8D35A-0B1F-4BFF-ACB5-71F7BBD4E2BC}" dt="2021-01-19T14:37:39.788" v="993" actId="207"/>
          <ac:spMkLst>
            <pc:docMk/>
            <pc:sldMk cId="1099254048" sldId="7549"/>
            <ac:spMk id="79" creationId="{A859C770-7D12-42C5-93E7-0E084A06863C}"/>
          </ac:spMkLst>
        </pc:sp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29" creationId="{3B9394BE-6743-4A9B-8DE5-E2BA409710FC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0" creationId="{85C6D69D-18E3-4648-B837-4DB7FEB045DD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1" creationId="{190B8BB1-4F21-4321-98A7-3EA5AEE65306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2" creationId="{22F7D11E-A38C-49D1-A1DD-594692AAD7A6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3" creationId="{B8913C99-EEAB-487B-9958-B3C35ECA82CF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34" creationId="{AB0E3CC7-BBAD-444D-AFB6-282AAF6985FE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3" creationId="{90568C21-1A6D-4E58-AF63-6227A7639909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4" creationId="{ED1B19AD-E558-44DA-969F-41FBABBC8D6D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5" creationId="{59BF5DE1-E4C7-4B93-BED8-F1909F8B9588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6" creationId="{CC25BC17-2B99-4D4F-82B5-D465C8B1DA97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47" creationId="{56484810-A87A-41DB-8F75-B36BF2C6C7A8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57" creationId="{958EC536-28D3-48B1-8BDC-50DF1B8B1DA8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58" creationId="{2A77BBA2-91A2-4819-8C09-4B24422BB177}"/>
          </ac:picMkLst>
        </pc:picChg>
        <pc:picChg chg="add del">
          <ac:chgData name="Felipe Alvares De Faria" userId="87c61fc5-1751-4d67-8ea9-fd0c01cc1d9e" providerId="ADAL" clId="{DFF8D35A-0B1F-4BFF-ACB5-71F7BBD4E2BC}" dt="2021-01-19T14:32:57.789" v="971" actId="478"/>
          <ac:picMkLst>
            <pc:docMk/>
            <pc:sldMk cId="1099254048" sldId="7549"/>
            <ac:picMk id="59" creationId="{A826E72B-C25B-4DF3-B002-9E1A95A90D86}"/>
          </ac:picMkLst>
        </pc:picChg>
        <pc:picChg chg="add mod">
          <ac:chgData name="Felipe Alvares De Faria" userId="87c61fc5-1751-4d67-8ea9-fd0c01cc1d9e" providerId="ADAL" clId="{DFF8D35A-0B1F-4BFF-ACB5-71F7BBD4E2BC}" dt="2021-01-19T14:33:13.105" v="973"/>
          <ac:picMkLst>
            <pc:docMk/>
            <pc:sldMk cId="1099254048" sldId="7549"/>
            <ac:picMk id="69" creationId="{5CF33EB1-BF47-43A8-8924-AC6C643B75B2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70" creationId="{2BA3CA88-4F19-4F9F-879F-100C5AD3CBB3}"/>
          </ac:picMkLst>
        </pc:picChg>
        <pc:picChg chg="add mod">
          <ac:chgData name="Felipe Alvares De Faria" userId="87c61fc5-1751-4d67-8ea9-fd0c01cc1d9e" providerId="ADAL" clId="{DFF8D35A-0B1F-4BFF-ACB5-71F7BBD4E2BC}" dt="2021-01-19T14:37:39.788" v="993" actId="207"/>
          <ac:picMkLst>
            <pc:docMk/>
            <pc:sldMk cId="1099254048" sldId="7549"/>
            <ac:picMk id="71" creationId="{6764E028-DC22-423F-A2E6-243C81362F90}"/>
          </ac:picMkLst>
        </pc:pic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36" creationId="{6691A223-4FDF-4E48-9287-91F4F06C5729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37" creationId="{45B816A2-CCFE-4699-9263-EE82E0B6CD3E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38" creationId="{6AD92248-BE98-46EE-A05B-1405DD9114C4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39" creationId="{2B6C987A-D94D-4B39-A8CD-E737B3D1861A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48" creationId="{CA15F3D2-6B98-44BC-A39B-124C7132973E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49" creationId="{99DC634E-EF05-43E1-A647-527244307AF3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50" creationId="{A4A86A61-DBA8-470D-8FA9-B74263C103D2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51" creationId="{8D871547-EA14-4205-BC30-A3D8EDB61E17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60" creationId="{D924600B-C06B-4E13-9CBB-7426BC755740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61" creationId="{EA047AE4-C681-4E76-9DC6-4A0D995D721A}"/>
          </ac:cxnSpMkLst>
        </pc:cxnChg>
        <pc:cxnChg chg="add del">
          <ac:chgData name="Felipe Alvares De Faria" userId="87c61fc5-1751-4d67-8ea9-fd0c01cc1d9e" providerId="ADAL" clId="{DFF8D35A-0B1F-4BFF-ACB5-71F7BBD4E2BC}" dt="2021-01-19T14:32:57.789" v="971" actId="478"/>
          <ac:cxnSpMkLst>
            <pc:docMk/>
            <pc:sldMk cId="1099254048" sldId="7549"/>
            <ac:cxnSpMk id="62" creationId="{9A8E1CCC-06BF-4D60-B412-BADDD1D4326E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72" creationId="{B5E59C3E-05CB-4301-9877-9CD15992A9A9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73" creationId="{B4B8A8AD-7F73-4B40-A1A1-48443815879F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74" creationId="{3ED3B38F-0F81-45BD-A3DE-8190F5BF380E}"/>
          </ac:cxnSpMkLst>
        </pc:cxnChg>
        <pc:cxnChg chg="add mod">
          <ac:chgData name="Felipe Alvares De Faria" userId="87c61fc5-1751-4d67-8ea9-fd0c01cc1d9e" providerId="ADAL" clId="{DFF8D35A-0B1F-4BFF-ACB5-71F7BBD4E2BC}" dt="2021-01-19T14:37:39.788" v="993" actId="207"/>
          <ac:cxnSpMkLst>
            <pc:docMk/>
            <pc:sldMk cId="1099254048" sldId="7549"/>
            <ac:cxnSpMk id="78" creationId="{DAEE79B0-0984-4FC7-8772-FE53A0F9A7DC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8:36.202" v="999"/>
        <pc:sldMkLst>
          <pc:docMk/>
          <pc:sldMk cId="4063262010" sldId="7550"/>
        </pc:sldMkLst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40" creationId="{8FB3B1D9-DF08-4421-A645-3777734CC1F3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41" creationId="{A99472C1-8A31-44FA-9F9E-111A8DCB0B88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2" creationId="{BD5D7E46-2C9A-43EA-AA2A-471C814738BB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3" creationId="{53B7A8FA-90DA-4ACE-8C0C-45E613196B76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4" creationId="{3F0E0EE3-FAF4-494B-8125-F60E84FDEECD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5" creationId="{2C53B354-2F1B-40B2-8A09-36215143A0EC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56" creationId="{DFF44D59-0611-4087-A1BB-93D0A84BE8F0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63" creationId="{5BE9FC2E-3E45-4B47-AA45-C49B858DDB1F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64" creationId="{3096C138-0D44-4714-BE40-9D18BE39E810}"/>
          </ac:spMkLst>
        </pc:spChg>
        <pc:spChg chg="add del">
          <ac:chgData name="Felipe Alvares De Faria" userId="87c61fc5-1751-4d67-8ea9-fd0c01cc1d9e" providerId="ADAL" clId="{DFF8D35A-0B1F-4BFF-ACB5-71F7BBD4E2BC}" dt="2021-01-19T14:33:54.025" v="978" actId="478"/>
          <ac:spMkLst>
            <pc:docMk/>
            <pc:sldMk cId="4063262010" sldId="7550"/>
            <ac:spMk id="65" creationId="{FC0C82C4-6725-40A4-9342-E9A64FC60713}"/>
          </ac:spMkLst>
        </pc:spChg>
        <pc:spChg chg="add mod">
          <ac:chgData name="Felipe Alvares De Faria" userId="87c61fc5-1751-4d67-8ea9-fd0c01cc1d9e" providerId="ADAL" clId="{DFF8D35A-0B1F-4BFF-ACB5-71F7BBD4E2BC}" dt="2021-01-19T14:33:54.880" v="979"/>
          <ac:spMkLst>
            <pc:docMk/>
            <pc:sldMk cId="4063262010" sldId="7550"/>
            <ac:spMk id="66" creationId="{4BD2D0CB-E0AD-46EB-8174-9D511D2D32D9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67" creationId="{4BBF99A6-24EA-4484-8FA5-2D9CB82DEBDF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68" creationId="{BB857B7A-68B1-4179-B059-9C271A7CCF51}"/>
          </ac:spMkLst>
        </pc:spChg>
        <pc:spChg chg="add mod">
          <ac:chgData name="Felipe Alvares De Faria" userId="87c61fc5-1751-4d67-8ea9-fd0c01cc1d9e" providerId="ADAL" clId="{DFF8D35A-0B1F-4BFF-ACB5-71F7BBD4E2BC}" dt="2021-01-19T14:33:54.880" v="979"/>
          <ac:spMkLst>
            <pc:docMk/>
            <pc:sldMk cId="4063262010" sldId="7550"/>
            <ac:spMk id="75" creationId="{56A2CBE0-A2B2-4183-8ED0-2F2183B60913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76" creationId="{4CE85B3E-5A41-49A5-B816-9C7FBC42131F}"/>
          </ac:spMkLst>
        </pc:spChg>
        <pc:spChg chg="add mod">
          <ac:chgData name="Felipe Alvares De Faria" userId="87c61fc5-1751-4d67-8ea9-fd0c01cc1d9e" providerId="ADAL" clId="{DFF8D35A-0B1F-4BFF-ACB5-71F7BBD4E2BC}" dt="2021-01-19T14:38:36.202" v="999"/>
          <ac:spMkLst>
            <pc:docMk/>
            <pc:sldMk cId="4063262010" sldId="7550"/>
            <ac:spMk id="77" creationId="{7EA9C7B3-4257-474D-8ECD-3A0438324756}"/>
          </ac:spMkLst>
        </pc:spChg>
        <pc:spChg chg="add mod">
          <ac:chgData name="Felipe Alvares De Faria" userId="87c61fc5-1751-4d67-8ea9-fd0c01cc1d9e" providerId="ADAL" clId="{DFF8D35A-0B1F-4BFF-ACB5-71F7BBD4E2BC}" dt="2021-01-19T14:33:54.880" v="979"/>
          <ac:spMkLst>
            <pc:docMk/>
            <pc:sldMk cId="4063262010" sldId="7550"/>
            <ac:spMk id="79" creationId="{885FB6E1-8CAD-4F3A-A94B-53BEED325730}"/>
          </ac:spMkLst>
        </pc:sp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29" creationId="{43990DD3-11E1-49C0-918B-486602212211}"/>
          </ac:picMkLst>
        </pc:picChg>
        <pc:picChg chg="add mod">
          <ac:chgData name="Felipe Alvares De Faria" userId="87c61fc5-1751-4d67-8ea9-fd0c01cc1d9e" providerId="ADAL" clId="{DFF8D35A-0B1F-4BFF-ACB5-71F7BBD4E2BC}" dt="2021-01-19T14:33:54.880" v="979"/>
          <ac:picMkLst>
            <pc:docMk/>
            <pc:sldMk cId="4063262010" sldId="7550"/>
            <ac:picMk id="30" creationId="{BD67FDA7-E445-4D72-8DA8-973449151B7A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31" creationId="{D65F7277-94EE-41AC-B1E9-5CEFA9B1DC48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32" creationId="{0B9F0862-D794-4060-AFAA-CD230B3A6CFE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33" creationId="{FC6450B8-32F2-4590-90F5-95924991D8ED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34" creationId="{E99994DA-E99E-4D32-8A07-868CDDC4FDC4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3" creationId="{12DB258B-4D27-4343-AEEC-4D21242ACF8F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4" creationId="{EC50D156-329E-4531-9B14-86D59A2C2048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5" creationId="{5230AB34-F17E-4EB5-930F-3B4CD7422A57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6" creationId="{DD5B1EA9-ACE6-4342-AEEF-5D07657CA354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47" creationId="{A5D1BA96-68B8-49FE-BE13-442EE069803A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57" creationId="{7FBB5E17-C7A4-429F-906E-0C460EB0BF97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58" creationId="{B94EC9D9-F12A-4B66-A00C-CAA59AECA142}"/>
          </ac:picMkLst>
        </pc:picChg>
        <pc:picChg chg="add del">
          <ac:chgData name="Felipe Alvares De Faria" userId="87c61fc5-1751-4d67-8ea9-fd0c01cc1d9e" providerId="ADAL" clId="{DFF8D35A-0B1F-4BFF-ACB5-71F7BBD4E2BC}" dt="2021-01-19T14:33:54.025" v="978" actId="478"/>
          <ac:picMkLst>
            <pc:docMk/>
            <pc:sldMk cId="4063262010" sldId="7550"/>
            <ac:picMk id="59" creationId="{08A9DD6B-5099-47E0-B3A9-FB40BBBBCF22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69" creationId="{1F5AA684-6897-47DF-9D97-2DAFD07C887D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70" creationId="{C30A8D58-0FB3-483C-8D31-A77D17DFC511}"/>
          </ac:picMkLst>
        </pc:picChg>
        <pc:picChg chg="add mod">
          <ac:chgData name="Felipe Alvares De Faria" userId="87c61fc5-1751-4d67-8ea9-fd0c01cc1d9e" providerId="ADAL" clId="{DFF8D35A-0B1F-4BFF-ACB5-71F7BBD4E2BC}" dt="2021-01-19T14:38:36.202" v="999"/>
          <ac:picMkLst>
            <pc:docMk/>
            <pc:sldMk cId="4063262010" sldId="7550"/>
            <ac:picMk id="71" creationId="{68668C8E-C6B4-475F-AD63-706F2E779F14}"/>
          </ac:picMkLst>
        </pc:pic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36" creationId="{FA592C00-DA9F-453C-8205-6C3D747B2264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37" creationId="{0BD2EC09-C3C4-4607-B3BA-D59DE1CF259A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38" creationId="{695B0302-2E4C-4701-8EFD-EE464EC9A573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39" creationId="{5D4320A0-9C77-4D6B-B783-30C298E7614A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48" creationId="{7ADD1C0C-C0D7-4993-885D-901146F51EEE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49" creationId="{97C06547-8DA6-47F4-A7FA-C573291519E2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50" creationId="{8F899E8D-B584-4D42-A36D-A066C68C9DAF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51" creationId="{7DDB7451-01A3-41FF-892F-E17E63FE9483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60" creationId="{B53CBE3D-4288-43D8-B228-316804C57EBB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61" creationId="{18424590-8D23-452A-8476-1E590A6278E2}"/>
          </ac:cxnSpMkLst>
        </pc:cxnChg>
        <pc:cxnChg chg="add del">
          <ac:chgData name="Felipe Alvares De Faria" userId="87c61fc5-1751-4d67-8ea9-fd0c01cc1d9e" providerId="ADAL" clId="{DFF8D35A-0B1F-4BFF-ACB5-71F7BBD4E2BC}" dt="2021-01-19T14:33:54.025" v="978" actId="478"/>
          <ac:cxnSpMkLst>
            <pc:docMk/>
            <pc:sldMk cId="4063262010" sldId="7550"/>
            <ac:cxnSpMk id="62" creationId="{E1B1236D-B314-4FFD-950F-1AD6C8B005BC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72" creationId="{37AC4E34-4660-412A-81A7-911518C8F69B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73" creationId="{9079E2A2-61D2-4CA8-B54B-B12B4F1F0A83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74" creationId="{B1C27557-4BA2-4906-9332-1C8A6C6F53D9}"/>
          </ac:cxnSpMkLst>
        </pc:cxnChg>
        <pc:cxnChg chg="add mod">
          <ac:chgData name="Felipe Alvares De Faria" userId="87c61fc5-1751-4d67-8ea9-fd0c01cc1d9e" providerId="ADAL" clId="{DFF8D35A-0B1F-4BFF-ACB5-71F7BBD4E2BC}" dt="2021-01-19T14:38:36.202" v="999"/>
          <ac:cxnSpMkLst>
            <pc:docMk/>
            <pc:sldMk cId="4063262010" sldId="7550"/>
            <ac:cxnSpMk id="78" creationId="{FF787613-19B7-4873-8DE5-615E24E98715}"/>
          </ac:cxnSpMkLst>
        </pc:cxnChg>
      </pc:sldChg>
      <pc:sldChg chg="addSp delSp modSp">
        <pc:chgData name="Felipe Alvares De Faria" userId="87c61fc5-1751-4d67-8ea9-fd0c01cc1d9e" providerId="ADAL" clId="{DFF8D35A-0B1F-4BFF-ACB5-71F7BBD4E2BC}" dt="2021-01-19T14:38:01.466" v="995"/>
        <pc:sldMkLst>
          <pc:docMk/>
          <pc:sldMk cId="2784514586" sldId="7552"/>
        </pc:sldMkLst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40" creationId="{5E18FAB2-AE67-4FCC-BD0C-4666AF27108F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41" creationId="{5E7D424B-2988-4584-9192-747809BF0532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2" creationId="{5420961A-7895-4BAA-B7E2-711BA49A3999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3" creationId="{517CFF4F-EC5C-4570-9772-C4B4581ECEF2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4" creationId="{2D5ADC60-36D7-4C35-A29C-1A62D8265F8E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5" creationId="{40ED82E4-D38B-447C-A63C-D51E5EC462C6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56" creationId="{99612DAD-36EE-481A-A82F-444EDAB598CA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63" creationId="{83FB18E0-8969-4A9D-AA73-8E3055D63D42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64" creationId="{FF3FB107-DFE4-4403-BBC9-DF76F5FFA0B8}"/>
          </ac:spMkLst>
        </pc:spChg>
        <pc:spChg chg="add del">
          <ac:chgData name="Felipe Alvares De Faria" userId="87c61fc5-1751-4d67-8ea9-fd0c01cc1d9e" providerId="ADAL" clId="{DFF8D35A-0B1F-4BFF-ACB5-71F7BBD4E2BC}" dt="2021-01-19T14:33:35.322" v="974" actId="478"/>
          <ac:spMkLst>
            <pc:docMk/>
            <pc:sldMk cId="2784514586" sldId="7552"/>
            <ac:spMk id="65" creationId="{70A81601-CAFB-49F6-810E-ADCAA6A695A8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66" creationId="{86592602-CC5E-4E17-B733-1C198DAF3E73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67" creationId="{EF388BC4-B78C-462F-A984-6AE4E56C6CB0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68" creationId="{9905A447-F090-46FA-AAA0-BEDCF4DF845C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75" creationId="{ACAE7CBD-246C-4CAC-A6DF-FB998EE7A0D4}"/>
          </ac:spMkLst>
        </pc:spChg>
        <pc:spChg chg="add mod">
          <ac:chgData name="Felipe Alvares De Faria" userId="87c61fc5-1751-4d67-8ea9-fd0c01cc1d9e" providerId="ADAL" clId="{DFF8D35A-0B1F-4BFF-ACB5-71F7BBD4E2BC}" dt="2021-01-19T14:33:36.149" v="975"/>
          <ac:spMkLst>
            <pc:docMk/>
            <pc:sldMk cId="2784514586" sldId="7552"/>
            <ac:spMk id="76" creationId="{7546A6A1-D80C-4334-8477-F5038735730C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77" creationId="{BEC61747-12EE-433E-810B-4751FC4D282E}"/>
          </ac:spMkLst>
        </pc:spChg>
        <pc:spChg chg="add mod">
          <ac:chgData name="Felipe Alvares De Faria" userId="87c61fc5-1751-4d67-8ea9-fd0c01cc1d9e" providerId="ADAL" clId="{DFF8D35A-0B1F-4BFF-ACB5-71F7BBD4E2BC}" dt="2021-01-19T14:38:01.466" v="995"/>
          <ac:spMkLst>
            <pc:docMk/>
            <pc:sldMk cId="2784514586" sldId="7552"/>
            <ac:spMk id="79" creationId="{FC2CE930-D3C4-4E30-B729-EF38B6EA1777}"/>
          </ac:spMkLst>
        </pc:sp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29" creationId="{A02E3744-20E2-4D2B-8819-FEACD98B773F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0" creationId="{2B86DEBE-266E-4890-9D7D-B35A8D3E1A33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1" creationId="{239969B6-8BEC-4D30-A196-2E3333E5DA20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2" creationId="{DB3CFA85-6CE1-4926-8988-61EED2ACABB2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3" creationId="{7614A260-8533-49A7-83A2-623919743EEC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34" creationId="{32F13B87-474A-4C47-AE0A-D11A372DBCAD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3" creationId="{60657C0B-47BE-4ECE-B8C7-970651534A9F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4" creationId="{8008D924-4B39-444A-99F6-A6F483A15FFF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5" creationId="{D68A0E7F-718F-4978-AAFA-DA2CE21EFD32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6" creationId="{8C15A7A1-E478-4F09-9202-0273A59CBC2C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47" creationId="{A31EAA29-677A-40A5-BB13-21C9B6D6B2DE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57" creationId="{6341F351-842B-4BCB-857D-19A43578DAA1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58" creationId="{8F3C9AAF-E65D-4976-97FA-AE3933E9ED2F}"/>
          </ac:picMkLst>
        </pc:picChg>
        <pc:picChg chg="add del">
          <ac:chgData name="Felipe Alvares De Faria" userId="87c61fc5-1751-4d67-8ea9-fd0c01cc1d9e" providerId="ADAL" clId="{DFF8D35A-0B1F-4BFF-ACB5-71F7BBD4E2BC}" dt="2021-01-19T14:33:35.322" v="974" actId="478"/>
          <ac:picMkLst>
            <pc:docMk/>
            <pc:sldMk cId="2784514586" sldId="7552"/>
            <ac:picMk id="59" creationId="{BC8C31C4-E1A6-4735-80F5-4A2CCD60E85A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69" creationId="{4A1CFA3D-8A1C-4676-ACA9-4A7593C8660C}"/>
          </ac:picMkLst>
        </pc:picChg>
        <pc:picChg chg="add mod">
          <ac:chgData name="Felipe Alvares De Faria" userId="87c61fc5-1751-4d67-8ea9-fd0c01cc1d9e" providerId="ADAL" clId="{DFF8D35A-0B1F-4BFF-ACB5-71F7BBD4E2BC}" dt="2021-01-19T14:33:36.149" v="975"/>
          <ac:picMkLst>
            <pc:docMk/>
            <pc:sldMk cId="2784514586" sldId="7552"/>
            <ac:picMk id="70" creationId="{1C58A377-0767-4778-ABD2-ED842FFF8A36}"/>
          </ac:picMkLst>
        </pc:picChg>
        <pc:picChg chg="add mod">
          <ac:chgData name="Felipe Alvares De Faria" userId="87c61fc5-1751-4d67-8ea9-fd0c01cc1d9e" providerId="ADAL" clId="{DFF8D35A-0B1F-4BFF-ACB5-71F7BBD4E2BC}" dt="2021-01-19T14:38:01.466" v="995"/>
          <ac:picMkLst>
            <pc:docMk/>
            <pc:sldMk cId="2784514586" sldId="7552"/>
            <ac:picMk id="71" creationId="{5A7C86B4-C9AF-453C-8528-9FD6B4ED7BE3}"/>
          </ac:picMkLst>
        </pc:pic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36" creationId="{A6931EE6-47B7-49D7-A34E-3174DADA6223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37" creationId="{D9C256D4-CE9A-4062-9915-63BF5DCD1ECD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38" creationId="{B823C09C-CD09-4978-AC6D-16E7F38F83AD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39" creationId="{E845665E-A773-4CAB-9EE7-4B81B673E2AB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48" creationId="{42B1CB7C-DCFE-4923-BEA3-E8D46E1392D9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49" creationId="{38483787-B399-4DEF-B027-6E55F4286AA9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50" creationId="{3946984F-A864-4B3C-9F6C-2C9B5E11218E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51" creationId="{36A9A55A-13E5-4503-83BB-FEA26276B51B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60" creationId="{291BE582-7AEF-4DEA-A951-CEB20132ED21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61" creationId="{D1862402-0460-4010-814D-6BB0C04D1F1A}"/>
          </ac:cxnSpMkLst>
        </pc:cxnChg>
        <pc:cxnChg chg="add del">
          <ac:chgData name="Felipe Alvares De Faria" userId="87c61fc5-1751-4d67-8ea9-fd0c01cc1d9e" providerId="ADAL" clId="{DFF8D35A-0B1F-4BFF-ACB5-71F7BBD4E2BC}" dt="2021-01-19T14:33:35.322" v="974" actId="478"/>
          <ac:cxnSpMkLst>
            <pc:docMk/>
            <pc:sldMk cId="2784514586" sldId="7552"/>
            <ac:cxnSpMk id="62" creationId="{E3AECB89-0945-4ED5-9374-786CAAF4326A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72" creationId="{403BF6FC-7113-4703-BE2A-E13E30A8F4C8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73" creationId="{5B66B6DC-136F-4023-A6D0-97C6D4D3D899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74" creationId="{971E2F0D-1463-4B94-ADE7-EB2C6A63A6E5}"/>
          </ac:cxnSpMkLst>
        </pc:cxnChg>
        <pc:cxnChg chg="add mod">
          <ac:chgData name="Felipe Alvares De Faria" userId="87c61fc5-1751-4d67-8ea9-fd0c01cc1d9e" providerId="ADAL" clId="{DFF8D35A-0B1F-4BFF-ACB5-71F7BBD4E2BC}" dt="2021-01-19T14:38:01.466" v="995"/>
          <ac:cxnSpMkLst>
            <pc:docMk/>
            <pc:sldMk cId="2784514586" sldId="7552"/>
            <ac:cxnSpMk id="78" creationId="{EB3789F1-99E7-4092-AEAD-45AB08946429}"/>
          </ac:cxnSpMkLst>
        </pc:cxnChg>
      </pc:sldChg>
      <pc:sldChg chg="addSp delSp modSp">
        <pc:chgData name="Felipe Alvares De Faria" userId="87c61fc5-1751-4d67-8ea9-fd0c01cc1d9e" providerId="ADAL" clId="{DFF8D35A-0B1F-4BFF-ACB5-71F7BBD4E2BC}" dt="2021-01-19T14:38:20.461" v="997" actId="207"/>
        <pc:sldMkLst>
          <pc:docMk/>
          <pc:sldMk cId="2217424150" sldId="7553"/>
        </pc:sldMkLst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41" creationId="{AC20198C-844B-4066-9333-E98E82C61628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3" creationId="{8F222572-A77E-44D5-A22D-D0ADAFA7A7B5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4" creationId="{35D638BB-33D4-4D9D-AF6D-A9BD53408BA8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5" creationId="{72E2D3CD-18EB-4DB8-BE74-A9C423B34A79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6" creationId="{702A879B-1AF6-43F8-AF59-FAF38BFE5794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57" creationId="{64885B35-D109-4C16-81C2-123B4820A86C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64" creationId="{E658B75D-52AB-42C7-877B-B865D93BAF29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65" creationId="{6BD1F3AE-F202-428E-B40B-3DC3317A11F0}"/>
          </ac:spMkLst>
        </pc:spChg>
        <pc:spChg chg="add del">
          <ac:chgData name="Felipe Alvares De Faria" userId="87c61fc5-1751-4d67-8ea9-fd0c01cc1d9e" providerId="ADAL" clId="{DFF8D35A-0B1F-4BFF-ACB5-71F7BBD4E2BC}" dt="2021-01-19T14:33:43.652" v="976" actId="478"/>
          <ac:spMkLst>
            <pc:docMk/>
            <pc:sldMk cId="2217424150" sldId="7553"/>
            <ac:spMk id="66" creationId="{24041B0E-8CD1-4D97-AB09-A93968DC23C6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67" creationId="{02EB765B-65A2-48A8-AE29-866DBE317BA4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68" creationId="{C34EFCCC-DDDE-47C4-A492-C3475083101F}"/>
          </ac:spMkLst>
        </pc:spChg>
        <pc:spChg chg="add mod">
          <ac:chgData name="Felipe Alvares De Faria" userId="87c61fc5-1751-4d67-8ea9-fd0c01cc1d9e" providerId="ADAL" clId="{DFF8D35A-0B1F-4BFF-ACB5-71F7BBD4E2BC}" dt="2021-01-19T14:33:44.732" v="977"/>
          <ac:spMkLst>
            <pc:docMk/>
            <pc:sldMk cId="2217424150" sldId="7553"/>
            <ac:spMk id="69" creationId="{BC66C550-3327-4E1F-9654-B85B9286DD78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70" creationId="{5CD73976-5B80-4059-9DAF-265C984665E0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77" creationId="{E5D52F0D-F9C3-4807-B4B4-DCD90628DABF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78" creationId="{1E94D77F-FB3B-4E8E-9B13-CE482CE6750C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79" creationId="{FEC730A6-FE8A-4EE1-B836-72BD46F4F6C2}"/>
          </ac:spMkLst>
        </pc:spChg>
        <pc:spChg chg="add mod">
          <ac:chgData name="Felipe Alvares De Faria" userId="87c61fc5-1751-4d67-8ea9-fd0c01cc1d9e" providerId="ADAL" clId="{DFF8D35A-0B1F-4BFF-ACB5-71F7BBD4E2BC}" dt="2021-01-19T14:38:20.461" v="997" actId="207"/>
          <ac:spMkLst>
            <pc:docMk/>
            <pc:sldMk cId="2217424150" sldId="7553"/>
            <ac:spMk id="81" creationId="{D059B8F3-B6F4-42C9-B2DA-8F6E1F512ECD}"/>
          </ac:spMkLst>
        </pc:sp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0" creationId="{AADAB7A1-0FCB-4C6E-A290-38B7E14B5A45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1" creationId="{5DDE92B9-464D-4FAE-9A9E-FAF93E77F230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2" creationId="{B4984B90-2D4D-4F1C-9ED0-0315DD2A7C9C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3" creationId="{DED710C7-84BB-447E-A64B-7383E8821BB7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4" creationId="{C038B22F-81CB-4B7B-A1D8-472AA7A700D6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36" creationId="{4E774B8D-C71B-43E7-85E0-591A9BB6996D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4" creationId="{CDE8584D-0A31-4B06-9E26-79A285FFD894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5" creationId="{4360DD54-BEE2-45B8-8308-3FD3AC3FC2EB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6" creationId="{89F64D9C-5253-479C-8744-CFCD93438D20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7" creationId="{086CA703-91A6-4042-8A11-7C59FA3C2180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48" creationId="{F568FA50-40CC-4894-8991-1352CE8DBAEC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58" creationId="{B954B6A0-76BE-469B-B439-D6F1C28E8EED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59" creationId="{BCFE548C-AF3A-49D8-B5BD-CB8C4FE869CB}"/>
          </ac:picMkLst>
        </pc:picChg>
        <pc:picChg chg="add del">
          <ac:chgData name="Felipe Alvares De Faria" userId="87c61fc5-1751-4d67-8ea9-fd0c01cc1d9e" providerId="ADAL" clId="{DFF8D35A-0B1F-4BFF-ACB5-71F7BBD4E2BC}" dt="2021-01-19T14:33:43.652" v="976" actId="478"/>
          <ac:picMkLst>
            <pc:docMk/>
            <pc:sldMk cId="2217424150" sldId="7553"/>
            <ac:picMk id="60" creationId="{04E19460-DB7A-4B57-AA17-702BD812F6BB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71" creationId="{1DD79EC8-92F8-41C9-9A1E-7F84D05F52D4}"/>
          </ac:picMkLst>
        </pc:picChg>
        <pc:picChg chg="add mod">
          <ac:chgData name="Felipe Alvares De Faria" userId="87c61fc5-1751-4d67-8ea9-fd0c01cc1d9e" providerId="ADAL" clId="{DFF8D35A-0B1F-4BFF-ACB5-71F7BBD4E2BC}" dt="2021-01-19T14:38:20.461" v="997" actId="207"/>
          <ac:picMkLst>
            <pc:docMk/>
            <pc:sldMk cId="2217424150" sldId="7553"/>
            <ac:picMk id="72" creationId="{DF250E12-E599-44D8-8E02-E32B96AABD9D}"/>
          </ac:picMkLst>
        </pc:picChg>
        <pc:picChg chg="add mod">
          <ac:chgData name="Felipe Alvares De Faria" userId="87c61fc5-1751-4d67-8ea9-fd0c01cc1d9e" providerId="ADAL" clId="{DFF8D35A-0B1F-4BFF-ACB5-71F7BBD4E2BC}" dt="2021-01-19T14:33:44.732" v="977"/>
          <ac:picMkLst>
            <pc:docMk/>
            <pc:sldMk cId="2217424150" sldId="7553"/>
            <ac:picMk id="73" creationId="{E35989E0-59AA-4A49-B956-83C1AB7E210A}"/>
          </ac:picMkLst>
        </pc:pic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37" creationId="{286EE17A-D918-45BE-8ED8-8AA7F0E92235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38" creationId="{1B6F58D8-3574-4213-950F-899775AE6F1A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39" creationId="{212E2817-01AB-439D-B574-89ABDEF5E497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40" creationId="{DC981883-768C-4C7C-9EB1-FBC8A773AB33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49" creationId="{1E3053AE-ADF3-406B-AA66-E2F978230603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50" creationId="{AA034E2F-00EE-47FE-B764-70E7093DABA8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51" creationId="{BB71D5A7-38BB-4C5E-9C31-5194239CE179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52" creationId="{A0D8E4C1-E539-4F3B-8FEE-927B95D12E87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61" creationId="{8BD09B5A-C293-46AB-800F-CC8857FC9793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62" creationId="{7A6CD1D9-71C8-41B0-9F3D-E527185E3CEF}"/>
          </ac:cxnSpMkLst>
        </pc:cxnChg>
        <pc:cxnChg chg="add del">
          <ac:chgData name="Felipe Alvares De Faria" userId="87c61fc5-1751-4d67-8ea9-fd0c01cc1d9e" providerId="ADAL" clId="{DFF8D35A-0B1F-4BFF-ACB5-71F7BBD4E2BC}" dt="2021-01-19T14:33:43.652" v="976" actId="478"/>
          <ac:cxnSpMkLst>
            <pc:docMk/>
            <pc:sldMk cId="2217424150" sldId="7553"/>
            <ac:cxnSpMk id="63" creationId="{28A67F3D-4A58-4F6D-A60B-B9591A5B8685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74" creationId="{D6DE62A9-9B17-46EF-971F-B60A99D9421A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75" creationId="{5B4A1CDF-34CB-4C9E-84CB-3C0B7FD065CB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76" creationId="{1A450ADF-054A-4D27-BE0F-A4519F306BF0}"/>
          </ac:cxnSpMkLst>
        </pc:cxnChg>
        <pc:cxnChg chg="add mod">
          <ac:chgData name="Felipe Alvares De Faria" userId="87c61fc5-1751-4d67-8ea9-fd0c01cc1d9e" providerId="ADAL" clId="{DFF8D35A-0B1F-4BFF-ACB5-71F7BBD4E2BC}" dt="2021-01-19T14:38:20.461" v="997" actId="207"/>
          <ac:cxnSpMkLst>
            <pc:docMk/>
            <pc:sldMk cId="2217424150" sldId="7553"/>
            <ac:cxnSpMk id="80" creationId="{E4E75701-847A-4C30-9819-6A19857CA1C8}"/>
          </ac:cxnSpMkLst>
        </pc:cxnChg>
      </pc:sldChg>
      <pc:sldChg chg="addSp delSp modSp mod">
        <pc:chgData name="Felipe Alvares De Faria" userId="87c61fc5-1751-4d67-8ea9-fd0c01cc1d9e" providerId="ADAL" clId="{DFF8D35A-0B1F-4BFF-ACB5-71F7BBD4E2BC}" dt="2021-01-19T14:38:51.013" v="1001"/>
        <pc:sldMkLst>
          <pc:docMk/>
          <pc:sldMk cId="4078479046" sldId="7554"/>
        </pc:sldMkLst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40" creationId="{BDA94C91-A818-453B-86C9-B33C75506F97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41" creationId="{2886AB07-0820-44FB-9EBC-97D24EBA3239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48" creationId="{84488083-883F-4DFE-8E7F-5DC52AA61331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49" creationId="{59849697-72A1-443F-B9B0-5254725528E1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0" creationId="{1FDBA968-99D5-4315-8FDD-F936E7F637D6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1" creationId="{A85018A6-D4DE-4189-A64E-A5B74E4B55C9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2" creationId="{F9991A42-B89C-4994-AF80-872DB5D2223D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6" creationId="{28F34D7E-DFEF-404B-BC49-C3964368922E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7" creationId="{15FE334A-ED6F-4F8A-9E6E-AE6F50BCC034}"/>
          </ac:spMkLst>
        </pc:spChg>
        <pc:spChg chg="add del">
          <ac:chgData name="Felipe Alvares De Faria" userId="87c61fc5-1751-4d67-8ea9-fd0c01cc1d9e" providerId="ADAL" clId="{DFF8D35A-0B1F-4BFF-ACB5-71F7BBD4E2BC}" dt="2021-01-19T14:34:02.092" v="980" actId="478"/>
          <ac:spMkLst>
            <pc:docMk/>
            <pc:sldMk cId="4078479046" sldId="7554"/>
            <ac:spMk id="58" creationId="{AFEC7E92-4AA2-46D2-BA0D-789F3C7DA76D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66" creationId="{2F86F57C-A346-4D2E-866E-C71D0BBC515C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67" creationId="{5D277B0B-8E5B-46C7-B594-B93051D74F28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68" creationId="{AA2C0116-A0EA-4E13-90FB-58B06728BD36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75" creationId="{62A642CD-7075-4202-B6B0-04996BA25012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76" creationId="{90C765C2-93A0-4CF6-9334-79179C05058D}"/>
          </ac:spMkLst>
        </pc:spChg>
        <pc:spChg chg="add mod">
          <ac:chgData name="Felipe Alvares De Faria" userId="87c61fc5-1751-4d67-8ea9-fd0c01cc1d9e" providerId="ADAL" clId="{DFF8D35A-0B1F-4BFF-ACB5-71F7BBD4E2BC}" dt="2021-01-19T14:34:02.901" v="981"/>
          <ac:spMkLst>
            <pc:docMk/>
            <pc:sldMk cId="4078479046" sldId="7554"/>
            <ac:spMk id="77" creationId="{A9D717F9-823B-4547-933D-23D70AD67020}"/>
          </ac:spMkLst>
        </pc:spChg>
        <pc:spChg chg="add mod">
          <ac:chgData name="Felipe Alvares De Faria" userId="87c61fc5-1751-4d67-8ea9-fd0c01cc1d9e" providerId="ADAL" clId="{DFF8D35A-0B1F-4BFF-ACB5-71F7BBD4E2BC}" dt="2021-01-19T14:38:51.013" v="1001"/>
          <ac:spMkLst>
            <pc:docMk/>
            <pc:sldMk cId="4078479046" sldId="7554"/>
            <ac:spMk id="79" creationId="{FAF5727D-2F22-4DC4-BD25-3242CFCB9883}"/>
          </ac:spMkLst>
        </pc:sp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29" creationId="{09AA9098-5993-4235-BE4F-4007627C8B5E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30" creationId="{D7EC1B2C-4EEE-416F-90BB-C615D15E12DC}"/>
          </ac:picMkLst>
        </pc:picChg>
        <pc:picChg chg="add mod">
          <ac:chgData name="Felipe Alvares De Faria" userId="87c61fc5-1751-4d67-8ea9-fd0c01cc1d9e" providerId="ADAL" clId="{DFF8D35A-0B1F-4BFF-ACB5-71F7BBD4E2BC}" dt="2021-01-19T14:34:02.901" v="981"/>
          <ac:picMkLst>
            <pc:docMk/>
            <pc:sldMk cId="4078479046" sldId="7554"/>
            <ac:picMk id="31" creationId="{C28F5BAA-D198-4810-A7AB-03EE9793C3C4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32" creationId="{D295A6AC-607D-4AE0-8E38-FA895466567B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33" creationId="{E0536204-BE92-4160-B1EE-D66062C85262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34" creationId="{25D6851A-98E0-4EDD-AA45-420404248190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3" creationId="{4B187EF6-DA58-4FCB-A56A-0E9A9DFF6778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4" creationId="{5BB43707-1AF1-455E-B788-832919848063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5" creationId="{9A471391-BC44-449A-BDE4-BAE5FADD0413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6" creationId="{0D0F2030-DA9A-43B7-ACD6-1EB31F90EF0C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47" creationId="{5612894C-FF50-4A5F-87A9-2146323CDEFF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53" creationId="{105791BF-0139-4C83-93C2-ED6760A451C8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54" creationId="{D9647616-FBB6-4C56-A67A-145A0F2A81B8}"/>
          </ac:picMkLst>
        </pc:picChg>
        <pc:picChg chg="add del">
          <ac:chgData name="Felipe Alvares De Faria" userId="87c61fc5-1751-4d67-8ea9-fd0c01cc1d9e" providerId="ADAL" clId="{DFF8D35A-0B1F-4BFF-ACB5-71F7BBD4E2BC}" dt="2021-01-19T14:34:02.092" v="980" actId="478"/>
          <ac:picMkLst>
            <pc:docMk/>
            <pc:sldMk cId="4078479046" sldId="7554"/>
            <ac:picMk id="55" creationId="{193F3BAD-ED97-4D0B-B4BA-462FFABC0916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69" creationId="{F33017A7-6014-4CF1-A996-3520F945FC8E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70" creationId="{1F81D695-40A3-4F95-BE55-5266952CF5BD}"/>
          </ac:picMkLst>
        </pc:picChg>
        <pc:picChg chg="add mod">
          <ac:chgData name="Felipe Alvares De Faria" userId="87c61fc5-1751-4d67-8ea9-fd0c01cc1d9e" providerId="ADAL" clId="{DFF8D35A-0B1F-4BFF-ACB5-71F7BBD4E2BC}" dt="2021-01-19T14:38:51.013" v="1001"/>
          <ac:picMkLst>
            <pc:docMk/>
            <pc:sldMk cId="4078479046" sldId="7554"/>
            <ac:picMk id="71" creationId="{C35B0769-5BC2-44F5-8B86-EAEDF6448E0D}"/>
          </ac:picMkLst>
        </pc:pic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36" creationId="{BB47AF52-9162-42BD-B0B5-CB7C54849B7D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37" creationId="{5B7F82EE-4C51-4D68-B210-F790A9D91019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38" creationId="{37241190-69F1-433C-80DA-863673568410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39" creationId="{A4379EAA-CC0E-43F5-81B1-D27CA4C4BADA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59" creationId="{28AE0E96-73C2-402E-9594-57420D5F3897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0" creationId="{A860FA36-4510-4E5B-B07B-A732F5B89297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1" creationId="{A408FBD5-4EF8-45FB-99A5-12E0DB6132D2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2" creationId="{1F926599-AC9C-4524-9D3B-B3EAB6C757F7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3" creationId="{E5F41E28-9AD8-4E89-B690-7486CBFF9070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4" creationId="{07E01D2C-C7F7-40BD-851B-891570B7DE9D}"/>
          </ac:cxnSpMkLst>
        </pc:cxnChg>
        <pc:cxnChg chg="add del">
          <ac:chgData name="Felipe Alvares De Faria" userId="87c61fc5-1751-4d67-8ea9-fd0c01cc1d9e" providerId="ADAL" clId="{DFF8D35A-0B1F-4BFF-ACB5-71F7BBD4E2BC}" dt="2021-01-19T14:34:02.092" v="980" actId="478"/>
          <ac:cxnSpMkLst>
            <pc:docMk/>
            <pc:sldMk cId="4078479046" sldId="7554"/>
            <ac:cxnSpMk id="65" creationId="{54B38E08-A0E6-47E1-BAD6-BD2F0E98C1DE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72" creationId="{E03358A5-3492-4612-9F31-568B1908AB02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73" creationId="{8685B112-D655-4064-9970-3B38C300836E}"/>
          </ac:cxnSpMkLst>
        </pc:cxnChg>
        <pc:cxnChg chg="add mod">
          <ac:chgData name="Felipe Alvares De Faria" userId="87c61fc5-1751-4d67-8ea9-fd0c01cc1d9e" providerId="ADAL" clId="{DFF8D35A-0B1F-4BFF-ACB5-71F7BBD4E2BC}" dt="2021-01-19T14:38:51.013" v="1001"/>
          <ac:cxnSpMkLst>
            <pc:docMk/>
            <pc:sldMk cId="4078479046" sldId="7554"/>
            <ac:cxnSpMk id="74" creationId="{CA57F9CA-4FD7-4375-80C5-3DC936938ED0}"/>
          </ac:cxnSpMkLst>
        </pc:cxnChg>
        <pc:cxnChg chg="add mod">
          <ac:chgData name="Felipe Alvares De Faria" userId="87c61fc5-1751-4d67-8ea9-fd0c01cc1d9e" providerId="ADAL" clId="{DFF8D35A-0B1F-4BFF-ACB5-71F7BBD4E2BC}" dt="2021-01-19T14:34:02.901" v="981"/>
          <ac:cxnSpMkLst>
            <pc:docMk/>
            <pc:sldMk cId="4078479046" sldId="7554"/>
            <ac:cxnSpMk id="78" creationId="{AE880216-E599-4C9C-944B-7F9290B25AFD}"/>
          </ac:cxnSpMkLst>
        </pc:cxnChg>
      </pc:sldChg>
      <pc:sldChg chg="addSp delSp modSp add mod ord">
        <pc:chgData name="Felipe Alvares De Faria" userId="87c61fc5-1751-4d67-8ea9-fd0c01cc1d9e" providerId="ADAL" clId="{DFF8D35A-0B1F-4BFF-ACB5-71F7BBD4E2BC}" dt="2021-01-19T14:18:53.969" v="509" actId="207"/>
        <pc:sldMkLst>
          <pc:docMk/>
          <pc:sldMk cId="2094627237" sldId="7555"/>
        </pc:sldMkLst>
        <pc:spChg chg="add del mod">
          <ac:chgData name="Felipe Alvares De Faria" userId="87c61fc5-1751-4d67-8ea9-fd0c01cc1d9e" providerId="ADAL" clId="{DFF8D35A-0B1F-4BFF-ACB5-71F7BBD4E2BC}" dt="2021-01-19T14:18:53.969" v="509" actId="207"/>
          <ac:spMkLst>
            <pc:docMk/>
            <pc:sldMk cId="2094627237" sldId="7555"/>
            <ac:spMk id="13" creationId="{520888AB-7E18-4A5C-8E55-F54AE14D0895}"/>
          </ac:spMkLst>
        </pc:spChg>
      </pc:sldChg>
      <pc:sldChg chg="modSp add mod">
        <pc:chgData name="Felipe Alvares De Faria" userId="87c61fc5-1751-4d67-8ea9-fd0c01cc1d9e" providerId="ADAL" clId="{DFF8D35A-0B1F-4BFF-ACB5-71F7BBD4E2BC}" dt="2021-01-19T14:12:40.130" v="478" actId="6549"/>
        <pc:sldMkLst>
          <pc:docMk/>
          <pc:sldMk cId="1363345527" sldId="7556"/>
        </pc:sldMkLst>
        <pc:spChg chg="mod">
          <ac:chgData name="Felipe Alvares De Faria" userId="87c61fc5-1751-4d67-8ea9-fd0c01cc1d9e" providerId="ADAL" clId="{DFF8D35A-0B1F-4BFF-ACB5-71F7BBD4E2BC}" dt="2021-01-19T14:12:40.130" v="478" actId="6549"/>
          <ac:spMkLst>
            <pc:docMk/>
            <pc:sldMk cId="1363345527" sldId="7556"/>
            <ac:spMk id="13" creationId="{520888AB-7E18-4A5C-8E55-F54AE14D0895}"/>
          </ac:spMkLst>
        </pc:spChg>
        <pc:spChg chg="mod">
          <ac:chgData name="Felipe Alvares De Faria" userId="87c61fc5-1751-4d67-8ea9-fd0c01cc1d9e" providerId="ADAL" clId="{DFF8D35A-0B1F-4BFF-ACB5-71F7BBD4E2BC}" dt="2021-01-19T14:12:03.758" v="449" actId="6549"/>
          <ac:spMkLst>
            <pc:docMk/>
            <pc:sldMk cId="1363345527" sldId="7556"/>
            <ac:spMk id="16" creationId="{08F09D68-1A86-416E-87B7-A694A30FD445}"/>
          </ac:spMkLst>
        </pc:spChg>
      </pc:sldChg>
      <pc:sldChg chg="modSp add mod">
        <pc:chgData name="Felipe Alvares De Faria" userId="87c61fc5-1751-4d67-8ea9-fd0c01cc1d9e" providerId="ADAL" clId="{DFF8D35A-0B1F-4BFF-ACB5-71F7BBD4E2BC}" dt="2021-01-19T14:12:33.453" v="474" actId="6549"/>
        <pc:sldMkLst>
          <pc:docMk/>
          <pc:sldMk cId="838510426" sldId="7557"/>
        </pc:sldMkLst>
        <pc:spChg chg="mod">
          <ac:chgData name="Felipe Alvares De Faria" userId="87c61fc5-1751-4d67-8ea9-fd0c01cc1d9e" providerId="ADAL" clId="{DFF8D35A-0B1F-4BFF-ACB5-71F7BBD4E2BC}" dt="2021-01-19T14:12:33.453" v="474" actId="6549"/>
          <ac:spMkLst>
            <pc:docMk/>
            <pc:sldMk cId="838510426" sldId="7557"/>
            <ac:spMk id="13" creationId="{520888AB-7E18-4A5C-8E55-F54AE14D0895}"/>
          </ac:spMkLst>
        </pc:spChg>
        <pc:spChg chg="mod">
          <ac:chgData name="Felipe Alvares De Faria" userId="87c61fc5-1751-4d67-8ea9-fd0c01cc1d9e" providerId="ADAL" clId="{DFF8D35A-0B1F-4BFF-ACB5-71F7BBD4E2BC}" dt="2021-01-19T14:12:20.942" v="470" actId="20577"/>
          <ac:spMkLst>
            <pc:docMk/>
            <pc:sldMk cId="838510426" sldId="7557"/>
            <ac:spMk id="16" creationId="{08F09D68-1A86-416E-87B7-A694A30FD445}"/>
          </ac:spMkLst>
        </pc:spChg>
      </pc:sldChg>
      <pc:sldChg chg="addSp delSp modSp add mod">
        <pc:chgData name="Felipe Alvares De Faria" userId="87c61fc5-1751-4d67-8ea9-fd0c01cc1d9e" providerId="ADAL" clId="{DFF8D35A-0B1F-4BFF-ACB5-71F7BBD4E2BC}" dt="2021-01-19T14:49:00.352" v="1756" actId="478"/>
        <pc:sldMkLst>
          <pc:docMk/>
          <pc:sldMk cId="3863785609" sldId="7558"/>
        </pc:sldMkLst>
        <pc:spChg chg="del">
          <ac:chgData name="Felipe Alvares De Faria" userId="87c61fc5-1751-4d67-8ea9-fd0c01cc1d9e" providerId="ADAL" clId="{DFF8D35A-0B1F-4BFF-ACB5-71F7BBD4E2BC}" dt="2021-01-19T14:39:03.267" v="1002" actId="478"/>
          <ac:spMkLst>
            <pc:docMk/>
            <pc:sldMk cId="3863785609" sldId="7558"/>
            <ac:spMk id="4" creationId="{9B458AAF-75F7-4EFF-9915-FD2F6C18531E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17" creationId="{71465E48-CE65-4729-8A1F-F082F6DCEEEB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18" creationId="{BA5B7384-8335-41BC-A647-1CBB3E92460A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19" creationId="{0A1C87F8-8184-44C6-AF99-3BCEB47F63FE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20" creationId="{DE928A16-E879-45E2-B32A-855483CD65B1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21" creationId="{CE7505BC-E798-4817-9632-33FF2C487F04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28" creationId="{0166F69D-A25E-445F-AD21-E7B9F4F18BC3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29" creationId="{D47EBD7C-FE4C-4614-AB0D-481A0177CA58}"/>
          </ac:spMkLst>
        </pc:spChg>
        <pc:spChg chg="add mod">
          <ac:chgData name="Felipe Alvares De Faria" userId="87c61fc5-1751-4d67-8ea9-fd0c01cc1d9e" providerId="ADAL" clId="{DFF8D35A-0B1F-4BFF-ACB5-71F7BBD4E2BC}" dt="2021-01-19T14:37:16.128" v="991"/>
          <ac:spMkLst>
            <pc:docMk/>
            <pc:sldMk cId="3863785609" sldId="7558"/>
            <ac:spMk id="30" creationId="{8EA3C6D8-1CFD-4E18-A6F7-4AAECCB1D42B}"/>
          </ac:spMkLst>
        </pc:spChg>
        <pc:spChg chg="add mod">
          <ac:chgData name="Felipe Alvares De Faria" userId="87c61fc5-1751-4d67-8ea9-fd0c01cc1d9e" providerId="ADAL" clId="{DFF8D35A-0B1F-4BFF-ACB5-71F7BBD4E2BC}" dt="2021-01-19T14:32:47.137" v="970"/>
          <ac:spMkLst>
            <pc:docMk/>
            <pc:sldMk cId="3863785609" sldId="7558"/>
            <ac:spMk id="32" creationId="{2BD09B6F-E9D6-477E-91DD-D2E1FA10F2EA}"/>
          </ac:spMkLst>
        </pc:spChg>
        <pc:spChg chg="add del mod">
          <ac:chgData name="Felipe Alvares De Faria" userId="87c61fc5-1751-4d67-8ea9-fd0c01cc1d9e" providerId="ADAL" clId="{DFF8D35A-0B1F-4BFF-ACB5-71F7BBD4E2BC}" dt="2021-01-19T14:49:00.352" v="1756" actId="478"/>
          <ac:spMkLst>
            <pc:docMk/>
            <pc:sldMk cId="3863785609" sldId="7558"/>
            <ac:spMk id="33" creationId="{E9F7C70E-FEA3-4CDB-9BA0-88BA2FC32ACC}"/>
          </ac:spMkLst>
        </pc:spChg>
        <pc:spChg chg="mod">
          <ac:chgData name="Felipe Alvares De Faria" userId="87c61fc5-1751-4d67-8ea9-fd0c01cc1d9e" providerId="ADAL" clId="{DFF8D35A-0B1F-4BFF-ACB5-71F7BBD4E2BC}" dt="2021-01-19T14:48:55.185" v="1755" actId="20577"/>
          <ac:spMkLst>
            <pc:docMk/>
            <pc:sldMk cId="3863785609" sldId="7558"/>
            <ac:spMk id="42" creationId="{38F526E1-1D53-4794-A092-503F7ABBD0F5}"/>
          </ac:spMkLst>
        </pc:spChg>
        <pc:picChg chg="add mod">
          <ac:chgData name="Felipe Alvares De Faria" userId="87c61fc5-1751-4d67-8ea9-fd0c01cc1d9e" providerId="ADAL" clId="{DFF8D35A-0B1F-4BFF-ACB5-71F7BBD4E2BC}" dt="2021-01-19T14:32:47.137" v="970"/>
          <ac:picMkLst>
            <pc:docMk/>
            <pc:sldMk cId="3863785609" sldId="7558"/>
            <ac:picMk id="7" creationId="{2AA678DE-F687-4D03-B64F-1A023D3C7970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8" creationId="{30BF8D2A-54AB-4941-BCEA-13E922C03866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9" creationId="{B1F5077D-F807-42A5-ADB4-CFD096F1111D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10" creationId="{294A81B3-4190-4C8E-B37A-0F704A8FF59B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11" creationId="{153E1ED3-E935-4CDE-BE05-B2F17A65B874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12" creationId="{A25CA236-7BE8-4670-BE84-E059B2D886E9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22" creationId="{ADABBE34-F458-4C09-BB98-AF769F502C7C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23" creationId="{2F266A2F-F145-4D78-A199-762FC9C533B6}"/>
          </ac:picMkLst>
        </pc:picChg>
        <pc:picChg chg="add mod">
          <ac:chgData name="Felipe Alvares De Faria" userId="87c61fc5-1751-4d67-8ea9-fd0c01cc1d9e" providerId="ADAL" clId="{DFF8D35A-0B1F-4BFF-ACB5-71F7BBD4E2BC}" dt="2021-01-19T14:37:16.128" v="991"/>
          <ac:picMkLst>
            <pc:docMk/>
            <pc:sldMk cId="3863785609" sldId="7558"/>
            <ac:picMk id="24" creationId="{67AFDE1D-9915-4FA1-805C-022328795261}"/>
          </ac:picMkLst>
        </pc:pic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13" creationId="{77968E1D-F24C-4419-8099-5155E0F0E3FC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14" creationId="{890BC6C5-3EF8-4B21-85AA-54834F525736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15" creationId="{853237DC-59A9-4568-BA51-ABD07A0AEAFB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16" creationId="{73F3B995-AB01-4E76-834B-16E2F5FCA984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25" creationId="{7B53513C-237D-4D7E-A5C9-976F59651EF8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26" creationId="{12B5BD22-F749-4D62-BD3D-AA817D96B3C4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27" creationId="{50108DB6-4177-43E4-A2A6-4FEFD899D06E}"/>
          </ac:cxnSpMkLst>
        </pc:cxnChg>
        <pc:cxnChg chg="add mod">
          <ac:chgData name="Felipe Alvares De Faria" userId="87c61fc5-1751-4d67-8ea9-fd0c01cc1d9e" providerId="ADAL" clId="{DFF8D35A-0B1F-4BFF-ACB5-71F7BBD4E2BC}" dt="2021-01-19T14:37:16.128" v="991"/>
          <ac:cxnSpMkLst>
            <pc:docMk/>
            <pc:sldMk cId="3863785609" sldId="7558"/>
            <ac:cxnSpMk id="31" creationId="{5FDE7E4B-E5ED-47C7-B7C0-A49707DDC93B}"/>
          </ac:cxnSpMkLst>
        </pc:cxnChg>
      </pc:sldChg>
    </pc:docChg>
  </pc:docChgLst>
  <pc:docChgLst>
    <pc:chgData name="Felipe Alvares De Faria" userId="87c61fc5-1751-4d67-8ea9-fd0c01cc1d9e" providerId="ADAL" clId="{F9B53DE8-CF4A-40C7-B534-CD8E1AF8DB1F}"/>
    <pc:docChg chg="undo redo custSel modSld">
      <pc:chgData name="Felipe Alvares De Faria" userId="87c61fc5-1751-4d67-8ea9-fd0c01cc1d9e" providerId="ADAL" clId="{F9B53DE8-CF4A-40C7-B534-CD8E1AF8DB1F}" dt="2021-02-02T19:36:23.174" v="71" actId="14100"/>
      <pc:docMkLst>
        <pc:docMk/>
      </pc:docMkLst>
      <pc:sldChg chg="addSp delSp modSp mod">
        <pc:chgData name="Felipe Alvares De Faria" userId="87c61fc5-1751-4d67-8ea9-fd0c01cc1d9e" providerId="ADAL" clId="{F9B53DE8-CF4A-40C7-B534-CD8E1AF8DB1F}" dt="2021-02-02T19:36:23.174" v="71" actId="14100"/>
        <pc:sldMkLst>
          <pc:docMk/>
          <pc:sldMk cId="881941926" sldId="887"/>
        </pc:sldMkLst>
        <pc:spChg chg="add mod">
          <ac:chgData name="Felipe Alvares De Faria" userId="87c61fc5-1751-4d67-8ea9-fd0c01cc1d9e" providerId="ADAL" clId="{F9B53DE8-CF4A-40C7-B534-CD8E1AF8DB1F}" dt="2021-02-02T19:36:17.894" v="69" actId="14100"/>
          <ac:spMkLst>
            <pc:docMk/>
            <pc:sldMk cId="881941926" sldId="887"/>
            <ac:spMk id="11" creationId="{748657D3-51C2-4659-892B-D324D6D657BA}"/>
          </ac:spMkLst>
        </pc:spChg>
        <pc:spChg chg="mod">
          <ac:chgData name="Felipe Alvares De Faria" userId="87c61fc5-1751-4d67-8ea9-fd0c01cc1d9e" providerId="ADAL" clId="{F9B53DE8-CF4A-40C7-B534-CD8E1AF8DB1F}" dt="2021-02-02T19:36:15.713" v="68" actId="14100"/>
          <ac:spMkLst>
            <pc:docMk/>
            <pc:sldMk cId="881941926" sldId="887"/>
            <ac:spMk id="13" creationId="{453C7C82-0BD4-435D-83DC-13CC040CDD42}"/>
          </ac:spMkLst>
        </pc:spChg>
        <pc:spChg chg="mod">
          <ac:chgData name="Felipe Alvares De Faria" userId="87c61fc5-1751-4d67-8ea9-fd0c01cc1d9e" providerId="ADAL" clId="{F9B53DE8-CF4A-40C7-B534-CD8E1AF8DB1F}" dt="2021-02-02T19:36:23.174" v="71" actId="14100"/>
          <ac:spMkLst>
            <pc:docMk/>
            <pc:sldMk cId="881941926" sldId="887"/>
            <ac:spMk id="14" creationId="{42B3283B-ADF1-45C3-ACC1-62F4179CF419}"/>
          </ac:spMkLst>
        </pc:spChg>
        <pc:spChg chg="del mod">
          <ac:chgData name="Felipe Alvares De Faria" userId="87c61fc5-1751-4d67-8ea9-fd0c01cc1d9e" providerId="ADAL" clId="{F9B53DE8-CF4A-40C7-B534-CD8E1AF8DB1F}" dt="2021-02-02T19:35:34.042" v="30" actId="478"/>
          <ac:spMkLst>
            <pc:docMk/>
            <pc:sldMk cId="881941926" sldId="887"/>
            <ac:spMk id="15" creationId="{07540264-63B5-4890-A7C7-45AB1571BAB2}"/>
          </ac:spMkLst>
        </pc:spChg>
        <pc:spChg chg="del mod">
          <ac:chgData name="Felipe Alvares De Faria" userId="87c61fc5-1751-4d67-8ea9-fd0c01cc1d9e" providerId="ADAL" clId="{F9B53DE8-CF4A-40C7-B534-CD8E1AF8DB1F}" dt="2021-02-02T19:35:34.042" v="30" actId="478"/>
          <ac:spMkLst>
            <pc:docMk/>
            <pc:sldMk cId="881941926" sldId="887"/>
            <ac:spMk id="16" creationId="{44631ACE-975B-497C-9E65-E09A78FD79FB}"/>
          </ac:spMkLst>
        </pc:spChg>
        <pc:spChg chg="add mod">
          <ac:chgData name="Felipe Alvares De Faria" userId="87c61fc5-1751-4d67-8ea9-fd0c01cc1d9e" providerId="ADAL" clId="{F9B53DE8-CF4A-40C7-B534-CD8E1AF8DB1F}" dt="2021-02-02T19:36:20.473" v="70" actId="14100"/>
          <ac:spMkLst>
            <pc:docMk/>
            <pc:sldMk cId="881941926" sldId="887"/>
            <ac:spMk id="17" creationId="{23875D56-34BA-41CB-B6CC-5776C2E5D013}"/>
          </ac:spMkLst>
        </pc:spChg>
        <pc:spChg chg="mod">
          <ac:chgData name="Felipe Alvares De Faria" userId="87c61fc5-1751-4d67-8ea9-fd0c01cc1d9e" providerId="ADAL" clId="{F9B53DE8-CF4A-40C7-B534-CD8E1AF8DB1F}" dt="2021-02-02T19:36:05.404" v="66" actId="20577"/>
          <ac:spMkLst>
            <pc:docMk/>
            <pc:sldMk cId="881941926" sldId="887"/>
            <ac:spMk id="27" creationId="{64C8FAC5-527A-4E57-8C1D-EDBC848F6CA0}"/>
          </ac:spMkLst>
        </pc:spChg>
        <pc:spChg chg="mod">
          <ac:chgData name="Felipe Alvares De Faria" userId="87c61fc5-1751-4d67-8ea9-fd0c01cc1d9e" providerId="ADAL" clId="{F9B53DE8-CF4A-40C7-B534-CD8E1AF8DB1F}" dt="2021-02-02T19:35:28.216" v="28" actId="14100"/>
          <ac:spMkLst>
            <pc:docMk/>
            <pc:sldMk cId="881941926" sldId="887"/>
            <ac:spMk id="28" creationId="{48E513C5-D195-47B8-8476-78490EA1967C}"/>
          </ac:spMkLst>
        </pc:spChg>
        <pc:spChg chg="del">
          <ac:chgData name="Felipe Alvares De Faria" userId="87c61fc5-1751-4d67-8ea9-fd0c01cc1d9e" providerId="ADAL" clId="{F9B53DE8-CF4A-40C7-B534-CD8E1AF8DB1F}" dt="2021-01-28T11:25:31.554" v="16" actId="478"/>
          <ac:spMkLst>
            <pc:docMk/>
            <pc:sldMk cId="881941926" sldId="887"/>
            <ac:spMk id="29" creationId="{6085A1EB-5CFC-4108-98F7-46E6AF05EEB6}"/>
          </ac:spMkLst>
        </pc:spChg>
        <pc:spChg chg="del">
          <ac:chgData name="Felipe Alvares De Faria" userId="87c61fc5-1751-4d67-8ea9-fd0c01cc1d9e" providerId="ADAL" clId="{F9B53DE8-CF4A-40C7-B534-CD8E1AF8DB1F}" dt="2021-01-28T11:25:36.582" v="17" actId="478"/>
          <ac:spMkLst>
            <pc:docMk/>
            <pc:sldMk cId="881941926" sldId="887"/>
            <ac:spMk id="31" creationId="{F37B4573-5330-4A23-8ED1-2CED9782402E}"/>
          </ac:spMkLst>
        </pc:spChg>
        <pc:spChg chg="del">
          <ac:chgData name="Felipe Alvares De Faria" userId="87c61fc5-1751-4d67-8ea9-fd0c01cc1d9e" providerId="ADAL" clId="{F9B53DE8-CF4A-40C7-B534-CD8E1AF8DB1F}" dt="2021-01-28T11:25:36.582" v="17" actId="478"/>
          <ac:spMkLst>
            <pc:docMk/>
            <pc:sldMk cId="881941926" sldId="887"/>
            <ac:spMk id="37" creationId="{524A77FC-C3BA-4286-905E-17BFAD91F832}"/>
          </ac:spMkLst>
        </pc:spChg>
        <pc:spChg chg="del">
          <ac:chgData name="Felipe Alvares De Faria" userId="87c61fc5-1751-4d67-8ea9-fd0c01cc1d9e" providerId="ADAL" clId="{F9B53DE8-CF4A-40C7-B534-CD8E1AF8DB1F}" dt="2021-01-28T11:25:36.582" v="17" actId="478"/>
          <ac:spMkLst>
            <pc:docMk/>
            <pc:sldMk cId="881941926" sldId="887"/>
            <ac:spMk id="38" creationId="{5C68FBE1-9FE1-4458-AF66-F1195C715BB5}"/>
          </ac:spMkLst>
        </pc:spChg>
        <pc:graphicFrameChg chg="del">
          <ac:chgData name="Felipe Alvares De Faria" userId="87c61fc5-1751-4d67-8ea9-fd0c01cc1d9e" providerId="ADAL" clId="{F9B53DE8-CF4A-40C7-B534-CD8E1AF8DB1F}" dt="2021-01-28T11:24:14.569" v="0" actId="478"/>
          <ac:graphicFrameMkLst>
            <pc:docMk/>
            <pc:sldMk cId="881941926" sldId="887"/>
            <ac:graphicFrameMk id="20" creationId="{2ECFA64D-01E3-448E-A07E-00CC53502E82}"/>
          </ac:graphicFrameMkLst>
        </pc:graphicFrameChg>
        <pc:cxnChg chg="del">
          <ac:chgData name="Felipe Alvares De Faria" userId="87c61fc5-1751-4d67-8ea9-fd0c01cc1d9e" providerId="ADAL" clId="{F9B53DE8-CF4A-40C7-B534-CD8E1AF8DB1F}" dt="2021-01-28T11:25:36.582" v="17" actId="478"/>
          <ac:cxnSpMkLst>
            <pc:docMk/>
            <pc:sldMk cId="881941926" sldId="887"/>
            <ac:cxnSpMk id="22" creationId="{4056D7B8-E1BF-4493-BB07-82C0ADC04E43}"/>
          </ac:cxnSpMkLst>
        </pc:cxnChg>
      </pc:sldChg>
    </pc:docChg>
  </pc:docChgLst>
  <pc:docChgLst>
    <pc:chgData name="Felipe Alvares De Faria" userId="87c61fc5-1751-4d67-8ea9-fd0c01cc1d9e" providerId="ADAL" clId="{DF2F6739-28EA-48E2-AEB9-7F50D0CF4D86}"/>
    <pc:docChg chg="undo custSel delSld modSld delSection modSection">
      <pc:chgData name="Felipe Alvares De Faria" userId="87c61fc5-1751-4d67-8ea9-fd0c01cc1d9e" providerId="ADAL" clId="{DF2F6739-28EA-48E2-AEB9-7F50D0CF4D86}" dt="2021-01-27T14:07:37.345" v="1299" actId="1038"/>
      <pc:docMkLst>
        <pc:docMk/>
      </pc:docMkLst>
      <pc:sldChg chg="del">
        <pc:chgData name="Felipe Alvares De Faria" userId="87c61fc5-1751-4d67-8ea9-fd0c01cc1d9e" providerId="ADAL" clId="{DF2F6739-28EA-48E2-AEB9-7F50D0CF4D86}" dt="2021-01-27T13:13:48.978" v="1" actId="47"/>
        <pc:sldMkLst>
          <pc:docMk/>
          <pc:sldMk cId="436255274" sldId="497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1330640136" sldId="663"/>
        </pc:sldMkLst>
      </pc:sldChg>
      <pc:sldChg chg="addSp delSp modSp mod">
        <pc:chgData name="Felipe Alvares De Faria" userId="87c61fc5-1751-4d67-8ea9-fd0c01cc1d9e" providerId="ADAL" clId="{DF2F6739-28EA-48E2-AEB9-7F50D0CF4D86}" dt="2021-01-27T14:07:37.345" v="1299" actId="1038"/>
        <pc:sldMkLst>
          <pc:docMk/>
          <pc:sldMk cId="881941926" sldId="887"/>
        </pc:sldMkLst>
        <pc:spChg chg="mod">
          <ac:chgData name="Felipe Alvares De Faria" userId="87c61fc5-1751-4d67-8ea9-fd0c01cc1d9e" providerId="ADAL" clId="{DF2F6739-28EA-48E2-AEB9-7F50D0CF4D86}" dt="2021-01-27T13:14:17.561" v="69" actId="6549"/>
          <ac:spMkLst>
            <pc:docMk/>
            <pc:sldMk cId="881941926" sldId="887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DF2F6739-28EA-48E2-AEB9-7F50D0CF4D86}" dt="2021-01-27T13:52:12.230" v="967" actId="20577"/>
          <ac:spMkLst>
            <pc:docMk/>
            <pc:sldMk cId="881941926" sldId="887"/>
            <ac:spMk id="3" creationId="{00000000-0000-0000-0000-000000000000}"/>
          </ac:spMkLst>
        </pc:spChg>
        <pc:spChg chg="del">
          <ac:chgData name="Felipe Alvares De Faria" userId="87c61fc5-1751-4d67-8ea9-fd0c01cc1d9e" providerId="ADAL" clId="{DF2F6739-28EA-48E2-AEB9-7F50D0CF4D86}" dt="2021-01-27T13:13:44.048" v="0" actId="478"/>
          <ac:spMkLst>
            <pc:docMk/>
            <pc:sldMk cId="881941926" sldId="887"/>
            <ac:spMk id="9" creationId="{046BFC86-3D66-4083-A21F-85E5049EDFB4}"/>
          </ac:spMkLst>
        </pc:spChg>
        <pc:spChg chg="del mod">
          <ac:chgData name="Felipe Alvares De Faria" userId="87c61fc5-1751-4d67-8ea9-fd0c01cc1d9e" providerId="ADAL" clId="{DF2F6739-28EA-48E2-AEB9-7F50D0CF4D86}" dt="2021-01-27T13:20:30.958" v="355" actId="478"/>
          <ac:spMkLst>
            <pc:docMk/>
            <pc:sldMk cId="881941926" sldId="887"/>
            <ac:spMk id="11" creationId="{41B366BD-C93E-496E-95C9-52E478381E00}"/>
          </ac:spMkLst>
        </pc:spChg>
        <pc:spChg chg="add mod">
          <ac:chgData name="Felipe Alvares De Faria" userId="87c61fc5-1751-4d67-8ea9-fd0c01cc1d9e" providerId="ADAL" clId="{DF2F6739-28EA-48E2-AEB9-7F50D0CF4D86}" dt="2021-01-27T13:28:06.912" v="636" actId="207"/>
          <ac:spMkLst>
            <pc:docMk/>
            <pc:sldMk cId="881941926" sldId="887"/>
            <ac:spMk id="12" creationId="{8ADC0C56-2D0E-4014-A62D-5E336FAF0C30}"/>
          </ac:spMkLst>
        </pc:spChg>
        <pc:spChg chg="add mod">
          <ac:chgData name="Felipe Alvares De Faria" userId="87c61fc5-1751-4d67-8ea9-fd0c01cc1d9e" providerId="ADAL" clId="{DF2F6739-28EA-48E2-AEB9-7F50D0CF4D86}" dt="2021-01-27T13:46:40.158" v="895" actId="404"/>
          <ac:spMkLst>
            <pc:docMk/>
            <pc:sldMk cId="881941926" sldId="887"/>
            <ac:spMk id="13" creationId="{453C7C82-0BD4-435D-83DC-13CC040CDD42}"/>
          </ac:spMkLst>
        </pc:spChg>
        <pc:spChg chg="add mod">
          <ac:chgData name="Felipe Alvares De Faria" userId="87c61fc5-1751-4d67-8ea9-fd0c01cc1d9e" providerId="ADAL" clId="{DF2F6739-28EA-48E2-AEB9-7F50D0CF4D86}" dt="2021-01-27T13:45:46.098" v="887" actId="208"/>
          <ac:spMkLst>
            <pc:docMk/>
            <pc:sldMk cId="881941926" sldId="887"/>
            <ac:spMk id="14" creationId="{42B3283B-ADF1-45C3-ACC1-62F4179CF419}"/>
          </ac:spMkLst>
        </pc:spChg>
        <pc:spChg chg="add mod">
          <ac:chgData name="Felipe Alvares De Faria" userId="87c61fc5-1751-4d67-8ea9-fd0c01cc1d9e" providerId="ADAL" clId="{DF2F6739-28EA-48E2-AEB9-7F50D0CF4D86}" dt="2021-01-27T13:46:43.047" v="896" actId="404"/>
          <ac:spMkLst>
            <pc:docMk/>
            <pc:sldMk cId="881941926" sldId="887"/>
            <ac:spMk id="15" creationId="{07540264-63B5-4890-A7C7-45AB1571BAB2}"/>
          </ac:spMkLst>
        </pc:spChg>
        <pc:spChg chg="add mod">
          <ac:chgData name="Felipe Alvares De Faria" userId="87c61fc5-1751-4d67-8ea9-fd0c01cc1d9e" providerId="ADAL" clId="{DF2F6739-28EA-48E2-AEB9-7F50D0CF4D86}" dt="2021-01-27T13:45:56.652" v="891" actId="207"/>
          <ac:spMkLst>
            <pc:docMk/>
            <pc:sldMk cId="881941926" sldId="887"/>
            <ac:spMk id="16" creationId="{44631ACE-975B-497C-9E65-E09A78FD79FB}"/>
          </ac:spMkLst>
        </pc:spChg>
        <pc:spChg chg="add del mod">
          <ac:chgData name="Felipe Alvares De Faria" userId="87c61fc5-1751-4d67-8ea9-fd0c01cc1d9e" providerId="ADAL" clId="{DF2F6739-28EA-48E2-AEB9-7F50D0CF4D86}" dt="2021-01-27T13:39:21.957" v="738" actId="478"/>
          <ac:spMkLst>
            <pc:docMk/>
            <pc:sldMk cId="881941926" sldId="887"/>
            <ac:spMk id="25" creationId="{4593080A-8294-419F-AD73-8ED8248CF75F}"/>
          </ac:spMkLst>
        </pc:spChg>
        <pc:spChg chg="add del mod">
          <ac:chgData name="Felipe Alvares De Faria" userId="87c61fc5-1751-4d67-8ea9-fd0c01cc1d9e" providerId="ADAL" clId="{DF2F6739-28EA-48E2-AEB9-7F50D0CF4D86}" dt="2021-01-27T13:39:21.957" v="738" actId="478"/>
          <ac:spMkLst>
            <pc:docMk/>
            <pc:sldMk cId="881941926" sldId="887"/>
            <ac:spMk id="26" creationId="{5DD1D8BB-FB4B-48FA-B143-22A546ED2A30}"/>
          </ac:spMkLst>
        </pc:spChg>
        <pc:spChg chg="add mod">
          <ac:chgData name="Felipe Alvares De Faria" userId="87c61fc5-1751-4d67-8ea9-fd0c01cc1d9e" providerId="ADAL" clId="{DF2F6739-28EA-48E2-AEB9-7F50D0CF4D86}" dt="2021-01-27T13:46:45.738" v="897" actId="404"/>
          <ac:spMkLst>
            <pc:docMk/>
            <pc:sldMk cId="881941926" sldId="887"/>
            <ac:spMk id="27" creationId="{64C8FAC5-527A-4E57-8C1D-EDBC848F6CA0}"/>
          </ac:spMkLst>
        </pc:spChg>
        <pc:spChg chg="add mod">
          <ac:chgData name="Felipe Alvares De Faria" userId="87c61fc5-1751-4d67-8ea9-fd0c01cc1d9e" providerId="ADAL" clId="{DF2F6739-28EA-48E2-AEB9-7F50D0CF4D86}" dt="2021-01-27T13:45:59.375" v="892" actId="207"/>
          <ac:spMkLst>
            <pc:docMk/>
            <pc:sldMk cId="881941926" sldId="887"/>
            <ac:spMk id="28" creationId="{48E513C5-D195-47B8-8476-78490EA1967C}"/>
          </ac:spMkLst>
        </pc:spChg>
        <pc:spChg chg="add mod">
          <ac:chgData name="Felipe Alvares De Faria" userId="87c61fc5-1751-4d67-8ea9-fd0c01cc1d9e" providerId="ADAL" clId="{DF2F6739-28EA-48E2-AEB9-7F50D0CF4D86}" dt="2021-01-27T14:07:24.021" v="1245" actId="20577"/>
          <ac:spMkLst>
            <pc:docMk/>
            <pc:sldMk cId="881941926" sldId="887"/>
            <ac:spMk id="29" creationId="{6085A1EB-5CFC-4108-98F7-46E6AF05EEB6}"/>
          </ac:spMkLst>
        </pc:spChg>
        <pc:spChg chg="add del mod">
          <ac:chgData name="Felipe Alvares De Faria" userId="87c61fc5-1751-4d67-8ea9-fd0c01cc1d9e" providerId="ADAL" clId="{DF2F6739-28EA-48E2-AEB9-7F50D0CF4D86}" dt="2021-01-27T13:49:41.459" v="901" actId="478"/>
          <ac:spMkLst>
            <pc:docMk/>
            <pc:sldMk cId="881941926" sldId="887"/>
            <ac:spMk id="30" creationId="{9011BCFB-B807-4B49-960B-D66F7F755F15}"/>
          </ac:spMkLst>
        </pc:spChg>
        <pc:spChg chg="add mod">
          <ac:chgData name="Felipe Alvares De Faria" userId="87c61fc5-1751-4d67-8ea9-fd0c01cc1d9e" providerId="ADAL" clId="{DF2F6739-28EA-48E2-AEB9-7F50D0CF4D86}" dt="2021-01-27T14:06:54.532" v="1185" actId="1037"/>
          <ac:spMkLst>
            <pc:docMk/>
            <pc:sldMk cId="881941926" sldId="887"/>
            <ac:spMk id="31" creationId="{F37B4573-5330-4A23-8ED1-2CED9782402E}"/>
          </ac:spMkLst>
        </pc:spChg>
        <pc:spChg chg="add del mod">
          <ac:chgData name="Felipe Alvares De Faria" userId="87c61fc5-1751-4d67-8ea9-fd0c01cc1d9e" providerId="ADAL" clId="{DF2F6739-28EA-48E2-AEB9-7F50D0CF4D86}" dt="2021-01-27T13:50:37.940" v="949" actId="478"/>
          <ac:spMkLst>
            <pc:docMk/>
            <pc:sldMk cId="881941926" sldId="887"/>
            <ac:spMk id="32" creationId="{06993B20-02A4-47C8-9428-A27F6D9D11A3}"/>
          </ac:spMkLst>
        </pc:spChg>
        <pc:spChg chg="add del mod">
          <ac:chgData name="Felipe Alvares De Faria" userId="87c61fc5-1751-4d67-8ea9-fd0c01cc1d9e" providerId="ADAL" clId="{DF2F6739-28EA-48E2-AEB9-7F50D0CF4D86}" dt="2021-01-27T13:50:41.735" v="950" actId="478"/>
          <ac:spMkLst>
            <pc:docMk/>
            <pc:sldMk cId="881941926" sldId="887"/>
            <ac:spMk id="33" creationId="{588F190B-D3EB-47A1-A4A2-71A166470FD6}"/>
          </ac:spMkLst>
        </pc:spChg>
        <pc:spChg chg="add del mod">
          <ac:chgData name="Felipe Alvares De Faria" userId="87c61fc5-1751-4d67-8ea9-fd0c01cc1d9e" providerId="ADAL" clId="{DF2F6739-28EA-48E2-AEB9-7F50D0CF4D86}" dt="2021-01-27T13:50:44.743" v="951" actId="478"/>
          <ac:spMkLst>
            <pc:docMk/>
            <pc:sldMk cId="881941926" sldId="887"/>
            <ac:spMk id="34" creationId="{3A005145-5CB9-4F06-A0F2-DD7E6C39D9A2}"/>
          </ac:spMkLst>
        </pc:spChg>
        <pc:spChg chg="add mod">
          <ac:chgData name="Felipe Alvares De Faria" userId="87c61fc5-1751-4d67-8ea9-fd0c01cc1d9e" providerId="ADAL" clId="{DF2F6739-28EA-48E2-AEB9-7F50D0CF4D86}" dt="2021-01-27T14:07:30.193" v="1271" actId="1037"/>
          <ac:spMkLst>
            <pc:docMk/>
            <pc:sldMk cId="881941926" sldId="887"/>
            <ac:spMk id="37" creationId="{524A77FC-C3BA-4286-905E-17BFAD91F832}"/>
          </ac:spMkLst>
        </pc:spChg>
        <pc:spChg chg="add mod">
          <ac:chgData name="Felipe Alvares De Faria" userId="87c61fc5-1751-4d67-8ea9-fd0c01cc1d9e" providerId="ADAL" clId="{DF2F6739-28EA-48E2-AEB9-7F50D0CF4D86}" dt="2021-01-27T14:07:37.345" v="1299" actId="1038"/>
          <ac:spMkLst>
            <pc:docMk/>
            <pc:sldMk cId="881941926" sldId="887"/>
            <ac:spMk id="38" creationId="{5C68FBE1-9FE1-4458-AF66-F1195C715BB5}"/>
          </ac:spMkLst>
        </pc:spChg>
        <pc:spChg chg="del">
          <ac:chgData name="Felipe Alvares De Faria" userId="87c61fc5-1751-4d67-8ea9-fd0c01cc1d9e" providerId="ADAL" clId="{DF2F6739-28EA-48E2-AEB9-7F50D0CF4D86}" dt="2021-01-27T13:13:44.048" v="0" actId="478"/>
          <ac:spMkLst>
            <pc:docMk/>
            <pc:sldMk cId="881941926" sldId="887"/>
            <ac:spMk id="61" creationId="{9688AA49-EC31-42C4-B415-03F3362E8D8F}"/>
          </ac:spMkLst>
        </pc:spChg>
        <pc:spChg chg="del">
          <ac:chgData name="Felipe Alvares De Faria" userId="87c61fc5-1751-4d67-8ea9-fd0c01cc1d9e" providerId="ADAL" clId="{DF2F6739-28EA-48E2-AEB9-7F50D0CF4D86}" dt="2021-01-27T13:13:44.048" v="0" actId="478"/>
          <ac:spMkLst>
            <pc:docMk/>
            <pc:sldMk cId="881941926" sldId="887"/>
            <ac:spMk id="62" creationId="{747198ED-3D8F-4E2C-AD58-692E02FCB96F}"/>
          </ac:spMkLst>
        </pc:spChg>
        <pc:spChg chg="del">
          <ac:chgData name="Felipe Alvares De Faria" userId="87c61fc5-1751-4d67-8ea9-fd0c01cc1d9e" providerId="ADAL" clId="{DF2F6739-28EA-48E2-AEB9-7F50D0CF4D86}" dt="2021-01-27T13:13:44.048" v="0" actId="478"/>
          <ac:spMkLst>
            <pc:docMk/>
            <pc:sldMk cId="881941926" sldId="887"/>
            <ac:spMk id="63" creationId="{94119000-3DDD-410A-81C7-C206E4E2CC60}"/>
          </ac:spMkLst>
        </pc:spChg>
        <pc:spChg chg="del">
          <ac:chgData name="Felipe Alvares De Faria" userId="87c61fc5-1751-4d67-8ea9-fd0c01cc1d9e" providerId="ADAL" clId="{DF2F6739-28EA-48E2-AEB9-7F50D0CF4D86}" dt="2021-01-27T13:20:19.579" v="349" actId="478"/>
          <ac:spMkLst>
            <pc:docMk/>
            <pc:sldMk cId="881941926" sldId="887"/>
            <ac:spMk id="64" creationId="{AE4AB889-63B7-4E49-83AD-268CA0CEEF4B}"/>
          </ac:spMkLst>
        </pc:spChg>
        <pc:graphicFrameChg chg="del">
          <ac:chgData name="Felipe Alvares De Faria" userId="87c61fc5-1751-4d67-8ea9-fd0c01cc1d9e" providerId="ADAL" clId="{DF2F6739-28EA-48E2-AEB9-7F50D0CF4D86}" dt="2021-01-27T13:13:44.048" v="0" actId="478"/>
          <ac:graphicFrameMkLst>
            <pc:docMk/>
            <pc:sldMk cId="881941926" sldId="887"/>
            <ac:graphicFrameMk id="6" creationId="{8D305BAC-6EB3-4AFD-A3AE-3D54FF3B27BC}"/>
          </ac:graphicFrameMkLst>
        </pc:graphicFrameChg>
        <pc:graphicFrameChg chg="add del mod">
          <ac:chgData name="Felipe Alvares De Faria" userId="87c61fc5-1751-4d67-8ea9-fd0c01cc1d9e" providerId="ADAL" clId="{DF2F6739-28EA-48E2-AEB9-7F50D0CF4D86}" dt="2021-01-27T13:33:42.340" v="679" actId="478"/>
          <ac:graphicFrameMkLst>
            <pc:docMk/>
            <pc:sldMk cId="881941926" sldId="887"/>
            <ac:graphicFrameMk id="8" creationId="{A097EA22-9066-4220-B9E2-991B37E855B0}"/>
          </ac:graphicFrameMkLst>
        </pc:graphicFrameChg>
        <pc:graphicFrameChg chg="add del mod">
          <ac:chgData name="Felipe Alvares De Faria" userId="87c61fc5-1751-4d67-8ea9-fd0c01cc1d9e" providerId="ADAL" clId="{DF2F6739-28EA-48E2-AEB9-7F50D0CF4D86}" dt="2021-01-27T13:29:24.144" v="646" actId="478"/>
          <ac:graphicFrameMkLst>
            <pc:docMk/>
            <pc:sldMk cId="881941926" sldId="887"/>
            <ac:graphicFrameMk id="17" creationId="{D4837A0F-52CD-462A-BD53-DDE7C1C944AA}"/>
          </ac:graphicFrameMkLst>
        </pc:graphicFrameChg>
        <pc:graphicFrameChg chg="add mod">
          <ac:chgData name="Felipe Alvares De Faria" userId="87c61fc5-1751-4d67-8ea9-fd0c01cc1d9e" providerId="ADAL" clId="{DF2F6739-28EA-48E2-AEB9-7F50D0CF4D86}" dt="2021-01-27T13:55:50.726" v="1148"/>
          <ac:graphicFrameMkLst>
            <pc:docMk/>
            <pc:sldMk cId="881941926" sldId="887"/>
            <ac:graphicFrameMk id="20" creationId="{2ECFA64D-01E3-448E-A07E-00CC53502E82}"/>
          </ac:graphicFrameMkLst>
        </pc:graphicFrameChg>
        <pc:cxnChg chg="add mod">
          <ac:chgData name="Felipe Alvares De Faria" userId="87c61fc5-1751-4d67-8ea9-fd0c01cc1d9e" providerId="ADAL" clId="{DF2F6739-28EA-48E2-AEB9-7F50D0CF4D86}" dt="2021-01-27T14:06:49.774" v="1164" actId="1038"/>
          <ac:cxnSpMkLst>
            <pc:docMk/>
            <pc:sldMk cId="881941926" sldId="887"/>
            <ac:cxnSpMk id="22" creationId="{4056D7B8-E1BF-4493-BB07-82C0ADC04E43}"/>
          </ac:cxnSpMkLst>
        </pc:cxnChg>
      </pc:sldChg>
      <pc:sldChg chg="del">
        <pc:chgData name="Felipe Alvares De Faria" userId="87c61fc5-1751-4d67-8ea9-fd0c01cc1d9e" providerId="ADAL" clId="{DF2F6739-28EA-48E2-AEB9-7F50D0CF4D86}" dt="2021-01-27T13:13:48.978" v="1" actId="47"/>
        <pc:sldMkLst>
          <pc:docMk/>
          <pc:sldMk cId="3356392711" sldId="7528"/>
        </pc:sldMkLst>
      </pc:sldChg>
      <pc:sldChg chg="del">
        <pc:chgData name="Felipe Alvares De Faria" userId="87c61fc5-1751-4d67-8ea9-fd0c01cc1d9e" providerId="ADAL" clId="{DF2F6739-28EA-48E2-AEB9-7F50D0CF4D86}" dt="2021-01-27T13:14:00.559" v="3" actId="18676"/>
        <pc:sldMkLst>
          <pc:docMk/>
          <pc:sldMk cId="2457213803" sldId="7529"/>
        </pc:sldMkLst>
      </pc:sldChg>
      <pc:sldChg chg="del">
        <pc:chgData name="Felipe Alvares De Faria" userId="87c61fc5-1751-4d67-8ea9-fd0c01cc1d9e" providerId="ADAL" clId="{DF2F6739-28EA-48E2-AEB9-7F50D0CF4D86}" dt="2021-01-27T13:14:00.559" v="3" actId="18676"/>
        <pc:sldMkLst>
          <pc:docMk/>
          <pc:sldMk cId="3485735618" sldId="7530"/>
        </pc:sldMkLst>
      </pc:sldChg>
      <pc:sldChg chg="del">
        <pc:chgData name="Felipe Alvares De Faria" userId="87c61fc5-1751-4d67-8ea9-fd0c01cc1d9e" providerId="ADAL" clId="{DF2F6739-28EA-48E2-AEB9-7F50D0CF4D86}" dt="2021-01-27T13:14:01.851" v="4" actId="18676"/>
        <pc:sldMkLst>
          <pc:docMk/>
          <pc:sldMk cId="4193290812" sldId="7531"/>
        </pc:sldMkLst>
      </pc:sldChg>
      <pc:sldChg chg="del">
        <pc:chgData name="Felipe Alvares De Faria" userId="87c61fc5-1751-4d67-8ea9-fd0c01cc1d9e" providerId="ADAL" clId="{DF2F6739-28EA-48E2-AEB9-7F50D0CF4D86}" dt="2021-01-27T13:14:01.851" v="4" actId="18676"/>
        <pc:sldMkLst>
          <pc:docMk/>
          <pc:sldMk cId="926096333" sldId="7532"/>
        </pc:sldMkLst>
      </pc:sldChg>
      <pc:sldChg chg="del">
        <pc:chgData name="Felipe Alvares De Faria" userId="87c61fc5-1751-4d67-8ea9-fd0c01cc1d9e" providerId="ADAL" clId="{DF2F6739-28EA-48E2-AEB9-7F50D0CF4D86}" dt="2021-01-27T13:13:48.978" v="1" actId="47"/>
        <pc:sldMkLst>
          <pc:docMk/>
          <pc:sldMk cId="296607326" sldId="7533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950596504" sldId="7534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1146329577" sldId="7535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2514796388" sldId="7542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2394942329" sldId="7543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1129209352" sldId="7544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305240151" sldId="7545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3084281067" sldId="7546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498658310" sldId="7547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476711123" sldId="7548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1099254048" sldId="7549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4063262010" sldId="7550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784514586" sldId="7552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2217424150" sldId="7553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4078479046" sldId="7554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2094627237" sldId="7555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1363345527" sldId="7556"/>
        </pc:sldMkLst>
      </pc:sldChg>
      <pc:sldChg chg="del">
        <pc:chgData name="Felipe Alvares De Faria" userId="87c61fc5-1751-4d67-8ea9-fd0c01cc1d9e" providerId="ADAL" clId="{DF2F6739-28EA-48E2-AEB9-7F50D0CF4D86}" dt="2021-01-27T13:13:58.053" v="2" actId="18676"/>
        <pc:sldMkLst>
          <pc:docMk/>
          <pc:sldMk cId="838510426" sldId="7557"/>
        </pc:sldMkLst>
      </pc:sldChg>
      <pc:sldChg chg="del">
        <pc:chgData name="Felipe Alvares De Faria" userId="87c61fc5-1751-4d67-8ea9-fd0c01cc1d9e" providerId="ADAL" clId="{DF2F6739-28EA-48E2-AEB9-7F50D0CF4D86}" dt="2021-01-27T13:14:03.021" v="5" actId="18676"/>
        <pc:sldMkLst>
          <pc:docMk/>
          <pc:sldMk cId="3863785609" sldId="7558"/>
        </pc:sldMkLst>
      </pc:sldChg>
      <pc:sldMasterChg chg="delSldLayout">
        <pc:chgData name="Felipe Alvares De Faria" userId="87c61fc5-1751-4d67-8ea9-fd0c01cc1d9e" providerId="ADAL" clId="{DF2F6739-28EA-48E2-AEB9-7F50D0CF4D86}" dt="2021-01-27T13:14:03.021" v="5" actId="18676"/>
        <pc:sldMasterMkLst>
          <pc:docMk/>
          <pc:sldMasterMk cId="0" sldId="2147484614"/>
        </pc:sldMasterMkLst>
        <pc:sldLayoutChg chg="del">
          <pc:chgData name="Felipe Alvares De Faria" userId="87c61fc5-1751-4d67-8ea9-fd0c01cc1d9e" providerId="ADAL" clId="{DF2F6739-28EA-48E2-AEB9-7F50D0CF4D86}" dt="2021-01-27T13:14:03.021" v="5" actId="18676"/>
          <pc:sldLayoutMkLst>
            <pc:docMk/>
            <pc:sldMasterMk cId="0" sldId="2147484614"/>
            <pc:sldLayoutMk cId="3858899902" sldId="214748470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45AE1-7C29-432F-9E78-FAAED75B8257}" type="datetimeFigureOut">
              <a:rPr lang="pt-BR" smtClean="0"/>
              <a:t>02/02/2021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03DE1-CBC6-4E11-B0D3-B7234B36D7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630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E34CF97-2BAF-473A-9E1A-E7687DDCC9E9}" type="datetimeFigureOut">
              <a:rPr lang="pt-BR"/>
              <a:pPr>
                <a:defRPr/>
              </a:pPr>
              <a:t>02/02/2021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3EB1E9-293A-40F6-8120-55DA095DDE0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686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EB1E9-293A-40F6-8120-55DA095DDE0C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52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9876FD7-7036-E84F-8619-FD9A36292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C5317E-A31F-D549-B383-86D44BF912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0250" y="2571750"/>
            <a:ext cx="5143500" cy="2571750"/>
          </a:xfrm>
          <a:prstGeom prst="rect">
            <a:avLst/>
          </a:prstGeom>
        </p:spPr>
      </p:pic>
      <p:sp>
        <p:nvSpPr>
          <p:cNvPr id="14" name="Espaço Reservado para Imagem 13"/>
          <p:cNvSpPr>
            <a:spLocks noGrp="1"/>
          </p:cNvSpPr>
          <p:nvPr>
            <p:ph type="pic" sz="quarter" idx="12" hasCustomPrompt="1"/>
          </p:nvPr>
        </p:nvSpPr>
        <p:spPr>
          <a:xfrm>
            <a:off x="3700463" y="280987"/>
            <a:ext cx="1743075" cy="871538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 algn="ct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Logo Cliente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615" y="2136270"/>
            <a:ext cx="5946775" cy="325438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1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Proposta X/X | Local,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D1C1C-A361-904D-9C1E-562864B4A89B}"/>
              </a:ext>
            </a:extLst>
          </p:cNvPr>
          <p:cNvSpPr/>
          <p:nvPr userDrawn="1"/>
        </p:nvSpPr>
        <p:spPr>
          <a:xfrm>
            <a:off x="-6824" y="4698634"/>
            <a:ext cx="9150824" cy="44486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221465" y="1310703"/>
            <a:ext cx="6701075" cy="57324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8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 DA PROPOSTA</a:t>
            </a:r>
          </a:p>
        </p:txBody>
      </p:sp>
    </p:spTree>
    <p:extLst>
      <p:ext uri="{BB962C8B-B14F-4D97-AF65-F5344CB8AC3E}">
        <p14:creationId xmlns:p14="http://schemas.microsoft.com/office/powerpoint/2010/main" val="41277510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6" y="613174"/>
            <a:ext cx="8559800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u="none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979736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800" b="1" dirty="0"/>
              <a:t>|  </a:t>
            </a:r>
            <a:fld id="{71EF6356-4B8C-4DE9-B60E-B38B9152DEE1}" type="slidenum">
              <a:rPr lang="pt-BR" sz="800" b="1" smtClean="0"/>
              <a:pPr lvl="0" algn="l"/>
              <a:t>‹nº›</a:t>
            </a:fld>
            <a:endParaRPr lang="pt-BR" sz="800" b="1" dirty="0"/>
          </a:p>
        </p:txBody>
      </p:sp>
      <p:sp>
        <p:nvSpPr>
          <p:cNvPr id="17" name="Forma Livre: Forma 9">
            <a:extLst>
              <a:ext uri="{FF2B5EF4-FFF2-40B4-BE49-F238E27FC236}">
                <a16:creationId xmlns:a16="http://schemas.microsoft.com/office/drawing/2014/main" id="{D34B6424-6017-4BD6-924F-96BC3DF38A0C}"/>
              </a:ext>
            </a:extLst>
          </p:cNvPr>
          <p:cNvSpPr/>
          <p:nvPr userDrawn="1"/>
        </p:nvSpPr>
        <p:spPr>
          <a:xfrm>
            <a:off x="-8313" y="4785883"/>
            <a:ext cx="969875" cy="335192"/>
          </a:xfrm>
          <a:custGeom>
            <a:avLst/>
            <a:gdLst>
              <a:gd name="connsiteX0" fmla="*/ 0 w 1139691"/>
              <a:gd name="connsiteY0" fmla="*/ 0 h 399198"/>
              <a:gd name="connsiteX1" fmla="*/ 940092 w 1139691"/>
              <a:gd name="connsiteY1" fmla="*/ 0 h 399198"/>
              <a:gd name="connsiteX2" fmla="*/ 1139691 w 1139691"/>
              <a:gd name="connsiteY2" fmla="*/ 199599 h 399198"/>
              <a:gd name="connsiteX3" fmla="*/ 940092 w 1139691"/>
              <a:gd name="connsiteY3" fmla="*/ 399198 h 399198"/>
              <a:gd name="connsiteX4" fmla="*/ 0 w 1139691"/>
              <a:gd name="connsiteY4" fmla="*/ 399198 h 399198"/>
              <a:gd name="connsiteX5" fmla="*/ 0 w 1139691"/>
              <a:gd name="connsiteY5" fmla="*/ 0 h 3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691" h="399198">
                <a:moveTo>
                  <a:pt x="0" y="0"/>
                </a:moveTo>
                <a:lnTo>
                  <a:pt x="940092" y="0"/>
                </a:lnTo>
                <a:cubicBezTo>
                  <a:pt x="1050327" y="0"/>
                  <a:pt x="1139691" y="89364"/>
                  <a:pt x="1139691" y="199599"/>
                </a:cubicBezTo>
                <a:cubicBezTo>
                  <a:pt x="1139691" y="309834"/>
                  <a:pt x="1050327" y="399198"/>
                  <a:pt x="940092" y="399198"/>
                </a:cubicBezTo>
                <a:lnTo>
                  <a:pt x="0" y="39919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 anchor="ctr"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4CB9138-946F-B14E-A3D5-B99B3F51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DAE58C-B925-5746-AB43-17BE6C0DB468}"/>
              </a:ext>
            </a:extLst>
          </p:cNvPr>
          <p:cNvSpPr txBox="1"/>
          <p:nvPr userDrawn="1"/>
        </p:nvSpPr>
        <p:spPr>
          <a:xfrm>
            <a:off x="6717439" y="4845609"/>
            <a:ext cx="1973179" cy="21928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marL="0" marR="0" lvl="0" indent="0" algn="r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800" b="0" kern="1200" baseline="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Proposta 11741/20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E9AB80-A130-4312-AE05-D9B20636C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49695" y="4822352"/>
            <a:ext cx="79036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15931"/>
      </p:ext>
    </p:extLst>
  </p:cSld>
  <p:clrMapOvr>
    <a:masterClrMapping/>
  </p:clrMapOvr>
  <p:transition spd="slow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 com 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8" y="613174"/>
            <a:ext cx="8559798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124971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800" b="1" dirty="0"/>
              <a:t>  </a:t>
            </a:r>
            <a:fld id="{71EF6356-4B8C-4DE9-B60E-B38B9152DEE1}" type="slidenum">
              <a:rPr lang="pt-BR" sz="800" b="1" smtClean="0"/>
              <a:pPr lvl="0" algn="l"/>
              <a:t>‹nº›</a:t>
            </a:fld>
            <a:endParaRPr lang="pt-BR" sz="800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6832911" y="269042"/>
            <a:ext cx="79036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0323"/>
      </p:ext>
    </p:extLst>
  </p:cSld>
  <p:clrMapOvr>
    <a:masterClrMapping/>
  </p:clrMapOvr>
  <p:transition spd="slow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897DC1-E841-5E42-839B-3FA2A98E1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57" y="2518538"/>
            <a:ext cx="3767286" cy="157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0369D0-6B27-4970-BB35-6D9E1C0E6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1868" t="19130" r="42967" b="72270"/>
          <a:stretch/>
        </p:blipFill>
        <p:spPr>
          <a:xfrm>
            <a:off x="2866268" y="1306889"/>
            <a:ext cx="3471098" cy="110673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4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346" userDrawn="1">
          <p15:clr>
            <a:srgbClr val="FBAE40"/>
          </p15:clr>
        </p15:guide>
        <p15:guide id="4" pos="1723" userDrawn="1">
          <p15:clr>
            <a:srgbClr val="FBAE40"/>
          </p15:clr>
        </p15:guide>
        <p15:guide id="5" pos="403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687" r:id="rId2"/>
    <p:sldLayoutId id="2147484704" r:id="rId3"/>
    <p:sldLayoutId id="2147484647" r:id="rId4"/>
  </p:sldLayoutIdLst>
  <p:transition spd="slow"/>
  <p:txStyles>
    <p:titleStyle>
      <a:lvl1pPr algn="ctr" defTabSz="342875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875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49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24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498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56" indent="-257156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REPORT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02478" y="613174"/>
            <a:ext cx="8559798" cy="515529"/>
          </a:xfrm>
        </p:spPr>
        <p:txBody>
          <a:bodyPr/>
          <a:lstStyle/>
          <a:p>
            <a:pPr algn="just"/>
            <a:r>
              <a:rPr lang="pt-BR" dirty="0"/>
              <a:t>Até </a:t>
            </a:r>
            <a:r>
              <a:rPr lang="pt-BR" b="1" dirty="0"/>
              <a:t>DD/MM/AA</a:t>
            </a:r>
            <a:r>
              <a:rPr lang="pt-BR" dirty="0"/>
              <a:t>, o projeto apresentou um avanço físico de </a:t>
            </a:r>
            <a:r>
              <a:rPr lang="pt-BR" b="1" dirty="0"/>
              <a:t>XX% </a:t>
            </a:r>
            <a:r>
              <a:rPr lang="pt-BR" dirty="0"/>
              <a:t>frente a um previsto de </a:t>
            </a:r>
            <a:r>
              <a:rPr lang="pt-BR" b="1" dirty="0"/>
              <a:t>XX%, </a:t>
            </a:r>
            <a:r>
              <a:rPr lang="pt-BR" dirty="0"/>
              <a:t>resultando em um índice de desempenho físico (IDF) de </a:t>
            </a:r>
            <a:r>
              <a:rPr lang="pt-BR" b="1" dirty="0"/>
              <a:t>50%</a:t>
            </a:r>
            <a:r>
              <a:rPr lang="pt-BR" dirty="0"/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DC0C56-2D0E-4014-A62D-5E336FAF0C30}"/>
              </a:ext>
            </a:extLst>
          </p:cNvPr>
          <p:cNvSpPr txBox="1"/>
          <p:nvPr/>
        </p:nvSpPr>
        <p:spPr>
          <a:xfrm>
            <a:off x="302479" y="1123650"/>
            <a:ext cx="2820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Término planejado: 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11/12/2019</a:t>
            </a:r>
          </a:p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Término tendência: 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20/12/2019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53C7C82-0BD4-435D-83DC-13CC040CDD42}"/>
              </a:ext>
            </a:extLst>
          </p:cNvPr>
          <p:cNvSpPr/>
          <p:nvPr/>
        </p:nvSpPr>
        <p:spPr>
          <a:xfrm>
            <a:off x="390883" y="1913270"/>
            <a:ext cx="4094031" cy="1353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58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XXX.</a:t>
            </a:r>
            <a:endParaRPr lang="pt-B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4" name="Arredondar Retângulo no Mesmo Canto Lateral 27">
            <a:extLst>
              <a:ext uri="{FF2B5EF4-FFF2-40B4-BE49-F238E27FC236}">
                <a16:creationId xmlns:a16="http://schemas.microsoft.com/office/drawing/2014/main" id="{42B3283B-ADF1-45C3-ACC1-62F4179CF419}"/>
              </a:ext>
            </a:extLst>
          </p:cNvPr>
          <p:cNvSpPr/>
          <p:nvPr/>
        </p:nvSpPr>
        <p:spPr>
          <a:xfrm>
            <a:off x="390883" y="1660431"/>
            <a:ext cx="4094031" cy="21600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Principais entregas realizadas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4C8FAC5-527A-4E57-8C1D-EDBC848F6CA0}"/>
              </a:ext>
            </a:extLst>
          </p:cNvPr>
          <p:cNvSpPr/>
          <p:nvPr/>
        </p:nvSpPr>
        <p:spPr>
          <a:xfrm>
            <a:off x="390883" y="3668486"/>
            <a:ext cx="8450638" cy="962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58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XXX.</a:t>
            </a:r>
          </a:p>
        </p:txBody>
      </p:sp>
      <p:sp>
        <p:nvSpPr>
          <p:cNvPr id="28" name="Arredondar Retângulo no Mesmo Canto Lateral 27">
            <a:extLst>
              <a:ext uri="{FF2B5EF4-FFF2-40B4-BE49-F238E27FC236}">
                <a16:creationId xmlns:a16="http://schemas.microsoft.com/office/drawing/2014/main" id="{48E513C5-D195-47B8-8476-78490EA1967C}"/>
              </a:ext>
            </a:extLst>
          </p:cNvPr>
          <p:cNvSpPr/>
          <p:nvPr/>
        </p:nvSpPr>
        <p:spPr>
          <a:xfrm>
            <a:off x="390882" y="3418581"/>
            <a:ext cx="8450637" cy="21600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Riscos e pontos de atenção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48657D3-51C2-4659-892B-D324D6D657BA}"/>
              </a:ext>
            </a:extLst>
          </p:cNvPr>
          <p:cNvSpPr/>
          <p:nvPr/>
        </p:nvSpPr>
        <p:spPr>
          <a:xfrm>
            <a:off x="4747488" y="1913269"/>
            <a:ext cx="4094031" cy="1353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58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XXX.</a:t>
            </a:r>
            <a:endParaRPr lang="pt-B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7" name="Arredondar Retângulo no Mesmo Canto Lateral 27">
            <a:extLst>
              <a:ext uri="{FF2B5EF4-FFF2-40B4-BE49-F238E27FC236}">
                <a16:creationId xmlns:a16="http://schemas.microsoft.com/office/drawing/2014/main" id="{23875D56-34BA-41CB-B6CC-5776C2E5D013}"/>
              </a:ext>
            </a:extLst>
          </p:cNvPr>
          <p:cNvSpPr/>
          <p:nvPr/>
        </p:nvSpPr>
        <p:spPr>
          <a:xfrm>
            <a:off x="4747488" y="1660431"/>
            <a:ext cx="4094031" cy="21600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Próximas entregas</a:t>
            </a:r>
          </a:p>
        </p:txBody>
      </p:sp>
    </p:spTree>
    <p:extLst>
      <p:ext uri="{BB962C8B-B14F-4D97-AF65-F5344CB8AC3E}">
        <p14:creationId xmlns:p14="http://schemas.microsoft.com/office/powerpoint/2010/main" val="88194192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2_Office Theme">
  <a:themeElements>
    <a:clrScheme name="Falconi2">
      <a:dk1>
        <a:srgbClr val="646E6E"/>
      </a:dk1>
      <a:lt1>
        <a:srgbClr val="FFFFFF"/>
      </a:lt1>
      <a:dk2>
        <a:srgbClr val="A03C5A"/>
      </a:dk2>
      <a:lt2>
        <a:srgbClr val="6D507D"/>
      </a:lt2>
      <a:accent1>
        <a:srgbClr val="195AB9"/>
      </a:accent1>
      <a:accent2>
        <a:srgbClr val="2F778D"/>
      </a:accent2>
      <a:accent3>
        <a:srgbClr val="3CA06E"/>
      </a:accent3>
      <a:accent4>
        <a:srgbClr val="8C9E59"/>
      </a:accent4>
      <a:accent5>
        <a:srgbClr val="C8A046"/>
      </a:accent5>
      <a:accent6>
        <a:srgbClr val="AC7155"/>
      </a:accent6>
      <a:hlink>
        <a:srgbClr val="000000"/>
      </a:hlink>
      <a:folHlink>
        <a:srgbClr val="879696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DFB35F0B09BA41AF54FC4903225F5B" ma:contentTypeVersion="12" ma:contentTypeDescription="Crie um novo documento." ma:contentTypeScope="" ma:versionID="88afad98f24d116704af87d72533eb09">
  <xsd:schema xmlns:xsd="http://www.w3.org/2001/XMLSchema" xmlns:xs="http://www.w3.org/2001/XMLSchema" xmlns:p="http://schemas.microsoft.com/office/2006/metadata/properties" xmlns:ns2="eb33c5a6-54d1-477f-83bb-93291d03e373" xmlns:ns3="cd8cfd7d-5186-4715-9870-1f6c504c93d5" targetNamespace="http://schemas.microsoft.com/office/2006/metadata/properties" ma:root="true" ma:fieldsID="95e8515a11a0c11488025c807b4764e6" ns2:_="" ns3:_="">
    <xsd:import namespace="eb33c5a6-54d1-477f-83bb-93291d03e373"/>
    <xsd:import namespace="cd8cfd7d-5186-4715-9870-1f6c504c93d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3c5a6-54d1-477f-83bb-93291d03e3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cfd7d-5186-4715-9870-1f6c504c93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E38D57-0180-4567-AD0A-6F283E54E2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310932-44FB-4180-AB80-0409F584F9B2}"/>
</file>

<file path=customXml/itemProps3.xml><?xml version="1.0" encoding="utf-8"?>
<ds:datastoreItem xmlns:ds="http://schemas.openxmlformats.org/officeDocument/2006/customXml" ds:itemID="{2C31BD79-6CFB-48C2-A656-974AF467EE70}">
  <ds:schemaRefs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afdd5716-190b-4108-ab02-a1dad6a3c33f"/>
    <ds:schemaRef ds:uri="8ac9ad94-d894-47e2-84a0-01caca0d655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20018</TotalTime>
  <Words>83</Words>
  <Application>Microsoft Office PowerPoint</Application>
  <PresentationFormat>Apresentação na tela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2_Office Theme</vt:lpstr>
      <vt:lpstr>STATUS REPORT</vt:lpstr>
    </vt:vector>
  </TitlesOfParts>
  <Company>Africa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Africa Tecnologia</dc:creator>
  <cp:lastModifiedBy>Felipe Alvares De Faria</cp:lastModifiedBy>
  <cp:revision>1437</cp:revision>
  <dcterms:created xsi:type="dcterms:W3CDTF">2012-10-18T19:32:44Z</dcterms:created>
  <dcterms:modified xsi:type="dcterms:W3CDTF">2021-02-02T19:36:26Z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0x01010063DFB35F0B09BA41AF54FC4903225F5B</vt:lpwstr>
  </property>
  <property fmtid="{D5CDD505-2E9C-101B-9397-08002B2CF9AE}" pid="3" name="Order">
    <vt:r8>26021000</vt:r8>
  </property>
</Properties>
</file>