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  <p:sldMasterId id="2147484705" r:id="rId5"/>
  </p:sldMasterIdLst>
  <p:notesMasterIdLst>
    <p:notesMasterId r:id="rId8"/>
  </p:notesMasterIdLst>
  <p:handoutMasterIdLst>
    <p:handoutMasterId r:id="rId9"/>
  </p:handoutMasterIdLst>
  <p:sldIdLst>
    <p:sldId id="7571" r:id="rId6"/>
    <p:sldId id="7570" r:id="rId7"/>
  </p:sldIdLst>
  <p:sldSz cx="5143500" cy="9144000" type="screen16x9"/>
  <p:notesSz cx="6858000" cy="9144000"/>
  <p:defaultTextStyle>
    <a:defPPr>
      <a:defRPr lang="en-US"/>
    </a:defPPr>
    <a:lvl1pPr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178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355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532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709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5886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064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240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418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880" userDrawn="1">
          <p15:clr>
            <a:srgbClr val="A4A3A4"/>
          </p15:clr>
        </p15:guide>
        <p15:guide id="9" pos="1620" userDrawn="1">
          <p15:clr>
            <a:srgbClr val="A4A3A4"/>
          </p15:clr>
        </p15:guide>
        <p15:guide id="10" orient="horz" pos="5758" userDrawn="1">
          <p15:clr>
            <a:srgbClr val="A4A3A4"/>
          </p15:clr>
        </p15:guide>
        <p15:guide id="11" pos="105" userDrawn="1">
          <p15:clr>
            <a:srgbClr val="A4A3A4"/>
          </p15:clr>
        </p15:guide>
        <p15:guide id="12" pos="3142" userDrawn="1">
          <p15:clr>
            <a:srgbClr val="A4A3A4"/>
          </p15:clr>
        </p15:guide>
        <p15:guide id="13" orient="horz" pos="3081" userDrawn="1">
          <p15:clr>
            <a:srgbClr val="A4A3A4"/>
          </p15:clr>
        </p15:guide>
        <p15:guide id="14" pos="1146" userDrawn="1">
          <p15:clr>
            <a:srgbClr val="A4A3A4"/>
          </p15:clr>
        </p15:guide>
        <p15:guide id="15" pos="2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3D"/>
    <a:srgbClr val="F7911F"/>
    <a:srgbClr val="006D37"/>
    <a:srgbClr val="000000"/>
    <a:srgbClr val="2F778D"/>
    <a:srgbClr val="2D7853"/>
    <a:srgbClr val="BFBFBF"/>
    <a:srgbClr val="D9D9D9"/>
    <a:srgbClr val="B0B0B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5730" autoAdjust="0"/>
  </p:normalViewPr>
  <p:slideViewPr>
    <p:cSldViewPr snapToGrid="0" snapToObjects="1">
      <p:cViewPr>
        <p:scale>
          <a:sx n="80" d="100"/>
          <a:sy n="80" d="100"/>
        </p:scale>
        <p:origin x="360" y="-228"/>
      </p:cViewPr>
      <p:guideLst>
        <p:guide orient="horz" pos="2880"/>
        <p:guide pos="1620"/>
        <p:guide orient="horz" pos="5758"/>
        <p:guide pos="105"/>
        <p:guide pos="3142"/>
        <p:guide orient="horz" pos="3081"/>
        <p:guide pos="1146"/>
        <p:guide pos="2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3290F05F-4CF2-4949-99EB-AD391AD62818}"/>
    <pc:docChg chg="undo custSel addSld delSld modSld modMainMaster modNotesMaster">
      <pc:chgData name="Felipe Alvares De Faria" userId="87c61fc5-1751-4d67-8ea9-fd0c01cc1d9e" providerId="ADAL" clId="{3290F05F-4CF2-4949-99EB-AD391AD62818}" dt="2021-04-22T12:20:38.343" v="4388" actId="47"/>
      <pc:docMkLst>
        <pc:docMk/>
      </pc:docMkLst>
      <pc:sldChg chg="modSp del">
        <pc:chgData name="Felipe Alvares De Faria" userId="87c61fc5-1751-4d67-8ea9-fd0c01cc1d9e" providerId="ADAL" clId="{3290F05F-4CF2-4949-99EB-AD391AD62818}" dt="2021-04-22T10:47:43.766" v="2" actId="47"/>
        <pc:sldMkLst>
          <pc:docMk/>
          <pc:sldMk cId="436255274" sldId="497"/>
        </pc:sldMkLst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436255274" sldId="497"/>
            <ac:spMk id="3" creationId="{00000000-0000-0000-0000-000000000000}"/>
          </ac:spMkLst>
        </pc:spChg>
        <pc:picChg chg="mod">
          <ac:chgData name="Felipe Alvares De Faria" userId="87c61fc5-1751-4d67-8ea9-fd0c01cc1d9e" providerId="ADAL" clId="{3290F05F-4CF2-4949-99EB-AD391AD62818}" dt="2021-04-22T10:46:58.070" v="1"/>
          <ac:picMkLst>
            <pc:docMk/>
            <pc:sldMk cId="436255274" sldId="497"/>
            <ac:picMk id="5" creationId="{86A6D981-3EA5-4929-8C02-6254BCA8FE37}"/>
          </ac:picMkLst>
        </pc:picChg>
      </pc:sldChg>
      <pc:sldChg chg="del">
        <pc:chgData name="Felipe Alvares De Faria" userId="87c61fc5-1751-4d67-8ea9-fd0c01cc1d9e" providerId="ADAL" clId="{3290F05F-4CF2-4949-99EB-AD391AD62818}" dt="2021-04-22T10:47:50.923" v="5" actId="47"/>
        <pc:sldMkLst>
          <pc:docMk/>
          <pc:sldMk cId="1330640136" sldId="663"/>
        </pc:sldMkLst>
      </pc:sldChg>
      <pc:sldChg chg="modSp del">
        <pc:chgData name="Felipe Alvares De Faria" userId="87c61fc5-1751-4d67-8ea9-fd0c01cc1d9e" providerId="ADAL" clId="{3290F05F-4CF2-4949-99EB-AD391AD62818}" dt="2021-04-22T10:47:49.018" v="4" actId="47"/>
        <pc:sldMkLst>
          <pc:docMk/>
          <pc:sldMk cId="2536631308" sldId="7568"/>
        </pc:sldMkLst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3" creationId="{EDA23A88-5DFE-4D9B-A0BC-F603AE395949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42" creationId="{388BE994-5BAB-4461-9BFB-97A508CD0F59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43" creationId="{EB8E0597-6C54-4F72-B61C-2127060E638D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44" creationId="{1E1FE4C7-14C4-4E07-BF1C-F7F767D0A1FC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48" creationId="{D15F227A-DE03-458C-A695-8D474DCBC62D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49" creationId="{19CF0939-3918-4885-AF3C-E43C968DE0CA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0" creationId="{4DA9D34C-9E17-4EE8-B8DF-86BC73ACF19A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1" creationId="{90214859-7B79-40CF-9814-9219A64AEBA8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2" creationId="{7573F4B7-3439-495F-9809-6145B9D332B0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3" creationId="{9E0685CE-95D1-4F9A-B820-C374760FA58A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4" creationId="{718484D9-D49A-4956-A068-A94257269105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5" creationId="{BC5CA2B3-06A0-48AC-845B-39D46DAE2EA1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6" creationId="{80C89C3C-7ADB-41EB-903F-F7C362D34C8F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7" creationId="{122FDDB7-1F4A-449F-B790-769BAE8BF5DE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8" creationId="{24308C31-03FD-47A0-8E0D-68862D794064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59" creationId="{48DB3815-407C-49F8-A011-388B8A9C2587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60" creationId="{0865ABCD-9CB4-44F2-AE98-C46730CF5CFB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61" creationId="{7C5F1030-3369-4F23-B688-A92E92B91E7E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62" creationId="{1C506840-52BE-47E9-9D53-B550568D5EF8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63" creationId="{67E73A58-462F-4747-BF36-EE2F1045A67D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2536631308" sldId="7568"/>
            <ac:spMk id="64" creationId="{8095F8C4-CBA8-4A41-AAD3-EB107D2D0985}"/>
          </ac:spMkLst>
        </pc:spChg>
        <pc:cxnChg chg="mod">
          <ac:chgData name="Felipe Alvares De Faria" userId="87c61fc5-1751-4d67-8ea9-fd0c01cc1d9e" providerId="ADAL" clId="{3290F05F-4CF2-4949-99EB-AD391AD62818}" dt="2021-04-22T10:46:58.070" v="1"/>
          <ac:cxnSpMkLst>
            <pc:docMk/>
            <pc:sldMk cId="2536631308" sldId="7568"/>
            <ac:cxnSpMk id="45" creationId="{76F40EC1-1BF6-4E59-BAC0-FFFD35EF650E}"/>
          </ac:cxnSpMkLst>
        </pc:cxnChg>
        <pc:cxnChg chg="mod">
          <ac:chgData name="Felipe Alvares De Faria" userId="87c61fc5-1751-4d67-8ea9-fd0c01cc1d9e" providerId="ADAL" clId="{3290F05F-4CF2-4949-99EB-AD391AD62818}" dt="2021-04-22T10:46:58.070" v="1"/>
          <ac:cxnSpMkLst>
            <pc:docMk/>
            <pc:sldMk cId="2536631308" sldId="7568"/>
            <ac:cxnSpMk id="46" creationId="{480FEB04-4E46-4267-8443-7188C6CAF61B}"/>
          </ac:cxnSpMkLst>
        </pc:cxnChg>
        <pc:cxnChg chg="mod">
          <ac:chgData name="Felipe Alvares De Faria" userId="87c61fc5-1751-4d67-8ea9-fd0c01cc1d9e" providerId="ADAL" clId="{3290F05F-4CF2-4949-99EB-AD391AD62818}" dt="2021-04-22T10:46:58.070" v="1"/>
          <ac:cxnSpMkLst>
            <pc:docMk/>
            <pc:sldMk cId="2536631308" sldId="7568"/>
            <ac:cxnSpMk id="47" creationId="{4B7B3678-3817-4D4B-946E-7F6497B28F0E}"/>
          </ac:cxnSpMkLst>
        </pc:cxnChg>
      </pc:sldChg>
      <pc:sldChg chg="addSp delSp modSp mod chgLayout">
        <pc:chgData name="Felipe Alvares De Faria" userId="87c61fc5-1751-4d67-8ea9-fd0c01cc1d9e" providerId="ADAL" clId="{3290F05F-4CF2-4949-99EB-AD391AD62818}" dt="2021-04-22T12:20:27.263" v="4387" actId="20577"/>
        <pc:sldMkLst>
          <pc:docMk/>
          <pc:sldMk cId="513007203" sldId="7570"/>
        </pc:sldMkLst>
        <pc:spChg chg="del">
          <ac:chgData name="Felipe Alvares De Faria" userId="87c61fc5-1751-4d67-8ea9-fd0c01cc1d9e" providerId="ADAL" clId="{3290F05F-4CF2-4949-99EB-AD391AD62818}" dt="2021-04-22T10:52:29.042" v="195" actId="478"/>
          <ac:spMkLst>
            <pc:docMk/>
            <pc:sldMk cId="513007203" sldId="7570"/>
            <ac:spMk id="2" creationId="{00000000-0000-0000-0000-000000000000}"/>
          </ac:spMkLst>
        </pc:spChg>
        <pc:spChg chg="del mod">
          <ac:chgData name="Felipe Alvares De Faria" userId="87c61fc5-1751-4d67-8ea9-fd0c01cc1d9e" providerId="ADAL" clId="{3290F05F-4CF2-4949-99EB-AD391AD62818}" dt="2021-04-22T10:48:56.046" v="8" actId="478"/>
          <ac:spMkLst>
            <pc:docMk/>
            <pc:sldMk cId="513007203" sldId="7570"/>
            <ac:spMk id="3" creationId="{EDA23A88-5DFE-4D9B-A0BC-F603AE395949}"/>
          </ac:spMkLst>
        </pc:spChg>
        <pc:spChg chg="del mod">
          <ac:chgData name="Felipe Alvares De Faria" userId="87c61fc5-1751-4d67-8ea9-fd0c01cc1d9e" providerId="ADAL" clId="{3290F05F-4CF2-4949-99EB-AD391AD62818}" dt="2021-04-22T10:48:56.046" v="8" actId="478"/>
          <ac:spMkLst>
            <pc:docMk/>
            <pc:sldMk cId="513007203" sldId="7570"/>
            <ac:spMk id="4" creationId="{58C1783D-E550-42C6-B367-63B436F2D9DA}"/>
          </ac:spMkLst>
        </pc:spChg>
        <pc:spChg chg="add del mod">
          <ac:chgData name="Felipe Alvares De Faria" userId="87c61fc5-1751-4d67-8ea9-fd0c01cc1d9e" providerId="ADAL" clId="{3290F05F-4CF2-4949-99EB-AD391AD62818}" dt="2021-04-22T10:52:31.709" v="197" actId="478"/>
          <ac:spMkLst>
            <pc:docMk/>
            <pc:sldMk cId="513007203" sldId="7570"/>
            <ac:spMk id="6" creationId="{B65703DF-1DD8-49D3-AC82-73B5D081593B}"/>
          </ac:spMkLst>
        </pc:spChg>
        <pc:spChg chg="add mod">
          <ac:chgData name="Felipe Alvares De Faria" userId="87c61fc5-1751-4d67-8ea9-fd0c01cc1d9e" providerId="ADAL" clId="{3290F05F-4CF2-4949-99EB-AD391AD62818}" dt="2021-04-22T10:57:08.580" v="450" actId="207"/>
          <ac:spMkLst>
            <pc:docMk/>
            <pc:sldMk cId="513007203" sldId="7570"/>
            <ac:spMk id="7" creationId="{BF70B6DA-8023-4A99-8D42-79B8A4EFECF6}"/>
          </ac:spMkLst>
        </pc:spChg>
        <pc:spChg chg="add mod">
          <ac:chgData name="Felipe Alvares De Faria" userId="87c61fc5-1751-4d67-8ea9-fd0c01cc1d9e" providerId="ADAL" clId="{3290F05F-4CF2-4949-99EB-AD391AD62818}" dt="2021-04-22T11:57:33.537" v="2320" actId="20577"/>
          <ac:spMkLst>
            <pc:docMk/>
            <pc:sldMk cId="513007203" sldId="7570"/>
            <ac:spMk id="8" creationId="{A22DAB6A-BF65-4E95-8C0A-DA4FAFB0DFD4}"/>
          </ac:spMkLst>
        </pc:spChg>
        <pc:spChg chg="add mod">
          <ac:chgData name="Felipe Alvares De Faria" userId="87c61fc5-1751-4d67-8ea9-fd0c01cc1d9e" providerId="ADAL" clId="{3290F05F-4CF2-4949-99EB-AD391AD62818}" dt="2021-04-22T10:52:34.062" v="198" actId="6264"/>
          <ac:spMkLst>
            <pc:docMk/>
            <pc:sldMk cId="513007203" sldId="7570"/>
            <ac:spMk id="9" creationId="{E3BE6D9B-0EC3-4CE6-B98B-C58D866F8D31}"/>
          </ac:spMkLst>
        </pc:spChg>
        <pc:spChg chg="add del mod">
          <ac:chgData name="Felipe Alvares De Faria" userId="87c61fc5-1751-4d67-8ea9-fd0c01cc1d9e" providerId="ADAL" clId="{3290F05F-4CF2-4949-99EB-AD391AD62818}" dt="2021-04-22T11:17:29.459" v="464" actId="478"/>
          <ac:spMkLst>
            <pc:docMk/>
            <pc:sldMk cId="513007203" sldId="7570"/>
            <ac:spMk id="10" creationId="{A6806620-9B65-4B2F-A752-97623A0CA010}"/>
          </ac:spMkLst>
        </pc:spChg>
        <pc:spChg chg="add 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13" creationId="{1965E52C-C5BE-46ED-A6ED-0DD8F6F823EA}"/>
          </ac:spMkLst>
        </pc:spChg>
        <pc:spChg chg="add 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14" creationId="{877157AE-4028-4760-A8CD-A0B6087F3438}"/>
          </ac:spMkLst>
        </pc:spChg>
        <pc:spChg chg="add mod">
          <ac:chgData name="Felipe Alvares De Faria" userId="87c61fc5-1751-4d67-8ea9-fd0c01cc1d9e" providerId="ADAL" clId="{3290F05F-4CF2-4949-99EB-AD391AD62818}" dt="2021-04-22T12:01:36.308" v="2590" actId="20577"/>
          <ac:spMkLst>
            <pc:docMk/>
            <pc:sldMk cId="513007203" sldId="7570"/>
            <ac:spMk id="16" creationId="{945D8655-9202-47B5-BB8D-48B66BFDF312}"/>
          </ac:spMkLst>
        </pc:spChg>
        <pc:spChg chg="add del mod">
          <ac:chgData name="Felipe Alvares De Faria" userId="87c61fc5-1751-4d67-8ea9-fd0c01cc1d9e" providerId="ADAL" clId="{3290F05F-4CF2-4949-99EB-AD391AD62818}" dt="2021-04-22T11:49:52.066" v="2202" actId="478"/>
          <ac:spMkLst>
            <pc:docMk/>
            <pc:sldMk cId="513007203" sldId="7570"/>
            <ac:spMk id="17" creationId="{36381520-76F2-4EDB-82D7-D27C0E1A011A}"/>
          </ac:spMkLst>
        </pc:spChg>
        <pc:spChg chg="del mod">
          <ac:chgData name="Felipe Alvares De Faria" userId="87c61fc5-1751-4d67-8ea9-fd0c01cc1d9e" providerId="ADAL" clId="{3290F05F-4CF2-4949-99EB-AD391AD62818}" dt="2021-04-22T10:48:56.046" v="8" actId="478"/>
          <ac:spMkLst>
            <pc:docMk/>
            <pc:sldMk cId="513007203" sldId="7570"/>
            <ac:spMk id="19" creationId="{B27FE66F-9107-4772-9F0A-C427E48C7BE1}"/>
          </ac:spMkLst>
        </pc:spChg>
        <pc:spChg chg="del mod">
          <ac:chgData name="Felipe Alvares De Faria" userId="87c61fc5-1751-4d67-8ea9-fd0c01cc1d9e" providerId="ADAL" clId="{3290F05F-4CF2-4949-99EB-AD391AD62818}" dt="2021-04-22T10:48:56.046" v="8" actId="478"/>
          <ac:spMkLst>
            <pc:docMk/>
            <pc:sldMk cId="513007203" sldId="7570"/>
            <ac:spMk id="20" creationId="{7C4F734C-BAB7-412B-88C0-1100A31E1E07}"/>
          </ac:spMkLst>
        </pc:spChg>
        <pc:spChg chg="add mod ord">
          <ac:chgData name="Felipe Alvares De Faria" userId="87c61fc5-1751-4d67-8ea9-fd0c01cc1d9e" providerId="ADAL" clId="{3290F05F-4CF2-4949-99EB-AD391AD62818}" dt="2021-04-22T12:19:51.114" v="4352" actId="14100"/>
          <ac:spMkLst>
            <pc:docMk/>
            <pc:sldMk cId="513007203" sldId="7570"/>
            <ac:spMk id="21" creationId="{E3E8FD28-1440-49E4-9672-B83E7BEC52B0}"/>
          </ac:spMkLst>
        </pc:spChg>
        <pc:spChg chg="add del mod">
          <ac:chgData name="Felipe Alvares De Faria" userId="87c61fc5-1751-4d67-8ea9-fd0c01cc1d9e" providerId="ADAL" clId="{3290F05F-4CF2-4949-99EB-AD391AD62818}" dt="2021-04-22T11:25:40.349" v="882" actId="478"/>
          <ac:spMkLst>
            <pc:docMk/>
            <pc:sldMk cId="513007203" sldId="7570"/>
            <ac:spMk id="26" creationId="{B0876BA5-BC29-42A3-8F82-E70CA9B8C9E9}"/>
          </ac:spMkLst>
        </pc:spChg>
        <pc:spChg chg="add del mod">
          <ac:chgData name="Felipe Alvares De Faria" userId="87c61fc5-1751-4d67-8ea9-fd0c01cc1d9e" providerId="ADAL" clId="{3290F05F-4CF2-4949-99EB-AD391AD62818}" dt="2021-04-22T11:25:40.349" v="882" actId="478"/>
          <ac:spMkLst>
            <pc:docMk/>
            <pc:sldMk cId="513007203" sldId="7570"/>
            <ac:spMk id="27" creationId="{F5CB0480-74BF-46C2-B0FE-A2BC490FB56B}"/>
          </ac:spMkLst>
        </pc:spChg>
        <pc:spChg chg="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30" creationId="{DB5DA831-0977-479B-8F6F-D14673457E55}"/>
          </ac:spMkLst>
        </pc:spChg>
        <pc:spChg chg="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31" creationId="{144BD067-192C-4F5A-A2F6-BA2E60263554}"/>
          </ac:spMkLst>
        </pc:spChg>
        <pc:spChg chg="mod topLvl">
          <ac:chgData name="Felipe Alvares De Faria" userId="87c61fc5-1751-4d67-8ea9-fd0c01cc1d9e" providerId="ADAL" clId="{3290F05F-4CF2-4949-99EB-AD391AD62818}" dt="2021-04-22T11:46:10.109" v="2101" actId="1037"/>
          <ac:spMkLst>
            <pc:docMk/>
            <pc:sldMk cId="513007203" sldId="7570"/>
            <ac:spMk id="33" creationId="{14115F3A-58E4-445D-9608-A0E354BA2CB4}"/>
          </ac:spMkLst>
        </pc:spChg>
        <pc:spChg chg="mod topLvl">
          <ac:chgData name="Felipe Alvares De Faria" userId="87c61fc5-1751-4d67-8ea9-fd0c01cc1d9e" providerId="ADAL" clId="{3290F05F-4CF2-4949-99EB-AD391AD62818}" dt="2021-04-22T11:52:17.363" v="2230" actId="1036"/>
          <ac:spMkLst>
            <pc:docMk/>
            <pc:sldMk cId="513007203" sldId="7570"/>
            <ac:spMk id="34" creationId="{B494F29A-1240-46EB-A2FE-2AD36D1866A2}"/>
          </ac:spMkLst>
        </pc:spChg>
        <pc:spChg chg="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36" creationId="{46C02672-72E9-482C-A3A7-CB573F80ADC5}"/>
          </ac:spMkLst>
        </pc:spChg>
        <pc:spChg chg="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37" creationId="{E3E46384-581C-4D6F-916C-C2F464863807}"/>
          </ac:spMkLst>
        </pc:spChg>
        <pc:spChg chg="mod">
          <ac:chgData name="Felipe Alvares De Faria" userId="87c61fc5-1751-4d67-8ea9-fd0c01cc1d9e" providerId="ADAL" clId="{3290F05F-4CF2-4949-99EB-AD391AD62818}" dt="2021-04-22T10:48:52.929" v="7"/>
          <ac:spMkLst>
            <pc:docMk/>
            <pc:sldMk cId="513007203" sldId="7570"/>
            <ac:spMk id="38" creationId="{61E38FEE-3E9B-4F06-801E-656BA3CCABC3}"/>
          </ac:spMkLst>
        </pc:spChg>
        <pc:spChg chg="mod">
          <ac:chgData name="Felipe Alvares De Faria" userId="87c61fc5-1751-4d67-8ea9-fd0c01cc1d9e" providerId="ADAL" clId="{3290F05F-4CF2-4949-99EB-AD391AD62818}" dt="2021-04-22T10:48:52.929" v="7"/>
          <ac:spMkLst>
            <pc:docMk/>
            <pc:sldMk cId="513007203" sldId="7570"/>
            <ac:spMk id="39" creationId="{AD7A1A7E-3B2A-4527-B266-A1976B2399B8}"/>
          </ac:spMkLst>
        </pc:spChg>
        <pc:spChg chg="del mod">
          <ac:chgData name="Felipe Alvares De Faria" userId="87c61fc5-1751-4d67-8ea9-fd0c01cc1d9e" providerId="ADAL" clId="{3290F05F-4CF2-4949-99EB-AD391AD62818}" dt="2021-04-22T10:48:56.046" v="8" actId="478"/>
          <ac:spMkLst>
            <pc:docMk/>
            <pc:sldMk cId="513007203" sldId="7570"/>
            <ac:spMk id="40" creationId="{30C5E816-6061-4108-9C33-856931C00580}"/>
          </ac:spMkLst>
        </pc:spChg>
        <pc:spChg chg="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43" creationId="{3FAF7F41-D2C5-4D45-8704-DE5DFEFF3633}"/>
          </ac:spMkLst>
        </pc:spChg>
        <pc:spChg chg="mod">
          <ac:chgData name="Felipe Alvares De Faria" userId="87c61fc5-1751-4d67-8ea9-fd0c01cc1d9e" providerId="ADAL" clId="{3290F05F-4CF2-4949-99EB-AD391AD62818}" dt="2021-04-22T10:48:52.929" v="7"/>
          <ac:spMkLst>
            <pc:docMk/>
            <pc:sldMk cId="513007203" sldId="7570"/>
            <ac:spMk id="44" creationId="{89792198-DA3C-45BC-B706-B40D036AB488}"/>
          </ac:spMkLst>
        </pc:spChg>
        <pc:spChg chg="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45" creationId="{93F07D51-C95E-4E4B-A513-B4BCFAAA79AB}"/>
          </ac:spMkLst>
        </pc:spChg>
        <pc:spChg chg="del mod">
          <ac:chgData name="Felipe Alvares De Faria" userId="87c61fc5-1751-4d67-8ea9-fd0c01cc1d9e" providerId="ADAL" clId="{3290F05F-4CF2-4949-99EB-AD391AD62818}" dt="2021-04-22T10:48:56.046" v="8" actId="478"/>
          <ac:spMkLst>
            <pc:docMk/>
            <pc:sldMk cId="513007203" sldId="7570"/>
            <ac:spMk id="46" creationId="{6FC9B9BD-BC46-4FC9-97FF-F35DE064C8C1}"/>
          </ac:spMkLst>
        </pc:spChg>
        <pc:spChg chg="del mod">
          <ac:chgData name="Felipe Alvares De Faria" userId="87c61fc5-1751-4d67-8ea9-fd0c01cc1d9e" providerId="ADAL" clId="{3290F05F-4CF2-4949-99EB-AD391AD62818}" dt="2021-04-22T10:48:56.046" v="8" actId="478"/>
          <ac:spMkLst>
            <pc:docMk/>
            <pc:sldMk cId="513007203" sldId="7570"/>
            <ac:spMk id="47" creationId="{2C47F65F-BB26-4960-A1C0-9273D68ED31C}"/>
          </ac:spMkLst>
        </pc:spChg>
        <pc:spChg chg="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49" creationId="{20EA94BC-FDCB-4474-B728-4882A1B7488B}"/>
          </ac:spMkLst>
        </pc:spChg>
        <pc:spChg chg="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50" creationId="{A8F03059-7408-4056-8A37-C8AE5FE82513}"/>
          </ac:spMkLst>
        </pc:spChg>
        <pc:spChg chg="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52" creationId="{72423EC2-A424-47B3-B3C2-A3E74486F194}"/>
          </ac:spMkLst>
        </pc:spChg>
        <pc:spChg chg="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53" creationId="{52C2DCF7-AEF4-4F54-AFF3-D85FCF2A6944}"/>
          </ac:spMkLst>
        </pc:spChg>
        <pc:spChg chg="del mod topLvl">
          <ac:chgData name="Felipe Alvares De Faria" userId="87c61fc5-1751-4d67-8ea9-fd0c01cc1d9e" providerId="ADAL" clId="{3290F05F-4CF2-4949-99EB-AD391AD62818}" dt="2021-04-22T11:51:00.559" v="2206" actId="478"/>
          <ac:spMkLst>
            <pc:docMk/>
            <pc:sldMk cId="513007203" sldId="7570"/>
            <ac:spMk id="55" creationId="{020BD8C8-D1BB-4776-9F9A-B76CE9C048E8}"/>
          </ac:spMkLst>
        </pc:spChg>
        <pc:spChg chg="del mod topLvl">
          <ac:chgData name="Felipe Alvares De Faria" userId="87c61fc5-1751-4d67-8ea9-fd0c01cc1d9e" providerId="ADAL" clId="{3290F05F-4CF2-4949-99EB-AD391AD62818}" dt="2021-04-22T11:50:58.405" v="2205" actId="478"/>
          <ac:spMkLst>
            <pc:docMk/>
            <pc:sldMk cId="513007203" sldId="7570"/>
            <ac:spMk id="56" creationId="{3DD1212A-0590-4637-913C-CFA6AA56FEF1}"/>
          </ac:spMkLst>
        </pc:spChg>
        <pc:spChg chg="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58" creationId="{25A95694-7AB3-4151-96AA-88CC155A781A}"/>
          </ac:spMkLst>
        </pc:spChg>
        <pc:spChg chg="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59" creationId="{94C06CA7-F557-42B7-BD94-662ED2B732FA}"/>
          </ac:spMkLst>
        </pc:spChg>
        <pc:spChg chg="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61" creationId="{9B72C8C7-FA16-48A6-8E2A-FE0F7B48C874}"/>
          </ac:spMkLst>
        </pc:spChg>
        <pc:spChg chg="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62" creationId="{78528F03-DB43-428C-A798-566CA3E89C6F}"/>
          </ac:spMkLst>
        </pc:spChg>
        <pc:spChg chg="del mod topLvl">
          <ac:chgData name="Felipe Alvares De Faria" userId="87c61fc5-1751-4d67-8ea9-fd0c01cc1d9e" providerId="ADAL" clId="{3290F05F-4CF2-4949-99EB-AD391AD62818}" dt="2021-04-22T11:51:13.398" v="2208" actId="478"/>
          <ac:spMkLst>
            <pc:docMk/>
            <pc:sldMk cId="513007203" sldId="7570"/>
            <ac:spMk id="64" creationId="{7B092B07-BFDC-40CA-8DE2-5E2612E05F40}"/>
          </ac:spMkLst>
        </pc:spChg>
        <pc:spChg chg="del mod topLvl">
          <ac:chgData name="Felipe Alvares De Faria" userId="87c61fc5-1751-4d67-8ea9-fd0c01cc1d9e" providerId="ADAL" clId="{3290F05F-4CF2-4949-99EB-AD391AD62818}" dt="2021-04-22T11:51:11.031" v="2207" actId="478"/>
          <ac:spMkLst>
            <pc:docMk/>
            <pc:sldMk cId="513007203" sldId="7570"/>
            <ac:spMk id="65" creationId="{B84D7E3B-A322-4009-B584-3B4738F1137F}"/>
          </ac:spMkLst>
        </pc:spChg>
        <pc:spChg chg="mod topLvl">
          <ac:chgData name="Felipe Alvares De Faria" userId="87c61fc5-1751-4d67-8ea9-fd0c01cc1d9e" providerId="ADAL" clId="{3290F05F-4CF2-4949-99EB-AD391AD62818}" dt="2021-04-22T11:51:41.894" v="2209" actId="465"/>
          <ac:spMkLst>
            <pc:docMk/>
            <pc:sldMk cId="513007203" sldId="7570"/>
            <ac:spMk id="67" creationId="{08B9881C-C809-4CBF-A1AA-BA5C615C5BAA}"/>
          </ac:spMkLst>
        </pc:spChg>
        <pc:spChg chg="del mod topLvl">
          <ac:chgData name="Felipe Alvares De Faria" userId="87c61fc5-1751-4d67-8ea9-fd0c01cc1d9e" providerId="ADAL" clId="{3290F05F-4CF2-4949-99EB-AD391AD62818}" dt="2021-04-22T11:52:53.477" v="2231" actId="478"/>
          <ac:spMkLst>
            <pc:docMk/>
            <pc:sldMk cId="513007203" sldId="7570"/>
            <ac:spMk id="68" creationId="{F6B20183-15DE-424A-ACF4-B04D2CFC9A87}"/>
          </ac:spMkLst>
        </pc:spChg>
        <pc:spChg chg="mod topLvl">
          <ac:chgData name="Felipe Alvares De Faria" userId="87c61fc5-1751-4d67-8ea9-fd0c01cc1d9e" providerId="ADAL" clId="{3290F05F-4CF2-4949-99EB-AD391AD62818}" dt="2021-04-22T11:46:10.109" v="2101" actId="1037"/>
          <ac:spMkLst>
            <pc:docMk/>
            <pc:sldMk cId="513007203" sldId="7570"/>
            <ac:spMk id="70" creationId="{C30F4A97-5732-486C-A9DF-B3CC846D22CE}"/>
          </ac:spMkLst>
        </pc:spChg>
        <pc:spChg chg="del mod topLvl">
          <ac:chgData name="Felipe Alvares De Faria" userId="87c61fc5-1751-4d67-8ea9-fd0c01cc1d9e" providerId="ADAL" clId="{3290F05F-4CF2-4949-99EB-AD391AD62818}" dt="2021-04-22T11:54:37.194" v="2256" actId="478"/>
          <ac:spMkLst>
            <pc:docMk/>
            <pc:sldMk cId="513007203" sldId="7570"/>
            <ac:spMk id="71" creationId="{9A506399-71F8-45AB-B761-5A37211C9B75}"/>
          </ac:spMkLst>
        </pc:spChg>
        <pc:spChg chg="mod">
          <ac:chgData name="Felipe Alvares De Faria" userId="87c61fc5-1751-4d67-8ea9-fd0c01cc1d9e" providerId="ADAL" clId="{3290F05F-4CF2-4949-99EB-AD391AD62818}" dt="2021-04-22T11:57:52.728" v="2339" actId="20577"/>
          <ac:spMkLst>
            <pc:docMk/>
            <pc:sldMk cId="513007203" sldId="7570"/>
            <ac:spMk id="73" creationId="{7BCFF670-D930-4A68-B79F-6672BAD18B24}"/>
          </ac:spMkLst>
        </pc:spChg>
        <pc:spChg chg="mod">
          <ac:chgData name="Felipe Alvares De Faria" userId="87c61fc5-1751-4d67-8ea9-fd0c01cc1d9e" providerId="ADAL" clId="{3290F05F-4CF2-4949-99EB-AD391AD62818}" dt="2021-04-22T12:01:48.429" v="2605" actId="20577"/>
          <ac:spMkLst>
            <pc:docMk/>
            <pc:sldMk cId="513007203" sldId="7570"/>
            <ac:spMk id="74" creationId="{54B2844B-31CB-48A2-AAD0-01956D0071E8}"/>
          </ac:spMkLst>
        </pc:spChg>
        <pc:spChg chg="mod">
          <ac:chgData name="Felipe Alvares De Faria" userId="87c61fc5-1751-4d67-8ea9-fd0c01cc1d9e" providerId="ADAL" clId="{3290F05F-4CF2-4949-99EB-AD391AD62818}" dt="2021-04-22T11:59:46.782" v="2576" actId="6549"/>
          <ac:spMkLst>
            <pc:docMk/>
            <pc:sldMk cId="513007203" sldId="7570"/>
            <ac:spMk id="76" creationId="{6BB9E34C-4968-4C54-81F0-6A32D223D137}"/>
          </ac:spMkLst>
        </pc:spChg>
        <pc:spChg chg="mod">
          <ac:chgData name="Felipe Alvares De Faria" userId="87c61fc5-1751-4d67-8ea9-fd0c01cc1d9e" providerId="ADAL" clId="{3290F05F-4CF2-4949-99EB-AD391AD62818}" dt="2021-04-22T12:03:01.311" v="2764" actId="6549"/>
          <ac:spMkLst>
            <pc:docMk/>
            <pc:sldMk cId="513007203" sldId="7570"/>
            <ac:spMk id="77" creationId="{5F0DB3C5-D198-48F5-A86B-8C121DA58FA9}"/>
          </ac:spMkLst>
        </pc:spChg>
        <pc:spChg chg="mod">
          <ac:chgData name="Felipe Alvares De Faria" userId="87c61fc5-1751-4d67-8ea9-fd0c01cc1d9e" providerId="ADAL" clId="{3290F05F-4CF2-4949-99EB-AD391AD62818}" dt="2021-04-22T12:03:24.111" v="2787" actId="14100"/>
          <ac:spMkLst>
            <pc:docMk/>
            <pc:sldMk cId="513007203" sldId="7570"/>
            <ac:spMk id="79" creationId="{1CF1562F-BCC1-46F9-BBDB-3D08AEA50BB1}"/>
          </ac:spMkLst>
        </pc:spChg>
        <pc:spChg chg="mod">
          <ac:chgData name="Felipe Alvares De Faria" userId="87c61fc5-1751-4d67-8ea9-fd0c01cc1d9e" providerId="ADAL" clId="{3290F05F-4CF2-4949-99EB-AD391AD62818}" dt="2021-04-22T12:06:54.308" v="3037" actId="20577"/>
          <ac:spMkLst>
            <pc:docMk/>
            <pc:sldMk cId="513007203" sldId="7570"/>
            <ac:spMk id="80" creationId="{69299578-14F4-4AF7-BE97-3FBF97828135}"/>
          </ac:spMkLst>
        </pc:spChg>
        <pc:spChg chg="mod">
          <ac:chgData name="Felipe Alvares De Faria" userId="87c61fc5-1751-4d67-8ea9-fd0c01cc1d9e" providerId="ADAL" clId="{3290F05F-4CF2-4949-99EB-AD391AD62818}" dt="2021-04-22T12:05:59.930" v="2912" actId="14100"/>
          <ac:spMkLst>
            <pc:docMk/>
            <pc:sldMk cId="513007203" sldId="7570"/>
            <ac:spMk id="82" creationId="{A3B5F53E-D0AB-4F89-B71D-51D1452CE060}"/>
          </ac:spMkLst>
        </pc:spChg>
        <pc:spChg chg="mod">
          <ac:chgData name="Felipe Alvares De Faria" userId="87c61fc5-1751-4d67-8ea9-fd0c01cc1d9e" providerId="ADAL" clId="{3290F05F-4CF2-4949-99EB-AD391AD62818}" dt="2021-04-22T12:06:48.672" v="3033" actId="20577"/>
          <ac:spMkLst>
            <pc:docMk/>
            <pc:sldMk cId="513007203" sldId="7570"/>
            <ac:spMk id="83" creationId="{F91F55CD-328B-4E04-A1D3-53F08222ECF2}"/>
          </ac:spMkLst>
        </pc:spChg>
        <pc:spChg chg="mod">
          <ac:chgData name="Felipe Alvares De Faria" userId="87c61fc5-1751-4d67-8ea9-fd0c01cc1d9e" providerId="ADAL" clId="{3290F05F-4CF2-4949-99EB-AD391AD62818}" dt="2021-04-22T12:07:12.976" v="3067" actId="14100"/>
          <ac:spMkLst>
            <pc:docMk/>
            <pc:sldMk cId="513007203" sldId="7570"/>
            <ac:spMk id="85" creationId="{4955EDBA-9D27-4E91-B178-54E998C98AD9}"/>
          </ac:spMkLst>
        </pc:spChg>
        <pc:spChg chg="mod">
          <ac:chgData name="Felipe Alvares De Faria" userId="87c61fc5-1751-4d67-8ea9-fd0c01cc1d9e" providerId="ADAL" clId="{3290F05F-4CF2-4949-99EB-AD391AD62818}" dt="2021-04-22T12:08:59.275" v="3340" actId="20577"/>
          <ac:spMkLst>
            <pc:docMk/>
            <pc:sldMk cId="513007203" sldId="7570"/>
            <ac:spMk id="86" creationId="{0058338D-C74C-40FE-A0AF-917110990837}"/>
          </ac:spMkLst>
        </pc:spChg>
        <pc:spChg chg="mod">
          <ac:chgData name="Felipe Alvares De Faria" userId="87c61fc5-1751-4d67-8ea9-fd0c01cc1d9e" providerId="ADAL" clId="{3290F05F-4CF2-4949-99EB-AD391AD62818}" dt="2021-04-22T12:09:39.883" v="3369" actId="14100"/>
          <ac:spMkLst>
            <pc:docMk/>
            <pc:sldMk cId="513007203" sldId="7570"/>
            <ac:spMk id="88" creationId="{D718EEC5-C006-4807-9612-4AFA62946546}"/>
          </ac:spMkLst>
        </pc:spChg>
        <pc:spChg chg="mod">
          <ac:chgData name="Felipe Alvares De Faria" userId="87c61fc5-1751-4d67-8ea9-fd0c01cc1d9e" providerId="ADAL" clId="{3290F05F-4CF2-4949-99EB-AD391AD62818}" dt="2021-04-22T12:10:28.711" v="3520" actId="6549"/>
          <ac:spMkLst>
            <pc:docMk/>
            <pc:sldMk cId="513007203" sldId="7570"/>
            <ac:spMk id="89" creationId="{71D8B62D-65EB-451D-9E70-5E33A0FD871C}"/>
          </ac:spMkLst>
        </pc:spChg>
        <pc:spChg chg="mod">
          <ac:chgData name="Felipe Alvares De Faria" userId="87c61fc5-1751-4d67-8ea9-fd0c01cc1d9e" providerId="ADAL" clId="{3290F05F-4CF2-4949-99EB-AD391AD62818}" dt="2021-04-22T12:11:58.845" v="3562" actId="14100"/>
          <ac:spMkLst>
            <pc:docMk/>
            <pc:sldMk cId="513007203" sldId="7570"/>
            <ac:spMk id="91" creationId="{6CB01751-FC72-41A6-A577-5BB5E14AEAFF}"/>
          </ac:spMkLst>
        </pc:spChg>
        <pc:spChg chg="mod">
          <ac:chgData name="Felipe Alvares De Faria" userId="87c61fc5-1751-4d67-8ea9-fd0c01cc1d9e" providerId="ADAL" clId="{3290F05F-4CF2-4949-99EB-AD391AD62818}" dt="2021-04-22T12:15:53.234" v="4016" actId="20577"/>
          <ac:spMkLst>
            <pc:docMk/>
            <pc:sldMk cId="513007203" sldId="7570"/>
            <ac:spMk id="92" creationId="{2AEC57D9-5841-4DE9-99C5-E639EA9C3389}"/>
          </ac:spMkLst>
        </pc:spChg>
        <pc:spChg chg="mod">
          <ac:chgData name="Felipe Alvares De Faria" userId="87c61fc5-1751-4d67-8ea9-fd0c01cc1d9e" providerId="ADAL" clId="{3290F05F-4CF2-4949-99EB-AD391AD62818}" dt="2021-04-22T12:13:57.108" v="3810" actId="20577"/>
          <ac:spMkLst>
            <pc:docMk/>
            <pc:sldMk cId="513007203" sldId="7570"/>
            <ac:spMk id="94" creationId="{8CB908FB-EE06-4DC1-BEAD-8A2779373635}"/>
          </ac:spMkLst>
        </pc:spChg>
        <pc:spChg chg="mod">
          <ac:chgData name="Felipe Alvares De Faria" userId="87c61fc5-1751-4d67-8ea9-fd0c01cc1d9e" providerId="ADAL" clId="{3290F05F-4CF2-4949-99EB-AD391AD62818}" dt="2021-04-22T12:15:49.867" v="4014" actId="20577"/>
          <ac:spMkLst>
            <pc:docMk/>
            <pc:sldMk cId="513007203" sldId="7570"/>
            <ac:spMk id="95" creationId="{A85EEE31-8642-4CFB-9D09-D2306FB8523F}"/>
          </ac:spMkLst>
        </pc:spChg>
        <pc:spChg chg="mod">
          <ac:chgData name="Felipe Alvares De Faria" userId="87c61fc5-1751-4d67-8ea9-fd0c01cc1d9e" providerId="ADAL" clId="{3290F05F-4CF2-4949-99EB-AD391AD62818}" dt="2021-04-22T12:15:41.123" v="4010" actId="14100"/>
          <ac:spMkLst>
            <pc:docMk/>
            <pc:sldMk cId="513007203" sldId="7570"/>
            <ac:spMk id="97" creationId="{3FC15932-AE32-4224-B284-C559C36F807A}"/>
          </ac:spMkLst>
        </pc:spChg>
        <pc:spChg chg="mod">
          <ac:chgData name="Felipe Alvares De Faria" userId="87c61fc5-1751-4d67-8ea9-fd0c01cc1d9e" providerId="ADAL" clId="{3290F05F-4CF2-4949-99EB-AD391AD62818}" dt="2021-04-22T12:20:27.263" v="4387" actId="20577"/>
          <ac:spMkLst>
            <pc:docMk/>
            <pc:sldMk cId="513007203" sldId="7570"/>
            <ac:spMk id="98" creationId="{0DCEB24F-DB73-41A3-9CA9-7A2491E72C74}"/>
          </ac:spMkLst>
        </pc:spChg>
        <pc:spChg chg="mod">
          <ac:chgData name="Felipe Alvares De Faria" userId="87c61fc5-1751-4d67-8ea9-fd0c01cc1d9e" providerId="ADAL" clId="{3290F05F-4CF2-4949-99EB-AD391AD62818}" dt="2021-04-22T12:17:16.389" v="4160" actId="6549"/>
          <ac:spMkLst>
            <pc:docMk/>
            <pc:sldMk cId="513007203" sldId="7570"/>
            <ac:spMk id="100" creationId="{74828A54-47EA-46AF-A8F8-B054074DC34E}"/>
          </ac:spMkLst>
        </pc:spChg>
        <pc:spChg chg="mod">
          <ac:chgData name="Felipe Alvares De Faria" userId="87c61fc5-1751-4d67-8ea9-fd0c01cc1d9e" providerId="ADAL" clId="{3290F05F-4CF2-4949-99EB-AD391AD62818}" dt="2021-04-22T12:18:14.553" v="4336" actId="20577"/>
          <ac:spMkLst>
            <pc:docMk/>
            <pc:sldMk cId="513007203" sldId="7570"/>
            <ac:spMk id="101" creationId="{F86DE09C-CCF8-44F0-94EE-A845A010E5B6}"/>
          </ac:spMkLst>
        </pc:spChg>
        <pc:grpChg chg="add del mod">
          <ac:chgData name="Felipe Alvares De Faria" userId="87c61fc5-1751-4d67-8ea9-fd0c01cc1d9e" providerId="ADAL" clId="{3290F05F-4CF2-4949-99EB-AD391AD62818}" dt="2021-04-22T11:36:32.599" v="1512" actId="165"/>
          <ac:grpSpMkLst>
            <pc:docMk/>
            <pc:sldMk cId="513007203" sldId="7570"/>
            <ac:grpSpMk id="15" creationId="{69AF2FA6-3D53-48F0-A048-F02EC20108E8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18" creationId="{535C8AF7-26C5-47EE-AF81-003376EE7E83}"/>
          </ac:grpSpMkLst>
        </pc:grpChg>
        <pc:grpChg chg="add del mod">
          <ac:chgData name="Felipe Alvares De Faria" userId="87c61fc5-1751-4d67-8ea9-fd0c01cc1d9e" providerId="ADAL" clId="{3290F05F-4CF2-4949-99EB-AD391AD62818}" dt="2021-04-22T11:36:37.107" v="1513" actId="165"/>
          <ac:grpSpMkLst>
            <pc:docMk/>
            <pc:sldMk cId="513007203" sldId="7570"/>
            <ac:grpSpMk id="29" creationId="{C2BA5DAE-060C-46AC-8828-AEA8F863C0E8}"/>
          </ac:grpSpMkLst>
        </pc:grpChg>
        <pc:grpChg chg="add del mod">
          <ac:chgData name="Felipe Alvares De Faria" userId="87c61fc5-1751-4d67-8ea9-fd0c01cc1d9e" providerId="ADAL" clId="{3290F05F-4CF2-4949-99EB-AD391AD62818}" dt="2021-04-22T11:36:27.566" v="1511" actId="165"/>
          <ac:grpSpMkLst>
            <pc:docMk/>
            <pc:sldMk cId="513007203" sldId="7570"/>
            <ac:grpSpMk id="32" creationId="{4B854CCC-837F-462F-ADC5-5E5756DFE8F9}"/>
          </ac:grpSpMkLst>
        </pc:grpChg>
        <pc:grpChg chg="add del mod">
          <ac:chgData name="Felipe Alvares De Faria" userId="87c61fc5-1751-4d67-8ea9-fd0c01cc1d9e" providerId="ADAL" clId="{3290F05F-4CF2-4949-99EB-AD391AD62818}" dt="2021-04-22T11:36:41.488" v="1514" actId="165"/>
          <ac:grpSpMkLst>
            <pc:docMk/>
            <pc:sldMk cId="513007203" sldId="7570"/>
            <ac:grpSpMk id="35" creationId="{D943C8DA-B9B6-474B-976D-954EA428B4C0}"/>
          </ac:grpSpMkLst>
        </pc:grpChg>
        <pc:grpChg chg="del mod">
          <ac:chgData name="Felipe Alvares De Faria" userId="87c61fc5-1751-4d67-8ea9-fd0c01cc1d9e" providerId="ADAL" clId="{3290F05F-4CF2-4949-99EB-AD391AD62818}" dt="2021-04-22T10:48:56.046" v="8" actId="478"/>
          <ac:grpSpMkLst>
            <pc:docMk/>
            <pc:sldMk cId="513007203" sldId="7570"/>
            <ac:grpSpMk id="41" creationId="{D833A300-D9FB-4EE2-AF95-A9BF78CE0207}"/>
          </ac:grpSpMkLst>
        </pc:grpChg>
        <pc:grpChg chg="add del mod">
          <ac:chgData name="Felipe Alvares De Faria" userId="87c61fc5-1751-4d67-8ea9-fd0c01cc1d9e" providerId="ADAL" clId="{3290F05F-4CF2-4949-99EB-AD391AD62818}" dt="2021-04-22T11:36:51.318" v="1516" actId="165"/>
          <ac:grpSpMkLst>
            <pc:docMk/>
            <pc:sldMk cId="513007203" sldId="7570"/>
            <ac:grpSpMk id="42" creationId="{DA725FAB-E202-4996-B5B9-85FBA7A74CA0}"/>
          </ac:grpSpMkLst>
        </pc:grpChg>
        <pc:grpChg chg="add del mod">
          <ac:chgData name="Felipe Alvares De Faria" userId="87c61fc5-1751-4d67-8ea9-fd0c01cc1d9e" providerId="ADAL" clId="{3290F05F-4CF2-4949-99EB-AD391AD62818}" dt="2021-04-22T11:36:47.316" v="1515" actId="165"/>
          <ac:grpSpMkLst>
            <pc:docMk/>
            <pc:sldMk cId="513007203" sldId="7570"/>
            <ac:grpSpMk id="48" creationId="{A1F18152-562C-487B-9366-D1B0CB958555}"/>
          </ac:grpSpMkLst>
        </pc:grpChg>
        <pc:grpChg chg="add del mod">
          <ac:chgData name="Felipe Alvares De Faria" userId="87c61fc5-1751-4d67-8ea9-fd0c01cc1d9e" providerId="ADAL" clId="{3290F05F-4CF2-4949-99EB-AD391AD62818}" dt="2021-04-22T11:36:55.685" v="1517" actId="165"/>
          <ac:grpSpMkLst>
            <pc:docMk/>
            <pc:sldMk cId="513007203" sldId="7570"/>
            <ac:grpSpMk id="51" creationId="{AEC06088-C270-4525-963C-B611FBF32504}"/>
          </ac:grpSpMkLst>
        </pc:grpChg>
        <pc:grpChg chg="add del mod">
          <ac:chgData name="Felipe Alvares De Faria" userId="87c61fc5-1751-4d67-8ea9-fd0c01cc1d9e" providerId="ADAL" clId="{3290F05F-4CF2-4949-99EB-AD391AD62818}" dt="2021-04-22T11:36:59.207" v="1518" actId="165"/>
          <ac:grpSpMkLst>
            <pc:docMk/>
            <pc:sldMk cId="513007203" sldId="7570"/>
            <ac:grpSpMk id="54" creationId="{60CAA0F6-5DCA-438D-A1BA-241DD2FB9D95}"/>
          </ac:grpSpMkLst>
        </pc:grpChg>
        <pc:grpChg chg="add del mod">
          <ac:chgData name="Felipe Alvares De Faria" userId="87c61fc5-1751-4d67-8ea9-fd0c01cc1d9e" providerId="ADAL" clId="{3290F05F-4CF2-4949-99EB-AD391AD62818}" dt="2021-04-22T11:37:02.976" v="1519" actId="165"/>
          <ac:grpSpMkLst>
            <pc:docMk/>
            <pc:sldMk cId="513007203" sldId="7570"/>
            <ac:grpSpMk id="57" creationId="{C900C77E-47EB-4FF9-923A-ACC4D7645659}"/>
          </ac:grpSpMkLst>
        </pc:grpChg>
        <pc:grpChg chg="add del mod">
          <ac:chgData name="Felipe Alvares De Faria" userId="87c61fc5-1751-4d67-8ea9-fd0c01cc1d9e" providerId="ADAL" clId="{3290F05F-4CF2-4949-99EB-AD391AD62818}" dt="2021-04-22T11:37:13.776" v="1521" actId="165"/>
          <ac:grpSpMkLst>
            <pc:docMk/>
            <pc:sldMk cId="513007203" sldId="7570"/>
            <ac:grpSpMk id="60" creationId="{C5407FBD-C3D4-48F5-BA51-AD9929EC32A4}"/>
          </ac:grpSpMkLst>
        </pc:grpChg>
        <pc:grpChg chg="add del mod">
          <ac:chgData name="Felipe Alvares De Faria" userId="87c61fc5-1751-4d67-8ea9-fd0c01cc1d9e" providerId="ADAL" clId="{3290F05F-4CF2-4949-99EB-AD391AD62818}" dt="2021-04-22T11:37:17.441" v="1522" actId="165"/>
          <ac:grpSpMkLst>
            <pc:docMk/>
            <pc:sldMk cId="513007203" sldId="7570"/>
            <ac:grpSpMk id="63" creationId="{954B52DB-7144-4AE0-B903-095EB8E702C1}"/>
          </ac:grpSpMkLst>
        </pc:grpChg>
        <pc:grpChg chg="add del mod">
          <ac:chgData name="Felipe Alvares De Faria" userId="87c61fc5-1751-4d67-8ea9-fd0c01cc1d9e" providerId="ADAL" clId="{3290F05F-4CF2-4949-99EB-AD391AD62818}" dt="2021-04-22T11:37:06.863" v="1520" actId="165"/>
          <ac:grpSpMkLst>
            <pc:docMk/>
            <pc:sldMk cId="513007203" sldId="7570"/>
            <ac:grpSpMk id="66" creationId="{2D1023D2-9BDC-4333-A188-3B48A58347C1}"/>
          </ac:grpSpMkLst>
        </pc:grpChg>
        <pc:grpChg chg="add del mod">
          <ac:chgData name="Felipe Alvares De Faria" userId="87c61fc5-1751-4d67-8ea9-fd0c01cc1d9e" providerId="ADAL" clId="{3290F05F-4CF2-4949-99EB-AD391AD62818}" dt="2021-04-22T11:37:24.573" v="1523" actId="165"/>
          <ac:grpSpMkLst>
            <pc:docMk/>
            <pc:sldMk cId="513007203" sldId="7570"/>
            <ac:grpSpMk id="69" creationId="{67FB1FEC-C991-433D-85F6-19867A9B92D8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72" creationId="{FC84825E-2C36-486E-BDB9-97379B0917C7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75" creationId="{4F8C0EC4-2552-4EB6-88D3-5C4EA6DDCB1F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78" creationId="{8DBC58A6-F8AC-40C3-BF20-D018DF3D64D5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81" creationId="{2BB5B60A-C16A-4787-A8C2-E45F7F7E5787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84" creationId="{5CC95161-855E-474C-B81B-0E55B108DC6F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87" creationId="{AE71FAB0-5E59-4094-A592-D6465545A28E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90" creationId="{08F76662-6190-4C7E-A317-F3026DD14622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93" creationId="{F1AB34AD-8B99-4F40-A38D-47D961B3D77F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96" creationId="{7C61A3DA-2262-4BE7-A6D6-CBCA5405416B}"/>
          </ac:grpSpMkLst>
        </pc:grpChg>
        <pc:grpChg chg="add mod">
          <ac:chgData name="Felipe Alvares De Faria" userId="87c61fc5-1751-4d67-8ea9-fd0c01cc1d9e" providerId="ADAL" clId="{3290F05F-4CF2-4949-99EB-AD391AD62818}" dt="2021-04-22T11:56:28.743" v="2265" actId="552"/>
          <ac:grpSpMkLst>
            <pc:docMk/>
            <pc:sldMk cId="513007203" sldId="7570"/>
            <ac:grpSpMk id="99" creationId="{4407F485-D7AB-409A-A315-18CA1744C0ED}"/>
          </ac:grpSpMkLst>
        </pc:grpChg>
        <pc:picChg chg="del mod">
          <ac:chgData name="Felipe Alvares De Faria" userId="87c61fc5-1751-4d67-8ea9-fd0c01cc1d9e" providerId="ADAL" clId="{3290F05F-4CF2-4949-99EB-AD391AD62818}" dt="2021-04-22T10:48:56.046" v="8" actId="478"/>
          <ac:picMkLst>
            <pc:docMk/>
            <pc:sldMk cId="513007203" sldId="7570"/>
            <ac:picMk id="1026" creationId="{7B884E40-0AAC-4823-A893-D8BFCA039AB6}"/>
          </ac:picMkLst>
        </pc:picChg>
        <pc:picChg chg="del mod">
          <ac:chgData name="Felipe Alvares De Faria" userId="87c61fc5-1751-4d67-8ea9-fd0c01cc1d9e" providerId="ADAL" clId="{3290F05F-4CF2-4949-99EB-AD391AD62818}" dt="2021-04-22T10:48:56.046" v="8" actId="478"/>
          <ac:picMkLst>
            <pc:docMk/>
            <pc:sldMk cId="513007203" sldId="7570"/>
            <ac:picMk id="1030" creationId="{20442B46-28D9-4752-A46A-C6FDBFD623E2}"/>
          </ac:picMkLst>
        </pc:picChg>
        <pc:cxnChg chg="add mod">
          <ac:chgData name="Felipe Alvares De Faria" userId="87c61fc5-1751-4d67-8ea9-fd0c01cc1d9e" providerId="ADAL" clId="{3290F05F-4CF2-4949-99EB-AD391AD62818}" dt="2021-04-22T11:46:10.109" v="2101" actId="1037"/>
          <ac:cxnSpMkLst>
            <pc:docMk/>
            <pc:sldMk cId="513007203" sldId="7570"/>
            <ac:cxnSpMk id="12" creationId="{85C2FA66-30FC-4521-BE5E-981C4907BE7D}"/>
          </ac:cxnSpMkLst>
        </pc:cxnChg>
      </pc:sldChg>
      <pc:sldChg chg="add del">
        <pc:chgData name="Felipe Alvares De Faria" userId="87c61fc5-1751-4d67-8ea9-fd0c01cc1d9e" providerId="ADAL" clId="{3290F05F-4CF2-4949-99EB-AD391AD62818}" dt="2021-04-22T12:20:38.343" v="4388" actId="47"/>
        <pc:sldMkLst>
          <pc:docMk/>
          <pc:sldMk cId="3177766853" sldId="7571"/>
        </pc:sldMkLst>
      </pc:sldChg>
      <pc:sldChg chg="modSp del">
        <pc:chgData name="Felipe Alvares De Faria" userId="87c61fc5-1751-4d67-8ea9-fd0c01cc1d9e" providerId="ADAL" clId="{3290F05F-4CF2-4949-99EB-AD391AD62818}" dt="2021-04-22T10:47:46.473" v="3" actId="47"/>
        <pc:sldMkLst>
          <pc:docMk/>
          <pc:sldMk cId="3492534025" sldId="7571"/>
        </pc:sldMkLst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3" creationId="{EDA23A88-5DFE-4D9B-A0BC-F603AE395949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4" creationId="{58C1783D-E550-42C6-B367-63B436F2D9DA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17" creationId="{D8561117-E458-4AF0-B72F-DA01A62C9B00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18" creationId="{63259140-D54F-4DCB-8DFF-50F9D5F7B10B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19" creationId="{B27FE66F-9107-4772-9F0A-C427E48C7BE1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20" creationId="{7C4F734C-BAB7-412B-88C0-1100A31E1E07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21" creationId="{5299363D-C35C-4D78-81D6-7351F901F2A1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22" creationId="{0644463B-52FC-4AD5-A425-805675BA21E3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23" creationId="{D688E968-1898-4E65-AC4B-019CA41FBA6C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24" creationId="{CC9D8C54-1D2B-4A3C-877E-390AB9551B3B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38" creationId="{61E38FEE-3E9B-4F06-801E-656BA3CCABC3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39" creationId="{AD7A1A7E-3B2A-4527-B266-A1976B2399B8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40" creationId="{30C5E816-6061-4108-9C33-856931C00580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44" creationId="{89792198-DA3C-45BC-B706-B40D036AB488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46" creationId="{6FC9B9BD-BC46-4FC9-97FF-F35DE064C8C1}"/>
          </ac:spMkLst>
        </pc:spChg>
        <pc:spChg chg="mod">
          <ac:chgData name="Felipe Alvares De Faria" userId="87c61fc5-1751-4d67-8ea9-fd0c01cc1d9e" providerId="ADAL" clId="{3290F05F-4CF2-4949-99EB-AD391AD62818}" dt="2021-04-22T10:46:58.070" v="1"/>
          <ac:spMkLst>
            <pc:docMk/>
            <pc:sldMk cId="3492534025" sldId="7571"/>
            <ac:spMk id="47" creationId="{2C47F65F-BB26-4960-A1C0-9273D68ED31C}"/>
          </ac:spMkLst>
        </pc:spChg>
        <pc:grpChg chg="mod">
          <ac:chgData name="Felipe Alvares De Faria" userId="87c61fc5-1751-4d67-8ea9-fd0c01cc1d9e" providerId="ADAL" clId="{3290F05F-4CF2-4949-99EB-AD391AD62818}" dt="2021-04-22T10:46:58.070" v="1"/>
          <ac:grpSpMkLst>
            <pc:docMk/>
            <pc:sldMk cId="3492534025" sldId="7571"/>
            <ac:grpSpMk id="16" creationId="{85CCE586-4681-4C4C-BDF2-BE9CD491C461}"/>
          </ac:grpSpMkLst>
        </pc:grpChg>
        <pc:grpChg chg="mod">
          <ac:chgData name="Felipe Alvares De Faria" userId="87c61fc5-1751-4d67-8ea9-fd0c01cc1d9e" providerId="ADAL" clId="{3290F05F-4CF2-4949-99EB-AD391AD62818}" dt="2021-04-22T10:46:58.070" v="1"/>
          <ac:grpSpMkLst>
            <pc:docMk/>
            <pc:sldMk cId="3492534025" sldId="7571"/>
            <ac:grpSpMk id="41" creationId="{D833A300-D9FB-4EE2-AF95-A9BF78CE0207}"/>
          </ac:grpSpMkLst>
        </pc:grpChg>
        <pc:picChg chg="mod">
          <ac:chgData name="Felipe Alvares De Faria" userId="87c61fc5-1751-4d67-8ea9-fd0c01cc1d9e" providerId="ADAL" clId="{3290F05F-4CF2-4949-99EB-AD391AD62818}" dt="2021-04-22T10:46:58.070" v="1"/>
          <ac:picMkLst>
            <pc:docMk/>
            <pc:sldMk cId="3492534025" sldId="7571"/>
            <ac:picMk id="5" creationId="{EF9F0B76-CB14-4D63-8094-A51DBD17DA0D}"/>
          </ac:picMkLst>
        </pc:picChg>
        <pc:picChg chg="mod">
          <ac:chgData name="Felipe Alvares De Faria" userId="87c61fc5-1751-4d67-8ea9-fd0c01cc1d9e" providerId="ADAL" clId="{3290F05F-4CF2-4949-99EB-AD391AD62818}" dt="2021-04-22T10:46:58.070" v="1"/>
          <ac:picMkLst>
            <pc:docMk/>
            <pc:sldMk cId="3492534025" sldId="7571"/>
            <ac:picMk id="1026" creationId="{7B884E40-0AAC-4823-A893-D8BFCA039AB6}"/>
          </ac:picMkLst>
        </pc:picChg>
        <pc:picChg chg="mod">
          <ac:chgData name="Felipe Alvares De Faria" userId="87c61fc5-1751-4d67-8ea9-fd0c01cc1d9e" providerId="ADAL" clId="{3290F05F-4CF2-4949-99EB-AD391AD62818}" dt="2021-04-22T10:46:58.070" v="1"/>
          <ac:picMkLst>
            <pc:docMk/>
            <pc:sldMk cId="3492534025" sldId="7571"/>
            <ac:picMk id="1030" creationId="{20442B46-28D9-4752-A46A-C6FDBFD623E2}"/>
          </ac:picMkLst>
        </pc:picChg>
      </pc:sldChg>
      <pc:sldMasterChg chg="modSldLayout">
        <pc:chgData name="Felipe Alvares De Faria" userId="87c61fc5-1751-4d67-8ea9-fd0c01cc1d9e" providerId="ADAL" clId="{3290F05F-4CF2-4949-99EB-AD391AD62818}" dt="2021-04-22T10:52:10.723" v="194" actId="1038"/>
        <pc:sldMasterMkLst>
          <pc:docMk/>
          <pc:sldMasterMk cId="0" sldId="2147484614"/>
        </pc:sldMasterMkLst>
        <pc:sldLayoutChg chg="modSp">
          <pc:chgData name="Felipe Alvares De Faria" userId="87c61fc5-1751-4d67-8ea9-fd0c01cc1d9e" providerId="ADAL" clId="{3290F05F-4CF2-4949-99EB-AD391AD62818}" dt="2021-04-22T10:48:52.929" v="7"/>
          <pc:sldLayoutMkLst>
            <pc:docMk/>
            <pc:sldMasterMk cId="0" sldId="2147484614"/>
            <pc:sldLayoutMk cId="0" sldId="2147484647"/>
          </pc:sldLayoutMkLst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0" sldId="2147484614"/>
              <pc:sldLayoutMk cId="0" sldId="2147484647"/>
              <ac:picMk id="3" creationId="{00000000-0000-0000-0000-000000000000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0" sldId="2147484614"/>
              <pc:sldLayoutMk cId="0" sldId="2147484647"/>
              <ac:picMk id="4" creationId="{77897DC1-E841-5E42-839B-3FA2A98E14ED}"/>
            </ac:picMkLst>
          </pc:picChg>
        </pc:sldLayoutChg>
        <pc:sldLayoutChg chg="modSp">
          <pc:chgData name="Felipe Alvares De Faria" userId="87c61fc5-1751-4d67-8ea9-fd0c01cc1d9e" providerId="ADAL" clId="{3290F05F-4CF2-4949-99EB-AD391AD62818}" dt="2021-04-22T10:48:52.929" v="7"/>
          <pc:sldLayoutMkLst>
            <pc:docMk/>
            <pc:sldMasterMk cId="0" sldId="2147484614"/>
            <pc:sldLayoutMk cId="2192015931" sldId="2147484687"/>
          </pc:sldLayoutMkLst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2192015931" sldId="2147484687"/>
              <ac:spMk id="4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2192015931" sldId="2147484687"/>
              <ac:spMk id="6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2192015931" sldId="2147484687"/>
              <ac:spMk id="9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2192015931" sldId="2147484687"/>
              <ac:spMk id="10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2192015931" sldId="2147484687"/>
              <ac:spMk id="14" creationId="{4D23ADCB-9677-4DB3-A333-954B8D2AC617}"/>
            </ac:spMkLst>
          </pc:sp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0" sldId="2147484614"/>
              <pc:sldLayoutMk cId="2192015931" sldId="2147484687"/>
              <ac:picMk id="11" creationId="{161A5E66-BBC6-F548-A1BB-D9A963CCF255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0" sldId="2147484614"/>
              <pc:sldLayoutMk cId="2192015931" sldId="2147484687"/>
              <ac:picMk id="12" creationId="{64CB9138-946F-B14E-A3D5-B99B3F51DCB3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0" sldId="2147484614"/>
              <pc:sldLayoutMk cId="2192015931" sldId="2147484687"/>
              <ac:picMk id="13" creationId="{1CCD8290-2028-445A-9910-9D1304EC2061}"/>
            </ac:picMkLst>
          </pc:picChg>
        </pc:sldLayoutChg>
        <pc:sldLayoutChg chg="modSp">
          <pc:chgData name="Felipe Alvares De Faria" userId="87c61fc5-1751-4d67-8ea9-fd0c01cc1d9e" providerId="ADAL" clId="{3290F05F-4CF2-4949-99EB-AD391AD62818}" dt="2021-04-22T10:48:52.929" v="7"/>
          <pc:sldLayoutMkLst>
            <pc:docMk/>
            <pc:sldMasterMk cId="0" sldId="2147484614"/>
            <pc:sldLayoutMk cId="412775107" sldId="2147484689"/>
          </pc:sldLayoutMkLst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412775107" sldId="2147484689"/>
              <ac:spMk id="5" creationId="{7F6D1C1C-A361-904D-9C1E-562864B4A89B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412775107" sldId="2147484689"/>
              <ac:spMk id="11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412775107" sldId="2147484689"/>
              <ac:spMk id="12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412775107" sldId="2147484689"/>
              <ac:spMk id="14" creationId="{00000000-0000-0000-0000-000000000000}"/>
            </ac:spMkLst>
          </pc:sp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0" sldId="2147484614"/>
              <pc:sldLayoutMk cId="412775107" sldId="2147484689"/>
              <ac:picMk id="7" creationId="{6EC5317E-A31F-D549-B383-86D44BF91297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0" sldId="2147484614"/>
              <pc:sldLayoutMk cId="412775107" sldId="2147484689"/>
              <ac:picMk id="13" creationId="{F9876FD7-7036-E84F-8619-FD9A36292761}"/>
            </ac:picMkLst>
          </pc:picChg>
        </pc:sldLayoutChg>
        <pc:sldLayoutChg chg="addSp delSp modSp mod">
          <pc:chgData name="Felipe Alvares De Faria" userId="87c61fc5-1751-4d67-8ea9-fd0c01cc1d9e" providerId="ADAL" clId="{3290F05F-4CF2-4949-99EB-AD391AD62818}" dt="2021-04-22T10:52:10.723" v="194" actId="1038"/>
          <pc:sldLayoutMkLst>
            <pc:docMk/>
            <pc:sldMasterMk cId="0" sldId="2147484614"/>
            <pc:sldLayoutMk cId="4259800323" sldId="2147484704"/>
          </pc:sldLayoutMkLst>
          <pc:spChg chg="mod">
            <ac:chgData name="Felipe Alvares De Faria" userId="87c61fc5-1751-4d67-8ea9-fd0c01cc1d9e" providerId="ADAL" clId="{3290F05F-4CF2-4949-99EB-AD391AD62818}" dt="2021-04-22T10:50:32.818" v="74" actId="14100"/>
            <ac:spMkLst>
              <pc:docMk/>
              <pc:sldMasterMk cId="0" sldId="2147484614"/>
              <pc:sldLayoutMk cId="4259800323" sldId="2147484704"/>
              <ac:spMk id="4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4259800323" sldId="2147484704"/>
              <ac:spMk id="6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9:22.209" v="9" actId="14100"/>
            <ac:spMkLst>
              <pc:docMk/>
              <pc:sldMasterMk cId="0" sldId="2147484614"/>
              <pc:sldLayoutMk cId="4259800323" sldId="2147484704"/>
              <ac:spMk id="9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4259800323" sldId="2147484704"/>
              <ac:spMk id="10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0" sldId="2147484614"/>
              <pc:sldLayoutMk cId="4259800323" sldId="2147484704"/>
              <ac:spMk id="14" creationId="{4D23ADCB-9677-4DB3-A333-954B8D2AC617}"/>
            </ac:spMkLst>
          </pc:spChg>
          <pc:picChg chg="del mod">
            <ac:chgData name="Felipe Alvares De Faria" userId="87c61fc5-1751-4d67-8ea9-fd0c01cc1d9e" providerId="ADAL" clId="{3290F05F-4CF2-4949-99EB-AD391AD62818}" dt="2021-04-22T10:49:34.895" v="14" actId="478"/>
            <ac:picMkLst>
              <pc:docMk/>
              <pc:sldMasterMk cId="0" sldId="2147484614"/>
              <pc:sldLayoutMk cId="4259800323" sldId="2147484704"/>
              <ac:picMk id="11" creationId="{1CCD8290-2028-445A-9910-9D1304EC2061}"/>
            </ac:picMkLst>
          </pc:picChg>
          <pc:picChg chg="add mod">
            <ac:chgData name="Felipe Alvares De Faria" userId="87c61fc5-1751-4d67-8ea9-fd0c01cc1d9e" providerId="ADAL" clId="{3290F05F-4CF2-4949-99EB-AD391AD62818}" dt="2021-04-22T10:52:10.723" v="194" actId="1038"/>
            <ac:picMkLst>
              <pc:docMk/>
              <pc:sldMasterMk cId="0" sldId="2147484614"/>
              <pc:sldLayoutMk cId="4259800323" sldId="2147484704"/>
              <ac:picMk id="12" creationId="{99DAF4A1-18F0-4685-8359-882565779347}"/>
            </ac:picMkLst>
          </pc:picChg>
          <pc:picChg chg="del mod">
            <ac:chgData name="Felipe Alvares De Faria" userId="87c61fc5-1751-4d67-8ea9-fd0c01cc1d9e" providerId="ADAL" clId="{3290F05F-4CF2-4949-99EB-AD391AD62818}" dt="2021-04-22T10:49:24.413" v="10" actId="478"/>
            <ac:picMkLst>
              <pc:docMk/>
              <pc:sldMasterMk cId="0" sldId="2147484614"/>
              <pc:sldLayoutMk cId="4259800323" sldId="2147484704"/>
              <ac:picMk id="15" creationId="{161A5E66-BBC6-F548-A1BB-D9A963CCF255}"/>
            </ac:picMkLst>
          </pc:picChg>
        </pc:sldLayoutChg>
      </pc:sldMasterChg>
      <pc:sldMasterChg chg="modSldLayout">
        <pc:chgData name="Felipe Alvares De Faria" userId="87c61fc5-1751-4d67-8ea9-fd0c01cc1d9e" providerId="ADAL" clId="{3290F05F-4CF2-4949-99EB-AD391AD62818}" dt="2021-04-22T10:48:52.929" v="7"/>
        <pc:sldMasterMkLst>
          <pc:docMk/>
          <pc:sldMasterMk cId="4122827184" sldId="2147484705"/>
        </pc:sldMasterMkLst>
        <pc:sldLayoutChg chg="modSp">
          <pc:chgData name="Felipe Alvares De Faria" userId="87c61fc5-1751-4d67-8ea9-fd0c01cc1d9e" providerId="ADAL" clId="{3290F05F-4CF2-4949-99EB-AD391AD62818}" dt="2021-04-22T10:48:52.929" v="7"/>
          <pc:sldLayoutMkLst>
            <pc:docMk/>
            <pc:sldMasterMk cId="4122827184" sldId="2147484705"/>
            <pc:sldLayoutMk cId="4181681611" sldId="2147484706"/>
          </pc:sldLayoutMkLst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4181681611" sldId="2147484706"/>
              <ac:spMk id="5" creationId="{7F6D1C1C-A361-904D-9C1E-562864B4A89B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4181681611" sldId="2147484706"/>
              <ac:spMk id="11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4181681611" sldId="2147484706"/>
              <ac:spMk id="12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4181681611" sldId="2147484706"/>
              <ac:spMk id="14" creationId="{00000000-0000-0000-0000-000000000000}"/>
            </ac:spMkLst>
          </pc:sp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4181681611" sldId="2147484706"/>
              <ac:picMk id="7" creationId="{6EC5317E-A31F-D549-B383-86D44BF91297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4181681611" sldId="2147484706"/>
              <ac:picMk id="13" creationId="{F9876FD7-7036-E84F-8619-FD9A36292761}"/>
            </ac:picMkLst>
          </pc:picChg>
        </pc:sldLayoutChg>
        <pc:sldLayoutChg chg="modSp">
          <pc:chgData name="Felipe Alvares De Faria" userId="87c61fc5-1751-4d67-8ea9-fd0c01cc1d9e" providerId="ADAL" clId="{3290F05F-4CF2-4949-99EB-AD391AD62818}" dt="2021-04-22T10:48:52.929" v="7"/>
          <pc:sldLayoutMkLst>
            <pc:docMk/>
            <pc:sldMasterMk cId="4122827184" sldId="2147484705"/>
            <pc:sldLayoutMk cId="1208565153" sldId="2147484707"/>
          </pc:sldLayoutMkLst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208565153" sldId="2147484707"/>
              <ac:spMk id="4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208565153" sldId="2147484707"/>
              <ac:spMk id="6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208565153" sldId="2147484707"/>
              <ac:spMk id="9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208565153" sldId="2147484707"/>
              <ac:spMk id="10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208565153" sldId="2147484707"/>
              <ac:spMk id="11" creationId="{E5DAE58C-B925-5746-AB43-17BE6C0DB468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208565153" sldId="2147484707"/>
              <ac:spMk id="14" creationId="{4D23ADCB-9677-4DB3-A333-954B8D2AC617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208565153" sldId="2147484707"/>
              <ac:spMk id="17" creationId="{D34B6424-6017-4BD6-924F-96BC3DF38A0C}"/>
            </ac:spMkLst>
          </pc:sp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1208565153" sldId="2147484707"/>
              <ac:picMk id="2" creationId="{26E9AB80-A130-4312-AE05-D9B20636CBEE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1208565153" sldId="2147484707"/>
              <ac:picMk id="12" creationId="{64CB9138-946F-B14E-A3D5-B99B3F51DCB3}"/>
            </ac:picMkLst>
          </pc:picChg>
        </pc:sldLayoutChg>
        <pc:sldLayoutChg chg="modSp">
          <pc:chgData name="Felipe Alvares De Faria" userId="87c61fc5-1751-4d67-8ea9-fd0c01cc1d9e" providerId="ADAL" clId="{3290F05F-4CF2-4949-99EB-AD391AD62818}" dt="2021-04-22T10:48:52.929" v="7"/>
          <pc:sldLayoutMkLst>
            <pc:docMk/>
            <pc:sldMasterMk cId="4122827184" sldId="2147484705"/>
            <pc:sldLayoutMk cId="106460402" sldId="2147484708"/>
          </pc:sldLayoutMkLst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06460402" sldId="2147484708"/>
              <ac:spMk id="4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06460402" sldId="2147484708"/>
              <ac:spMk id="6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06460402" sldId="2147484708"/>
              <ac:spMk id="9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06460402" sldId="2147484708"/>
              <ac:spMk id="10" creationId="{00000000-0000-0000-0000-000000000000}"/>
            </ac:spMkLst>
          </pc:spChg>
          <pc:spChg chg="mod">
            <ac:chgData name="Felipe Alvares De Faria" userId="87c61fc5-1751-4d67-8ea9-fd0c01cc1d9e" providerId="ADAL" clId="{3290F05F-4CF2-4949-99EB-AD391AD62818}" dt="2021-04-22T10:48:52.929" v="7"/>
            <ac:spMkLst>
              <pc:docMk/>
              <pc:sldMasterMk cId="4122827184" sldId="2147484705"/>
              <pc:sldLayoutMk cId="106460402" sldId="2147484708"/>
              <ac:spMk id="14" creationId="{4D23ADCB-9677-4DB3-A333-954B8D2AC617}"/>
            </ac:spMkLst>
          </pc:sp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106460402" sldId="2147484708"/>
              <ac:picMk id="2" creationId="{1CCD8290-2028-445A-9910-9D1304EC2061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106460402" sldId="2147484708"/>
              <ac:picMk id="15" creationId="{161A5E66-BBC6-F548-A1BB-D9A963CCF255}"/>
            </ac:picMkLst>
          </pc:picChg>
        </pc:sldLayoutChg>
        <pc:sldLayoutChg chg="modSp">
          <pc:chgData name="Felipe Alvares De Faria" userId="87c61fc5-1751-4d67-8ea9-fd0c01cc1d9e" providerId="ADAL" clId="{3290F05F-4CF2-4949-99EB-AD391AD62818}" dt="2021-04-22T10:48:52.929" v="7"/>
          <pc:sldLayoutMkLst>
            <pc:docMk/>
            <pc:sldMasterMk cId="4122827184" sldId="2147484705"/>
            <pc:sldLayoutMk cId="1895874614" sldId="2147484709"/>
          </pc:sldLayoutMkLst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1895874614" sldId="2147484709"/>
              <ac:picMk id="3" creationId="{00000000-0000-0000-0000-000000000000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1895874614" sldId="2147484709"/>
              <ac:picMk id="4" creationId="{77897DC1-E841-5E42-839B-3FA2A98E14ED}"/>
            </ac:picMkLst>
          </pc:picChg>
          <pc:picChg chg="mod">
            <ac:chgData name="Felipe Alvares De Faria" userId="87c61fc5-1751-4d67-8ea9-fd0c01cc1d9e" providerId="ADAL" clId="{3290F05F-4CF2-4949-99EB-AD391AD62818}" dt="2021-04-22T10:48:52.929" v="7"/>
            <ac:picMkLst>
              <pc:docMk/>
              <pc:sldMasterMk cId="4122827184" sldId="2147484705"/>
              <pc:sldLayoutMk cId="1895874614" sldId="2147484709"/>
              <ac:picMk id="5" creationId="{370369D0-6B27-4970-BB35-6D9E1C0E68D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20/07/2021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20/07/2021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43" y="4572000"/>
            <a:ext cx="2893219" cy="457200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2081511" y="499532"/>
            <a:ext cx="980480" cy="1549401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563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9224" y="3797814"/>
            <a:ext cx="3345061" cy="57855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619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3837" y="8353127"/>
            <a:ext cx="5147339" cy="79087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26" tIns="25714" rIns="51426" bIns="25714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7075" y="2330139"/>
            <a:ext cx="3769355" cy="1019093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013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4676" y="8462859"/>
            <a:ext cx="5148176" cy="69078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3" tIns="25716" rIns="51433" bIns="25716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70143" y="478303"/>
            <a:ext cx="4814888" cy="60710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788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143" y="1090087"/>
            <a:ext cx="4814888" cy="1332089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675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92875" indent="0">
              <a:buNone/>
              <a:defRPr lang="pt-BR" sz="1856" smtClean="0">
                <a:latin typeface="Calibri" pitchFamily="34" charset="0"/>
              </a:defRPr>
            </a:lvl2pPr>
            <a:lvl3pPr marL="385748" indent="0">
              <a:buNone/>
              <a:defRPr lang="pt-BR" sz="1856" smtClean="0">
                <a:latin typeface="Calibri" pitchFamily="34" charset="0"/>
              </a:defRPr>
            </a:lvl3pPr>
            <a:lvl4pPr marL="578622" indent="0">
              <a:buNone/>
              <a:defRPr lang="pt-BR" sz="1856" smtClean="0">
                <a:latin typeface="Calibri" pitchFamily="34" charset="0"/>
              </a:defRPr>
            </a:lvl4pPr>
            <a:lvl5pPr marL="771497" indent="0">
              <a:buNone/>
              <a:defRPr lang="pt-BR" sz="1856">
                <a:latin typeface="Calibri" pitchFamily="34" charset="0"/>
              </a:defRPr>
            </a:lvl5pPr>
          </a:lstStyle>
          <a:p>
            <a:pPr marL="0" marR="0" lvl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551104" y="8596306"/>
            <a:ext cx="2257241" cy="401124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45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192875" indent="0">
              <a:buNone/>
              <a:defRPr lang="pt-BR" sz="1856" smtClean="0">
                <a:latin typeface="Calibri" pitchFamily="34" charset="0"/>
              </a:defRPr>
            </a:lvl2pPr>
            <a:lvl3pPr marL="385748" indent="0">
              <a:buNone/>
              <a:defRPr lang="pt-BR" sz="1856" smtClean="0">
                <a:latin typeface="Calibri" pitchFamily="34" charset="0"/>
              </a:defRPr>
            </a:lvl3pPr>
            <a:lvl4pPr marL="578622" indent="0">
              <a:buNone/>
              <a:defRPr lang="pt-BR" sz="1856" smtClean="0">
                <a:latin typeface="Calibri" pitchFamily="34" charset="0"/>
              </a:defRPr>
            </a:lvl4pPr>
            <a:lvl5pPr marL="771497" indent="0">
              <a:buNone/>
              <a:defRPr lang="pt-BR" sz="1856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4873893" y="8596306"/>
            <a:ext cx="262949" cy="401124"/>
          </a:xfrm>
          <a:prstGeom prst="rect">
            <a:avLst/>
          </a:prstGeom>
        </p:spPr>
        <p:txBody>
          <a:bodyPr lIns="51433" tIns="25716" rIns="51433" bIns="2571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450" b="1" dirty="0"/>
              <a:t>  </a:t>
            </a:r>
            <a:fld id="{71EF6356-4B8C-4DE9-B60E-B38B9152DEE1}" type="slidenum">
              <a:rPr lang="pt-BR" sz="450" b="1" smtClean="0"/>
              <a:pPr lvl="0" algn="l"/>
              <a:t>‹nº›</a:t>
            </a:fld>
            <a:endParaRPr lang="pt-BR" sz="45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17" y="354139"/>
            <a:ext cx="543486" cy="7192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17" y="354139"/>
            <a:ext cx="543486" cy="7192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3740290" y="421938"/>
            <a:ext cx="579151" cy="5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4676" y="8546535"/>
            <a:ext cx="5148176" cy="60710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3" tIns="25716" rIns="51433" bIns="25716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70143" y="478303"/>
            <a:ext cx="4814888" cy="60710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788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146" y="1090087"/>
            <a:ext cx="4814885" cy="1332089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675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92875" indent="0">
              <a:buNone/>
              <a:defRPr lang="pt-BR" sz="1856" smtClean="0">
                <a:latin typeface="Calibri" pitchFamily="34" charset="0"/>
              </a:defRPr>
            </a:lvl2pPr>
            <a:lvl3pPr marL="385748" indent="0">
              <a:buNone/>
              <a:defRPr lang="pt-BR" sz="1856" smtClean="0">
                <a:latin typeface="Calibri" pitchFamily="34" charset="0"/>
              </a:defRPr>
            </a:lvl3pPr>
            <a:lvl4pPr marL="578622" indent="0">
              <a:buNone/>
              <a:defRPr lang="pt-BR" sz="1856" smtClean="0">
                <a:latin typeface="Calibri" pitchFamily="34" charset="0"/>
              </a:defRPr>
            </a:lvl4pPr>
            <a:lvl5pPr marL="771497" indent="0">
              <a:buNone/>
              <a:defRPr lang="pt-BR" sz="1856">
                <a:latin typeface="Calibri" pitchFamily="34" charset="0"/>
              </a:defRPr>
            </a:lvl5pPr>
          </a:lstStyle>
          <a:p>
            <a:pPr marL="0" marR="0" lvl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551104" y="8596306"/>
            <a:ext cx="2257241" cy="401124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45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192875" indent="0">
              <a:buNone/>
              <a:defRPr lang="pt-BR" sz="1856" smtClean="0">
                <a:latin typeface="Calibri" pitchFamily="34" charset="0"/>
              </a:defRPr>
            </a:lvl2pPr>
            <a:lvl3pPr marL="385748" indent="0">
              <a:buNone/>
              <a:defRPr lang="pt-BR" sz="1856" smtClean="0">
                <a:latin typeface="Calibri" pitchFamily="34" charset="0"/>
              </a:defRPr>
            </a:lvl3pPr>
            <a:lvl4pPr marL="578622" indent="0">
              <a:buNone/>
              <a:defRPr lang="pt-BR" sz="1856" smtClean="0">
                <a:latin typeface="Calibri" pitchFamily="34" charset="0"/>
              </a:defRPr>
            </a:lvl4pPr>
            <a:lvl5pPr marL="771497" indent="0">
              <a:buNone/>
              <a:defRPr lang="pt-BR" sz="1856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4873893" y="8596306"/>
            <a:ext cx="262949" cy="401124"/>
          </a:xfrm>
          <a:prstGeom prst="rect">
            <a:avLst/>
          </a:prstGeom>
        </p:spPr>
        <p:txBody>
          <a:bodyPr lIns="51433" tIns="25716" rIns="51433" bIns="2571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450" b="1" dirty="0"/>
              <a:t>  </a:t>
            </a:r>
            <a:fld id="{71EF6356-4B8C-4DE9-B60E-B38B9152DEE1}" type="slidenum">
              <a:rPr lang="pt-BR" sz="450" b="1" smtClean="0"/>
              <a:pPr lvl="0" algn="l"/>
              <a:t>‹nº›</a:t>
            </a:fld>
            <a:endParaRPr lang="pt-BR" sz="45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9DAF4A1-18F0-4685-8359-8825657793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868" t="19130" r="42967" b="72270"/>
          <a:stretch/>
        </p:blipFill>
        <p:spPr>
          <a:xfrm>
            <a:off x="3839960" y="62428"/>
            <a:ext cx="1158590" cy="3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202" y="3169862"/>
            <a:ext cx="2119098" cy="28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9" userDrawn="1">
          <p15:clr>
            <a:srgbClr val="FBAE40"/>
          </p15:clr>
        </p15:guide>
        <p15:guide id="2" pos="1620" userDrawn="1">
          <p15:clr>
            <a:srgbClr val="FBAE40"/>
          </p15:clr>
        </p15:guide>
        <p15:guide id="3" orient="horz" pos="4171" userDrawn="1">
          <p15:clr>
            <a:srgbClr val="FBAE40"/>
          </p15:clr>
        </p15:guide>
        <p15:guide id="4" pos="969" userDrawn="1">
          <p15:clr>
            <a:srgbClr val="FBAE40"/>
          </p15:clr>
        </p15:guide>
        <p15:guide id="5" pos="22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43" y="4572000"/>
            <a:ext cx="2893219" cy="457200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2081511" y="499532"/>
            <a:ext cx="980480" cy="1549401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563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9224" y="3797814"/>
            <a:ext cx="3345061" cy="57855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619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3837" y="8353127"/>
            <a:ext cx="5147339" cy="79087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26" tIns="25714" rIns="51426" bIns="25714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7075" y="2330139"/>
            <a:ext cx="3769355" cy="1019093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013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8168161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4676" y="8462859"/>
            <a:ext cx="5148176" cy="69078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3" tIns="25716" rIns="51433" bIns="25716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70143" y="478303"/>
            <a:ext cx="4814888" cy="60710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788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143" y="1090087"/>
            <a:ext cx="4814888" cy="1332089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675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92875" indent="0">
              <a:buNone/>
              <a:defRPr lang="pt-BR" sz="1856" smtClean="0">
                <a:latin typeface="Calibri" pitchFamily="34" charset="0"/>
              </a:defRPr>
            </a:lvl2pPr>
            <a:lvl3pPr marL="385748" indent="0">
              <a:buNone/>
              <a:defRPr lang="pt-BR" sz="1856" smtClean="0">
                <a:latin typeface="Calibri" pitchFamily="34" charset="0"/>
              </a:defRPr>
            </a:lvl3pPr>
            <a:lvl4pPr marL="578622" indent="0">
              <a:buNone/>
              <a:defRPr lang="pt-BR" sz="1856" smtClean="0">
                <a:latin typeface="Calibri" pitchFamily="34" charset="0"/>
              </a:defRPr>
            </a:lvl4pPr>
            <a:lvl5pPr marL="771497" indent="0">
              <a:buNone/>
              <a:defRPr lang="pt-BR" sz="1856">
                <a:latin typeface="Calibri" pitchFamily="34" charset="0"/>
              </a:defRPr>
            </a:lvl5pPr>
          </a:lstStyle>
          <a:p>
            <a:pPr marL="0" marR="0" lvl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551104" y="8596306"/>
            <a:ext cx="2257241" cy="401124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45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192875" indent="0">
              <a:buNone/>
              <a:defRPr lang="pt-BR" sz="1856" smtClean="0">
                <a:latin typeface="Calibri" pitchFamily="34" charset="0"/>
              </a:defRPr>
            </a:lvl2pPr>
            <a:lvl3pPr marL="385748" indent="0">
              <a:buNone/>
              <a:defRPr lang="pt-BR" sz="1856" smtClean="0">
                <a:latin typeface="Calibri" pitchFamily="34" charset="0"/>
              </a:defRPr>
            </a:lvl3pPr>
            <a:lvl4pPr marL="578622" indent="0">
              <a:buNone/>
              <a:defRPr lang="pt-BR" sz="1856" smtClean="0">
                <a:latin typeface="Calibri" pitchFamily="34" charset="0"/>
              </a:defRPr>
            </a:lvl4pPr>
            <a:lvl5pPr marL="771497" indent="0">
              <a:buNone/>
              <a:defRPr lang="pt-BR" sz="1856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4873893" y="8596306"/>
            <a:ext cx="262949" cy="401124"/>
          </a:xfrm>
          <a:prstGeom prst="rect">
            <a:avLst/>
          </a:prstGeom>
        </p:spPr>
        <p:txBody>
          <a:bodyPr lIns="51433" tIns="25716" rIns="51433" bIns="2571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450" b="1" dirty="0">
                <a:solidFill>
                  <a:srgbClr val="FFFFFF"/>
                </a:solidFill>
              </a:rPr>
              <a:t>|  </a:t>
            </a:r>
            <a:fld id="{71EF6356-4B8C-4DE9-B60E-B38B9152DEE1}" type="slidenum">
              <a:rPr lang="pt-BR" sz="450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450" b="1" dirty="0">
              <a:solidFill>
                <a:srgbClr val="FFFFFF"/>
              </a:solidFill>
            </a:endParaRPr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4674" y="8508236"/>
            <a:ext cx="545555" cy="595897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1433" tIns="25716" rIns="51433" bIns="25716" rtlCol="0" anchor="ctr">
            <a:noAutofit/>
          </a:bodyPr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17" y="354139"/>
            <a:ext cx="543486" cy="71922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3778563" y="8614420"/>
            <a:ext cx="1109913" cy="121184"/>
          </a:xfrm>
          <a:prstGeom prst="rect">
            <a:avLst/>
          </a:prstGeom>
          <a:noFill/>
        </p:spPr>
        <p:txBody>
          <a:bodyPr wrap="square" lIns="51433" tIns="25716" rIns="51433" bIns="25716" rtlCol="0">
            <a:spAutoFit/>
          </a:bodyPr>
          <a:lstStyle/>
          <a:p>
            <a:pPr algn="r" defTabSz="192875">
              <a:buFont typeface="Arial" pitchFamily="34" charset="0"/>
              <a:buNone/>
              <a:defRPr/>
            </a:pPr>
            <a:r>
              <a:rPr lang="pt-BR" sz="450" dirty="0">
                <a:solidFill>
                  <a:srgbClr val="FFFFFF"/>
                </a:solidFill>
                <a:latin typeface="Arial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27953" y="8573070"/>
            <a:ext cx="444578" cy="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5153"/>
      </p:ext>
    </p:extLst>
  </p:cSld>
  <p:clrMapOvr>
    <a:masterClrMapping/>
  </p:clrMapOvr>
  <p:transition spd="slow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4676" y="8462859"/>
            <a:ext cx="5148176" cy="69078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3" tIns="25716" rIns="51433" bIns="25716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70143" y="478303"/>
            <a:ext cx="4814888" cy="60710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788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144" y="1090087"/>
            <a:ext cx="4814886" cy="1332089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675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92875" indent="0">
              <a:buNone/>
              <a:defRPr lang="pt-BR" sz="1856" smtClean="0">
                <a:latin typeface="Calibri" pitchFamily="34" charset="0"/>
              </a:defRPr>
            </a:lvl2pPr>
            <a:lvl3pPr marL="385748" indent="0">
              <a:buNone/>
              <a:defRPr lang="pt-BR" sz="1856" smtClean="0">
                <a:latin typeface="Calibri" pitchFamily="34" charset="0"/>
              </a:defRPr>
            </a:lvl3pPr>
            <a:lvl4pPr marL="578622" indent="0">
              <a:buNone/>
              <a:defRPr lang="pt-BR" sz="1856" smtClean="0">
                <a:latin typeface="Calibri" pitchFamily="34" charset="0"/>
              </a:defRPr>
            </a:lvl4pPr>
            <a:lvl5pPr marL="771497" indent="0">
              <a:buNone/>
              <a:defRPr lang="pt-BR" sz="1856">
                <a:latin typeface="Calibri" pitchFamily="34" charset="0"/>
              </a:defRPr>
            </a:lvl5pPr>
          </a:lstStyle>
          <a:p>
            <a:pPr marL="0" marR="0" lvl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19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70299" y="8596306"/>
            <a:ext cx="2257241" cy="401124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45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192875" indent="0">
              <a:buNone/>
              <a:defRPr lang="pt-BR" sz="1856" smtClean="0">
                <a:latin typeface="Calibri" pitchFamily="34" charset="0"/>
              </a:defRPr>
            </a:lvl2pPr>
            <a:lvl3pPr marL="385748" indent="0">
              <a:buNone/>
              <a:defRPr lang="pt-BR" sz="1856" smtClean="0">
                <a:latin typeface="Calibri" pitchFamily="34" charset="0"/>
              </a:defRPr>
            </a:lvl3pPr>
            <a:lvl4pPr marL="578622" indent="0">
              <a:buNone/>
              <a:defRPr lang="pt-BR" sz="1856" smtClean="0">
                <a:latin typeface="Calibri" pitchFamily="34" charset="0"/>
              </a:defRPr>
            </a:lvl4pPr>
            <a:lvl5pPr marL="771497" indent="0">
              <a:buNone/>
              <a:defRPr lang="pt-BR" sz="1856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4873893" y="8596306"/>
            <a:ext cx="262949" cy="401124"/>
          </a:xfrm>
          <a:prstGeom prst="rect">
            <a:avLst/>
          </a:prstGeom>
        </p:spPr>
        <p:txBody>
          <a:bodyPr lIns="51433" tIns="25716" rIns="51433" bIns="2571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450" b="1" dirty="0">
                <a:solidFill>
                  <a:srgbClr val="FFFFFF"/>
                </a:solidFill>
              </a:rPr>
              <a:t>  </a:t>
            </a:r>
            <a:fld id="{71EF6356-4B8C-4DE9-B60E-B38B9152DEE1}" type="slidenum">
              <a:rPr lang="pt-BR" sz="450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450" b="1" dirty="0">
              <a:solidFill>
                <a:srgbClr val="FFFFF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17" y="354139"/>
            <a:ext cx="543486" cy="7192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3843512" y="478297"/>
            <a:ext cx="444578" cy="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402"/>
      </p:ext>
    </p:extLst>
  </p:cSld>
  <p:clrMapOvr>
    <a:masterClrMapping/>
  </p:clrMapOvr>
  <p:transition spd="slow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202" y="4477407"/>
            <a:ext cx="2119098" cy="28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1612279" y="2323358"/>
            <a:ext cx="1952493" cy="19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9" userDrawn="1">
          <p15:clr>
            <a:srgbClr val="FBAE40"/>
          </p15:clr>
        </p15:guide>
        <p15:guide id="2" pos="1620" userDrawn="1">
          <p15:clr>
            <a:srgbClr val="FBAE40"/>
          </p15:clr>
        </p15:guide>
        <p15:guide id="3" orient="horz" pos="4171" userDrawn="1">
          <p15:clr>
            <a:srgbClr val="FBAE40"/>
          </p15:clr>
        </p15:guide>
        <p15:guide id="4" pos="969" userDrawn="1">
          <p15:clr>
            <a:srgbClr val="FBAE40"/>
          </p15:clr>
        </p15:guide>
        <p15:guide id="5" pos="227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192875" rtl="0" fontAlgn="base">
        <a:spcBef>
          <a:spcPct val="0"/>
        </a:spcBef>
        <a:spcAft>
          <a:spcPct val="0"/>
        </a:spcAft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2pPr>
      <a:lvl3pPr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3pPr>
      <a:lvl4pPr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4pPr>
      <a:lvl5pPr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5pPr>
      <a:lvl6pPr marL="192875"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6pPr>
      <a:lvl7pPr marL="385749"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7pPr>
      <a:lvl8pPr marL="578622"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8pPr>
      <a:lvl9pPr marL="771497"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9pPr>
    </p:titleStyle>
    <p:bodyStyle>
      <a:lvl1pPr marL="144656" indent="-144656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13421" indent="-120547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482185" indent="-96437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675060" indent="-96437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67934" indent="-96437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60808" indent="-96437" algn="l" defTabSz="192875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683" indent="-96437" algn="l" defTabSz="192875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555" indent="-96437" algn="l" defTabSz="192875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30" indent="-96437" algn="l" defTabSz="192875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192875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2pPr>
      <a:lvl3pPr marL="385749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578622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771497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964371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157245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350118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542993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</p:sldLayoutIdLst>
  <p:transition spd="slow"/>
  <p:txStyles>
    <p:titleStyle>
      <a:lvl1pPr algn="ctr" defTabSz="192875" rtl="0" fontAlgn="base">
        <a:spcBef>
          <a:spcPct val="0"/>
        </a:spcBef>
        <a:spcAft>
          <a:spcPct val="0"/>
        </a:spcAft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2pPr>
      <a:lvl3pPr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3pPr>
      <a:lvl4pPr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4pPr>
      <a:lvl5pPr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5pPr>
      <a:lvl6pPr marL="192875"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6pPr>
      <a:lvl7pPr marL="385749"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7pPr>
      <a:lvl8pPr marL="578622"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8pPr>
      <a:lvl9pPr marL="771497" algn="ctr" defTabSz="192875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pitchFamily="34" charset="0"/>
        </a:defRPr>
      </a:lvl9pPr>
    </p:titleStyle>
    <p:bodyStyle>
      <a:lvl1pPr marL="144656" indent="-144656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13421" indent="-120547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482185" indent="-96437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675060" indent="-96437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67934" indent="-96437" algn="l" defTabSz="19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60808" indent="-96437" algn="l" defTabSz="192875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683" indent="-96437" algn="l" defTabSz="192875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555" indent="-96437" algn="l" defTabSz="192875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30" indent="-96437" algn="l" defTabSz="192875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192875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2pPr>
      <a:lvl3pPr marL="385749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578622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771497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964371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157245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350118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542993" algn="l" defTabSz="192875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E3E8FD28-1440-49E4-9672-B83E7BEC52B0}"/>
              </a:ext>
            </a:extLst>
          </p:cNvPr>
          <p:cNvSpPr/>
          <p:nvPr/>
        </p:nvSpPr>
        <p:spPr>
          <a:xfrm>
            <a:off x="0" y="707647"/>
            <a:ext cx="5143500" cy="772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F70B6DA-8023-4A99-8D42-79B8A4EF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2" y="171078"/>
            <a:ext cx="4814888" cy="607109"/>
          </a:xfrm>
        </p:spPr>
        <p:txBody>
          <a:bodyPr/>
          <a:lstStyle/>
          <a:p>
            <a:r>
              <a:rPr lang="pt-BR" sz="1400" dirty="0" smtClean="0">
                <a:solidFill>
                  <a:srgbClr val="00713D"/>
                </a:solidFill>
              </a:rPr>
              <a:t>CARTILHA </a:t>
            </a:r>
            <a:r>
              <a:rPr lang="pt-BR" sz="1400" dirty="0">
                <a:solidFill>
                  <a:srgbClr val="00713D"/>
                </a:solidFill>
              </a:rPr>
              <a:t>DE BOAS PRÁTICAS EM GERENCIAMENTO DE PROJETOS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22DAB6A-BF65-4E95-8C0A-DA4FAFB0D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6242" y="718389"/>
            <a:ext cx="4814885" cy="661970"/>
          </a:xfrm>
        </p:spPr>
        <p:txBody>
          <a:bodyPr/>
          <a:lstStyle/>
          <a:p>
            <a:pPr algn="just"/>
            <a:r>
              <a:rPr lang="pt-BR" sz="1100" dirty="0"/>
              <a:t>O objetivo desta cartilha é de difundir as </a:t>
            </a:r>
            <a:r>
              <a:rPr lang="pt-BR" sz="1100" b="1" dirty="0"/>
              <a:t>boas práticas</a:t>
            </a:r>
            <a:r>
              <a:rPr lang="pt-BR" sz="1100" dirty="0"/>
              <a:t> em </a:t>
            </a:r>
            <a:r>
              <a:rPr lang="pt-BR" sz="1100" b="1" dirty="0"/>
              <a:t>Gerenciamento de Projetos</a:t>
            </a:r>
            <a:r>
              <a:rPr lang="pt-BR" sz="1100" dirty="0"/>
              <a:t> que devem </a:t>
            </a:r>
            <a:r>
              <a:rPr lang="pt-BR" sz="1100" dirty="0" smtClean="0"/>
              <a:t>ser aplicadas </a:t>
            </a:r>
            <a:r>
              <a:rPr lang="pt-BR" sz="1100" dirty="0"/>
              <a:t>na gestão das iniciativas da </a:t>
            </a:r>
            <a:r>
              <a:rPr lang="pt-BR" sz="1100" b="1" dirty="0"/>
              <a:t>Abrasel</a:t>
            </a:r>
            <a:r>
              <a:rPr lang="pt-BR" sz="1100" dirty="0"/>
              <a:t>. O fluxo abaixo ilustra as </a:t>
            </a:r>
            <a:r>
              <a:rPr lang="pt-BR" sz="1100" b="1" dirty="0"/>
              <a:t>etapas da metodologia</a:t>
            </a:r>
            <a:r>
              <a:rPr lang="pt-BR" sz="1100" dirty="0"/>
              <a:t> que devem ser realizadas.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5C2FA66-30FC-4521-BE5E-981C4907BE7D}"/>
              </a:ext>
            </a:extLst>
          </p:cNvPr>
          <p:cNvCxnSpPr/>
          <p:nvPr/>
        </p:nvCxnSpPr>
        <p:spPr>
          <a:xfrm>
            <a:off x="425101" y="1582019"/>
            <a:ext cx="4372" cy="6462635"/>
          </a:xfrm>
          <a:prstGeom prst="line">
            <a:avLst/>
          </a:prstGeom>
          <a:ln>
            <a:solidFill>
              <a:srgbClr val="00713D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1965E52C-C5BE-46ED-A6ED-0DD8F6F823EA}"/>
              </a:ext>
            </a:extLst>
          </p:cNvPr>
          <p:cNvSpPr/>
          <p:nvPr/>
        </p:nvSpPr>
        <p:spPr>
          <a:xfrm>
            <a:off x="284790" y="2269786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B5DA831-0977-479B-8F6F-D14673457E55}"/>
              </a:ext>
            </a:extLst>
          </p:cNvPr>
          <p:cNvSpPr/>
          <p:nvPr/>
        </p:nvSpPr>
        <p:spPr>
          <a:xfrm>
            <a:off x="289475" y="2994188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4115F3A-58E4-445D-9608-A0E354BA2CB4}"/>
              </a:ext>
            </a:extLst>
          </p:cNvPr>
          <p:cNvSpPr/>
          <p:nvPr/>
        </p:nvSpPr>
        <p:spPr>
          <a:xfrm>
            <a:off x="284790" y="1671384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6C02672-72E9-482C-A3A7-CB573F80ADC5}"/>
              </a:ext>
            </a:extLst>
          </p:cNvPr>
          <p:cNvSpPr/>
          <p:nvPr/>
        </p:nvSpPr>
        <p:spPr>
          <a:xfrm>
            <a:off x="261685" y="3713209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FAF7F41-D2C5-4D45-8704-DE5DFEFF3633}"/>
              </a:ext>
            </a:extLst>
          </p:cNvPr>
          <p:cNvSpPr/>
          <p:nvPr/>
        </p:nvSpPr>
        <p:spPr>
          <a:xfrm>
            <a:off x="289421" y="4869695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423EC2-A424-47B3-B3C2-A3E74486F194}"/>
              </a:ext>
            </a:extLst>
          </p:cNvPr>
          <p:cNvSpPr/>
          <p:nvPr/>
        </p:nvSpPr>
        <p:spPr>
          <a:xfrm>
            <a:off x="301895" y="5615544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5A95694-7AB3-4151-96AA-88CC155A781A}"/>
              </a:ext>
            </a:extLst>
          </p:cNvPr>
          <p:cNvSpPr/>
          <p:nvPr/>
        </p:nvSpPr>
        <p:spPr>
          <a:xfrm>
            <a:off x="264028" y="6372677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B72C8C7-FA16-48A6-8E2A-FE0F7B48C874}"/>
              </a:ext>
            </a:extLst>
          </p:cNvPr>
          <p:cNvSpPr/>
          <p:nvPr/>
        </p:nvSpPr>
        <p:spPr>
          <a:xfrm>
            <a:off x="289421" y="7173588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30F4A97-5732-486C-A9DF-B3CC846D22CE}"/>
              </a:ext>
            </a:extLst>
          </p:cNvPr>
          <p:cNvSpPr/>
          <p:nvPr/>
        </p:nvSpPr>
        <p:spPr>
          <a:xfrm>
            <a:off x="305559" y="7922751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35C8AF7-26C5-47EE-AF81-003376EE7E83}"/>
              </a:ext>
            </a:extLst>
          </p:cNvPr>
          <p:cNvGrpSpPr/>
          <p:nvPr/>
        </p:nvGrpSpPr>
        <p:grpSpPr>
          <a:xfrm>
            <a:off x="569519" y="2155511"/>
            <a:ext cx="4312357" cy="768869"/>
            <a:chOff x="548911" y="2667027"/>
            <a:chExt cx="4312357" cy="768869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494F29A-1240-46EB-A2FE-2AD36D1866A2}"/>
                </a:ext>
              </a:extLst>
            </p:cNvPr>
            <p:cNvSpPr txBox="1"/>
            <p:nvPr/>
          </p:nvSpPr>
          <p:spPr>
            <a:xfrm>
              <a:off x="548911" y="2667027"/>
              <a:ext cx="222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00713D"/>
                  </a:solidFill>
                  <a:latin typeface="+mj-lt"/>
                </a:rPr>
                <a:t>Categorizar pré-projeto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45D8655-9202-47B5-BB8D-48B66BFDF312}"/>
                </a:ext>
              </a:extLst>
            </p:cNvPr>
            <p:cNvSpPr txBox="1"/>
            <p:nvPr/>
          </p:nvSpPr>
          <p:spPr>
            <a:xfrm>
              <a:off x="554549" y="2881898"/>
              <a:ext cx="43067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Escritório de Projetos avalia a complexidade do projeto e define as ferramentas de gestão que serão aplicadas por meio da ferramenta de categorização.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C84825E-2C36-486E-BDB9-97379B0917C7}"/>
              </a:ext>
            </a:extLst>
          </p:cNvPr>
          <p:cNvGrpSpPr/>
          <p:nvPr/>
        </p:nvGrpSpPr>
        <p:grpSpPr>
          <a:xfrm>
            <a:off x="594163" y="1636033"/>
            <a:ext cx="4287713" cy="519478"/>
            <a:chOff x="-298181" y="2251037"/>
            <a:chExt cx="4287713" cy="519478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7BCFF670-D930-4A68-B79F-6672BAD18B24}"/>
                </a:ext>
              </a:extLst>
            </p:cNvPr>
            <p:cNvSpPr txBox="1"/>
            <p:nvPr/>
          </p:nvSpPr>
          <p:spPr>
            <a:xfrm>
              <a:off x="-286966" y="2251037"/>
              <a:ext cx="1812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00713D"/>
                  </a:solidFill>
                  <a:latin typeface="+mj-lt"/>
                </a:rPr>
                <a:t>Preencher pré-projeto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4B2844B-31CB-48A2-AAD0-01956D0071E8}"/>
                </a:ext>
              </a:extLst>
            </p:cNvPr>
            <p:cNvSpPr txBox="1"/>
            <p:nvPr/>
          </p:nvSpPr>
          <p:spPr>
            <a:xfrm>
              <a:off x="-298181" y="2524294"/>
              <a:ext cx="42877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Solicitante cria a ideia de projeto e preenche a cartilha de pré-projeto.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4F8C0EC4-2552-4EB6-88D3-5C4EA6DDCB1F}"/>
              </a:ext>
            </a:extLst>
          </p:cNvPr>
          <p:cNvGrpSpPr/>
          <p:nvPr/>
        </p:nvGrpSpPr>
        <p:grpSpPr>
          <a:xfrm>
            <a:off x="576520" y="2963298"/>
            <a:ext cx="4287713" cy="651472"/>
            <a:chOff x="527518" y="2321512"/>
            <a:chExt cx="4287713" cy="651472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BB9E34C-4968-4C54-81F0-6A32D223D137}"/>
                </a:ext>
              </a:extLst>
            </p:cNvPr>
            <p:cNvSpPr txBox="1"/>
            <p:nvPr/>
          </p:nvSpPr>
          <p:spPr>
            <a:xfrm>
              <a:off x="528024" y="2321512"/>
              <a:ext cx="2836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00713D"/>
                  </a:solidFill>
                  <a:latin typeface="+mj-lt"/>
                </a:rPr>
                <a:t>Apresentar pré-projeto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5F0DB3C5-D198-48F5-A86B-8C121DA58FA9}"/>
                </a:ext>
              </a:extLst>
            </p:cNvPr>
            <p:cNvSpPr txBox="1"/>
            <p:nvPr/>
          </p:nvSpPr>
          <p:spPr>
            <a:xfrm>
              <a:off x="527518" y="2572874"/>
              <a:ext cx="4287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Solicitante irá apresentar a ideia de projeto para a Diretoria e Presidência.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8DBC58A6-F8AC-40C3-BF20-D018DF3D64D5}"/>
              </a:ext>
            </a:extLst>
          </p:cNvPr>
          <p:cNvGrpSpPr/>
          <p:nvPr/>
        </p:nvGrpSpPr>
        <p:grpSpPr>
          <a:xfrm>
            <a:off x="577026" y="3678315"/>
            <a:ext cx="4287713" cy="1019298"/>
            <a:chOff x="556418" y="2458769"/>
            <a:chExt cx="4287713" cy="1019298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CF1562F-BCC1-46F9-BBDB-3D08AEA50BB1}"/>
                </a:ext>
              </a:extLst>
            </p:cNvPr>
            <p:cNvSpPr txBox="1"/>
            <p:nvPr/>
          </p:nvSpPr>
          <p:spPr>
            <a:xfrm>
              <a:off x="556418" y="2458769"/>
              <a:ext cx="3143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00713D"/>
                  </a:solidFill>
                  <a:latin typeface="+mj-lt"/>
                </a:rPr>
                <a:t>Aprovar projeto e n</a:t>
              </a:r>
              <a:r>
                <a:rPr lang="pt-BR" sz="1200" dirty="0" smtClean="0">
                  <a:solidFill>
                    <a:srgbClr val="00713D"/>
                  </a:solidFill>
                  <a:latin typeface="+mj-lt"/>
                </a:rPr>
                <a:t>omear </a:t>
              </a:r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o </a:t>
              </a:r>
              <a:r>
                <a:rPr lang="pt-BR" sz="1200" dirty="0" smtClean="0">
                  <a:solidFill>
                    <a:srgbClr val="00713D"/>
                  </a:solidFill>
                  <a:latin typeface="+mj-lt"/>
                </a:rPr>
                <a:t>líder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69299578-14F4-4AF7-BE97-3FBF97828135}"/>
                </a:ext>
              </a:extLst>
            </p:cNvPr>
            <p:cNvSpPr txBox="1"/>
            <p:nvPr/>
          </p:nvSpPr>
          <p:spPr>
            <a:xfrm>
              <a:off x="556418" y="2770181"/>
              <a:ext cx="42877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A Diretoria + Presidência deverá aprovar o projeto e nomear o líder. Caso o projeto seja aprovado, o Escritório de Projetos deverá incluir o projeto na Carteira de Projetos Ativos. Caso não seja aprovado, entrará para a lista de futuros projetos.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5CC95161-855E-474C-B81B-0E55B108DC6F}"/>
              </a:ext>
            </a:extLst>
          </p:cNvPr>
          <p:cNvGrpSpPr/>
          <p:nvPr/>
        </p:nvGrpSpPr>
        <p:grpSpPr>
          <a:xfrm>
            <a:off x="597898" y="4724175"/>
            <a:ext cx="4287713" cy="657504"/>
            <a:chOff x="577290" y="2289222"/>
            <a:chExt cx="4287713" cy="657504"/>
          </a:xfrm>
        </p:grpSpPr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4955EDBA-9D27-4E91-B178-54E998C98AD9}"/>
                </a:ext>
              </a:extLst>
            </p:cNvPr>
            <p:cNvSpPr txBox="1"/>
            <p:nvPr/>
          </p:nvSpPr>
          <p:spPr>
            <a:xfrm>
              <a:off x="584770" y="2289222"/>
              <a:ext cx="223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Conceber o projeto 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058338D-C74C-40FE-A0AF-917110990837}"/>
                </a:ext>
              </a:extLst>
            </p:cNvPr>
            <p:cNvSpPr txBox="1"/>
            <p:nvPr/>
          </p:nvSpPr>
          <p:spPr>
            <a:xfrm>
              <a:off x="577290" y="2546616"/>
              <a:ext cx="4287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líder do projeto desenvolve a ideia do projeto finalizando o preenchimento do </a:t>
              </a:r>
              <a:r>
                <a:rPr lang="pt-BR" sz="1000" dirty="0" err="1">
                  <a:latin typeface="+mj-lt"/>
                </a:rPr>
                <a:t>Canvas</a:t>
              </a:r>
              <a:r>
                <a:rPr lang="pt-BR" sz="1000" dirty="0">
                  <a:latin typeface="+mj-lt"/>
                </a:rPr>
                <a:t>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AE71FAB0-5E59-4094-A592-D6465545A28E}"/>
              </a:ext>
            </a:extLst>
          </p:cNvPr>
          <p:cNvGrpSpPr/>
          <p:nvPr/>
        </p:nvGrpSpPr>
        <p:grpSpPr>
          <a:xfrm>
            <a:off x="535128" y="5524347"/>
            <a:ext cx="4287713" cy="647249"/>
            <a:chOff x="514520" y="2540822"/>
            <a:chExt cx="4287713" cy="647249"/>
          </a:xfrm>
        </p:grpSpPr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D718EEC5-C006-4807-9612-4AFA62946546}"/>
                </a:ext>
              </a:extLst>
            </p:cNvPr>
            <p:cNvSpPr txBox="1"/>
            <p:nvPr/>
          </p:nvSpPr>
          <p:spPr>
            <a:xfrm>
              <a:off x="568235" y="2540822"/>
              <a:ext cx="223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Elaborar o Termo de Abertura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1D8B62D-65EB-451D-9E70-5E33A0FD871C}"/>
                </a:ext>
              </a:extLst>
            </p:cNvPr>
            <p:cNvSpPr txBox="1"/>
            <p:nvPr/>
          </p:nvSpPr>
          <p:spPr>
            <a:xfrm>
              <a:off x="514520" y="2787961"/>
              <a:ext cx="4287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Líder do Projeto formaliza o início do projeto, define a sua meta e seus critérios de encerramento por meio do Termo de Abertura.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08F76662-6190-4C7E-A317-F3026DD14622}"/>
              </a:ext>
            </a:extLst>
          </p:cNvPr>
          <p:cNvGrpSpPr/>
          <p:nvPr/>
        </p:nvGrpSpPr>
        <p:grpSpPr>
          <a:xfrm>
            <a:off x="557559" y="6293512"/>
            <a:ext cx="4287713" cy="668001"/>
            <a:chOff x="561595" y="2745744"/>
            <a:chExt cx="4287713" cy="668001"/>
          </a:xfrm>
        </p:grpSpPr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CB01751-FC72-41A6-A577-5BB5E14AEAFF}"/>
                </a:ext>
              </a:extLst>
            </p:cNvPr>
            <p:cNvSpPr txBox="1"/>
            <p:nvPr/>
          </p:nvSpPr>
          <p:spPr>
            <a:xfrm>
              <a:off x="568235" y="2745744"/>
              <a:ext cx="306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Validar </a:t>
              </a:r>
              <a:r>
                <a:rPr lang="pt-BR" sz="1200" dirty="0" err="1">
                  <a:solidFill>
                    <a:srgbClr val="00713D"/>
                  </a:solidFill>
                  <a:latin typeface="+mj-lt"/>
                </a:rPr>
                <a:t>Canvas</a:t>
              </a:r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 e Termo de Abertura 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AEC57D9-5841-4DE9-99C5-E639EA9C3389}"/>
                </a:ext>
              </a:extLst>
            </p:cNvPr>
            <p:cNvSpPr txBox="1"/>
            <p:nvPr/>
          </p:nvSpPr>
          <p:spPr>
            <a:xfrm>
              <a:off x="561595" y="3013635"/>
              <a:ext cx="4287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escritório de projetos juntamente ao líder valida o </a:t>
              </a:r>
              <a:r>
                <a:rPr lang="pt-BR" sz="1000" dirty="0" err="1">
                  <a:latin typeface="+mj-lt"/>
                </a:rPr>
                <a:t>Canvas</a:t>
              </a:r>
              <a:r>
                <a:rPr lang="pt-BR" sz="1000" dirty="0">
                  <a:latin typeface="+mj-lt"/>
                </a:rPr>
                <a:t> e o Termo de Abertura.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F1AB34AD-8B99-4F40-A38D-47D961B3D77F}"/>
              </a:ext>
            </a:extLst>
          </p:cNvPr>
          <p:cNvGrpSpPr/>
          <p:nvPr/>
        </p:nvGrpSpPr>
        <p:grpSpPr>
          <a:xfrm>
            <a:off x="564199" y="7076446"/>
            <a:ext cx="4317677" cy="1287532"/>
            <a:chOff x="590917" y="2968981"/>
            <a:chExt cx="4317677" cy="1287532"/>
          </a:xfrm>
        </p:grpSpPr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8CB908FB-EE06-4DC1-BEAD-8A2779373635}"/>
                </a:ext>
              </a:extLst>
            </p:cNvPr>
            <p:cNvSpPr txBox="1"/>
            <p:nvPr/>
          </p:nvSpPr>
          <p:spPr>
            <a:xfrm>
              <a:off x="620851" y="3739947"/>
              <a:ext cx="2378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Comunicar com os envolvidos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85EEE31-8642-4CFB-9D09-D2306FB8523F}"/>
                </a:ext>
              </a:extLst>
            </p:cNvPr>
            <p:cNvSpPr txBox="1"/>
            <p:nvPr/>
          </p:nvSpPr>
          <p:spPr>
            <a:xfrm>
              <a:off x="590917" y="3198052"/>
              <a:ext cx="4312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Líder do Projeto define os membros que irão apoiar na execução das atividades do projeto e realiza as contratações necessárias.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CB908FB-EE06-4DC1-BEAD-8A2779373635}"/>
                </a:ext>
              </a:extLst>
            </p:cNvPr>
            <p:cNvSpPr txBox="1"/>
            <p:nvPr/>
          </p:nvSpPr>
          <p:spPr>
            <a:xfrm>
              <a:off x="624616" y="2968981"/>
              <a:ext cx="2378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Definir a equipe do projeto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A85EEE31-8642-4CFB-9D09-D2306FB8523F}"/>
                </a:ext>
              </a:extLst>
            </p:cNvPr>
            <p:cNvSpPr txBox="1"/>
            <p:nvPr/>
          </p:nvSpPr>
          <p:spPr>
            <a:xfrm>
              <a:off x="596237" y="4010292"/>
              <a:ext cx="431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líder comunica o início do projeto para as partes envolvidas.</a:t>
              </a:r>
              <a:endParaRPr lang="pt-BR" sz="1000" dirty="0">
                <a:latin typeface="+mj-lt"/>
              </a:endParaRPr>
            </a:p>
          </p:txBody>
        </p:sp>
      </p:grp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85C2FA66-30FC-4521-BE5E-981C4907BE7D}"/>
              </a:ext>
            </a:extLst>
          </p:cNvPr>
          <p:cNvCxnSpPr/>
          <p:nvPr/>
        </p:nvCxnSpPr>
        <p:spPr>
          <a:xfrm>
            <a:off x="425101" y="8124411"/>
            <a:ext cx="0" cy="306438"/>
          </a:xfrm>
          <a:prstGeom prst="line">
            <a:avLst/>
          </a:prstGeom>
          <a:ln>
            <a:solidFill>
              <a:srgbClr val="00713D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20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5C2FA66-30FC-4521-BE5E-981C4907BE7D}"/>
              </a:ext>
            </a:extLst>
          </p:cNvPr>
          <p:cNvCxnSpPr/>
          <p:nvPr/>
        </p:nvCxnSpPr>
        <p:spPr>
          <a:xfrm>
            <a:off x="425101" y="336884"/>
            <a:ext cx="4372" cy="7707770"/>
          </a:xfrm>
          <a:prstGeom prst="line">
            <a:avLst/>
          </a:prstGeom>
          <a:ln>
            <a:solidFill>
              <a:srgbClr val="00713D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1965E52C-C5BE-46ED-A6ED-0DD8F6F823EA}"/>
              </a:ext>
            </a:extLst>
          </p:cNvPr>
          <p:cNvSpPr/>
          <p:nvPr/>
        </p:nvSpPr>
        <p:spPr>
          <a:xfrm>
            <a:off x="263382" y="3078866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B5DA831-0977-479B-8F6F-D14673457E55}"/>
              </a:ext>
            </a:extLst>
          </p:cNvPr>
          <p:cNvSpPr/>
          <p:nvPr/>
        </p:nvSpPr>
        <p:spPr>
          <a:xfrm>
            <a:off x="290697" y="3954516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4115F3A-58E4-445D-9608-A0E354BA2CB4}"/>
              </a:ext>
            </a:extLst>
          </p:cNvPr>
          <p:cNvSpPr/>
          <p:nvPr/>
        </p:nvSpPr>
        <p:spPr>
          <a:xfrm>
            <a:off x="254503" y="1814122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C84825E-2C36-486E-BDB9-97379B0917C7}"/>
              </a:ext>
            </a:extLst>
          </p:cNvPr>
          <p:cNvGrpSpPr/>
          <p:nvPr/>
        </p:nvGrpSpPr>
        <p:grpSpPr>
          <a:xfrm>
            <a:off x="530828" y="1188911"/>
            <a:ext cx="4337953" cy="1752562"/>
            <a:chOff x="-349647" y="987808"/>
            <a:chExt cx="4337953" cy="1752562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7BCFF670-D930-4A68-B79F-6672BAD18B24}"/>
                </a:ext>
              </a:extLst>
            </p:cNvPr>
            <p:cNvSpPr txBox="1"/>
            <p:nvPr/>
          </p:nvSpPr>
          <p:spPr>
            <a:xfrm>
              <a:off x="-298180" y="987808"/>
              <a:ext cx="2238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00713D"/>
                  </a:solidFill>
                  <a:latin typeface="+mj-lt"/>
                </a:rPr>
                <a:t>Aprovar plano do projeto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4B2844B-31CB-48A2-AAD0-01956D0071E8}"/>
                </a:ext>
              </a:extLst>
            </p:cNvPr>
            <p:cNvSpPr txBox="1"/>
            <p:nvPr/>
          </p:nvSpPr>
          <p:spPr>
            <a:xfrm>
              <a:off x="-349647" y="1245082"/>
              <a:ext cx="42877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A Diretoria + Presidência aprova o plano do projeto.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BCFF670-D930-4A68-B79F-6672BAD18B24}"/>
                </a:ext>
              </a:extLst>
            </p:cNvPr>
            <p:cNvSpPr txBox="1"/>
            <p:nvPr/>
          </p:nvSpPr>
          <p:spPr>
            <a:xfrm>
              <a:off x="-328467" y="1609796"/>
              <a:ext cx="3168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Definir as atividades a serem realizadas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4B2844B-31CB-48A2-AAD0-01956D0071E8}"/>
                </a:ext>
              </a:extLst>
            </p:cNvPr>
            <p:cNvSpPr txBox="1"/>
            <p:nvPr/>
          </p:nvSpPr>
          <p:spPr>
            <a:xfrm>
              <a:off x="-299407" y="1878596"/>
              <a:ext cx="42877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Líder em conjunto com sua equipe incluem as atividades a serem executadas no </a:t>
              </a:r>
              <a:r>
                <a:rPr lang="pt-BR" sz="1000" dirty="0" err="1">
                  <a:latin typeface="+mj-lt"/>
                </a:rPr>
                <a:t>Trello</a:t>
              </a:r>
              <a:r>
                <a:rPr lang="pt-BR" sz="1000" dirty="0">
                  <a:latin typeface="+mj-lt"/>
                </a:rPr>
                <a:t> (caso o projeto seja de baixa ou média complexidade) atribuindo prazo e um único responsável por ação. Nos projetos de alta complexidade, o cronograma das atividades será colocado no Project.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F1AB34AD-8B99-4F40-A38D-47D961B3D77F}"/>
              </a:ext>
            </a:extLst>
          </p:cNvPr>
          <p:cNvGrpSpPr/>
          <p:nvPr/>
        </p:nvGrpSpPr>
        <p:grpSpPr>
          <a:xfrm>
            <a:off x="506503" y="3078886"/>
            <a:ext cx="4287713" cy="655673"/>
            <a:chOff x="532199" y="-1821080"/>
            <a:chExt cx="4287713" cy="655673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CB908FB-EE06-4DC1-BEAD-8A2779373635}"/>
                </a:ext>
              </a:extLst>
            </p:cNvPr>
            <p:cNvSpPr txBox="1"/>
            <p:nvPr/>
          </p:nvSpPr>
          <p:spPr>
            <a:xfrm>
              <a:off x="556524" y="-1821080"/>
              <a:ext cx="1657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Realizar </a:t>
              </a:r>
              <a:r>
                <a:rPr lang="pt-BR" sz="1200" dirty="0" err="1" smtClean="0">
                  <a:solidFill>
                    <a:srgbClr val="00713D"/>
                  </a:solidFill>
                  <a:latin typeface="+mj-lt"/>
                </a:rPr>
                <a:t>kickoff</a:t>
              </a:r>
              <a:endParaRPr lang="pt-BR" sz="1200" dirty="0">
                <a:solidFill>
                  <a:srgbClr val="00713D"/>
                </a:solidFill>
                <a:latin typeface="+mj-lt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85EEE31-8642-4CFB-9D09-D2306FB8523F}"/>
                </a:ext>
              </a:extLst>
            </p:cNvPr>
            <p:cNvSpPr txBox="1"/>
            <p:nvPr/>
          </p:nvSpPr>
          <p:spPr>
            <a:xfrm>
              <a:off x="532199" y="-1565517"/>
              <a:ext cx="4287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Líder do Projeto apresenta - em uma reunião com os </a:t>
              </a:r>
              <a:r>
                <a:rPr lang="pt-BR" sz="1000" dirty="0" err="1">
                  <a:latin typeface="+mj-lt"/>
                </a:rPr>
                <a:t>stakeholders</a:t>
              </a:r>
              <a:r>
                <a:rPr lang="pt-BR" sz="1000" dirty="0">
                  <a:latin typeface="+mj-lt"/>
                </a:rPr>
                <a:t> - o plano definido para a execução do projeto.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C61A3DA-2262-4BE7-A6D6-CBCA5405416B}"/>
              </a:ext>
            </a:extLst>
          </p:cNvPr>
          <p:cNvGrpSpPr/>
          <p:nvPr/>
        </p:nvGrpSpPr>
        <p:grpSpPr>
          <a:xfrm>
            <a:off x="515382" y="3942017"/>
            <a:ext cx="4287713" cy="839537"/>
            <a:chOff x="505375" y="-2140958"/>
            <a:chExt cx="4287713" cy="839537"/>
          </a:xfrm>
        </p:grpSpPr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3FC15932-AE32-4224-B284-C559C36F807A}"/>
                </a:ext>
              </a:extLst>
            </p:cNvPr>
            <p:cNvSpPr txBox="1"/>
            <p:nvPr/>
          </p:nvSpPr>
          <p:spPr>
            <a:xfrm>
              <a:off x="531128" y="-2140958"/>
              <a:ext cx="2714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Controlar a </a:t>
              </a:r>
              <a:r>
                <a:rPr lang="pt-BR" sz="1200" dirty="0" smtClean="0">
                  <a:solidFill>
                    <a:srgbClr val="00713D"/>
                  </a:solidFill>
                  <a:latin typeface="+mj-lt"/>
                </a:rPr>
                <a:t>execução </a:t>
              </a:r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das atividades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0DCEB24F-DB73-41A3-9CA9-7A2491E72C74}"/>
                </a:ext>
              </a:extLst>
            </p:cNvPr>
            <p:cNvSpPr txBox="1"/>
            <p:nvPr/>
          </p:nvSpPr>
          <p:spPr>
            <a:xfrm>
              <a:off x="505375" y="-1855419"/>
              <a:ext cx="42877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O Líder controla periodicamente o andamento das atividades do projeto, propõe contramedidas em casos de riscos e atrasos e divulga o Status Report.</a:t>
              </a:r>
              <a:endParaRPr lang="pt-BR" sz="1000" dirty="0">
                <a:latin typeface="+mj-lt"/>
              </a:endParaRP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4407F485-D7AB-409A-A315-18CA1744C0ED}"/>
              </a:ext>
            </a:extLst>
          </p:cNvPr>
          <p:cNvGrpSpPr/>
          <p:nvPr/>
        </p:nvGrpSpPr>
        <p:grpSpPr>
          <a:xfrm>
            <a:off x="537067" y="4948314"/>
            <a:ext cx="4287713" cy="757545"/>
            <a:chOff x="556383" y="2052220"/>
            <a:chExt cx="4287713" cy="757545"/>
          </a:xfrm>
        </p:grpSpPr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74828A54-47EA-46AF-A8F8-B054074DC34E}"/>
                </a:ext>
              </a:extLst>
            </p:cNvPr>
            <p:cNvSpPr txBox="1"/>
            <p:nvPr/>
          </p:nvSpPr>
          <p:spPr>
            <a:xfrm>
              <a:off x="556383" y="2052220"/>
              <a:ext cx="1657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713D"/>
                  </a:solidFill>
                  <a:latin typeface="+mj-lt"/>
                </a:rPr>
                <a:t>Encerrar o projeto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F86DE09C-CCF8-44F0-94EE-A845A010E5B6}"/>
                </a:ext>
              </a:extLst>
            </p:cNvPr>
            <p:cNvSpPr txBox="1"/>
            <p:nvPr/>
          </p:nvSpPr>
          <p:spPr>
            <a:xfrm>
              <a:off x="556383" y="2255767"/>
              <a:ext cx="42877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>
                  <a:latin typeface="+mj-lt"/>
                </a:rPr>
                <a:t>Após ter realizado 100% do escopo planejado, o Líder elabora o Termo de Encerramento para formalizar a conclusão do projeto perante à organização.</a:t>
              </a:r>
            </a:p>
          </p:txBody>
        </p: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C30F4A97-5732-486C-A9DF-B3CC846D22CE}"/>
              </a:ext>
            </a:extLst>
          </p:cNvPr>
          <p:cNvSpPr/>
          <p:nvPr/>
        </p:nvSpPr>
        <p:spPr>
          <a:xfrm>
            <a:off x="274056" y="5236375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85C2FA66-30FC-4521-BE5E-981C4907BE7D}"/>
              </a:ext>
            </a:extLst>
          </p:cNvPr>
          <p:cNvCxnSpPr/>
          <p:nvPr/>
        </p:nvCxnSpPr>
        <p:spPr>
          <a:xfrm>
            <a:off x="425101" y="8296654"/>
            <a:ext cx="0" cy="172243"/>
          </a:xfrm>
          <a:prstGeom prst="line">
            <a:avLst/>
          </a:prstGeom>
          <a:ln>
            <a:solidFill>
              <a:srgbClr val="00713D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14115F3A-58E4-445D-9608-A0E354BA2CB4}"/>
              </a:ext>
            </a:extLst>
          </p:cNvPr>
          <p:cNvSpPr/>
          <p:nvPr/>
        </p:nvSpPr>
        <p:spPr>
          <a:xfrm>
            <a:off x="263382" y="1188911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B908FB-EE06-4DC1-BEAD-8A2779373635}"/>
              </a:ext>
            </a:extLst>
          </p:cNvPr>
          <p:cNvSpPr txBox="1"/>
          <p:nvPr/>
        </p:nvSpPr>
        <p:spPr>
          <a:xfrm>
            <a:off x="600071" y="396600"/>
            <a:ext cx="2378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713D"/>
                </a:solidFill>
                <a:latin typeface="+mj-lt"/>
              </a:rPr>
              <a:t>Detalhar o escopo do projeto</a:t>
            </a:r>
            <a:endParaRPr lang="pt-BR" sz="1200" dirty="0">
              <a:solidFill>
                <a:srgbClr val="00713D"/>
              </a:solidFill>
              <a:latin typeface="+mj-lt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85EEE31-8642-4CFB-9D09-D2306FB8523F}"/>
              </a:ext>
            </a:extLst>
          </p:cNvPr>
          <p:cNvSpPr txBox="1"/>
          <p:nvPr/>
        </p:nvSpPr>
        <p:spPr>
          <a:xfrm>
            <a:off x="600071" y="628707"/>
            <a:ext cx="4312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latin typeface="+mj-lt"/>
              </a:rPr>
              <a:t>O Líder em conjunto com sua equipe detalham as principais entregas do projeto por meio da Estrutura Analítica do Projeto (EAP)..</a:t>
            </a:r>
            <a:endParaRPr lang="pt-BR" sz="1000" dirty="0">
              <a:latin typeface="+mj-lt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14115F3A-58E4-445D-9608-A0E354BA2CB4}"/>
              </a:ext>
            </a:extLst>
          </p:cNvPr>
          <p:cNvSpPr/>
          <p:nvPr/>
        </p:nvSpPr>
        <p:spPr>
          <a:xfrm>
            <a:off x="303905" y="439261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91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072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FB35F0B09BA41AF54FC4903225F5B" ma:contentTypeVersion="12" ma:contentTypeDescription="Create a new document." ma:contentTypeScope="" ma:versionID="dabac917373acaa0ad9364e865d3da74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60cb03af02e1dac60109aae364f4f603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31BD79-6CFB-48C2-A656-974AF467EE70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d8cfd7d-5186-4715-9870-1f6c504c93d5"/>
    <ds:schemaRef ds:uri="http://www.w3.org/XML/1998/namespace"/>
    <ds:schemaRef ds:uri="eb33c5a6-54d1-477f-83bb-93291d03e37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31B581-F5F1-4FC4-B941-78536A0935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c5a6-54d1-477f-83bb-93291d03e373"/>
    <ds:schemaRef ds:uri="cd8cfd7d-5186-4715-9870-1f6c504c9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21552</TotalTime>
  <Words>452</Words>
  <Application>Microsoft Office PowerPoint</Application>
  <PresentationFormat>Apresentação na tela (16:9)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2_Office Theme</vt:lpstr>
      <vt:lpstr>3_Office Theme</vt:lpstr>
      <vt:lpstr>CARTILHA DE BOAS PRÁTICAS EM GERENCIAMENTO DE PROJETOS</vt:lpstr>
      <vt:lpstr>Apresentação do PowerPoint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allangomides@hotmail.com</cp:lastModifiedBy>
  <cp:revision>1572</cp:revision>
  <dcterms:created xsi:type="dcterms:W3CDTF">2012-10-18T19:32:44Z</dcterms:created>
  <dcterms:modified xsi:type="dcterms:W3CDTF">2021-07-20T16:08:46Z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