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4" r:id="rId4"/>
  </p:sldMasterIdLst>
  <p:notesMasterIdLst>
    <p:notesMasterId r:id="rId13"/>
  </p:notesMasterIdLst>
  <p:handoutMasterIdLst>
    <p:handoutMasterId r:id="rId14"/>
  </p:handoutMasterIdLst>
  <p:sldIdLst>
    <p:sldId id="497" r:id="rId5"/>
    <p:sldId id="7564" r:id="rId6"/>
    <p:sldId id="7562" r:id="rId7"/>
    <p:sldId id="7563" r:id="rId8"/>
    <p:sldId id="7559" r:id="rId9"/>
    <p:sldId id="7560" r:id="rId10"/>
    <p:sldId id="7561" r:id="rId11"/>
    <p:sldId id="663" r:id="rId12"/>
  </p:sldIdLst>
  <p:sldSz cx="9144000" cy="5143500" type="screen16x9"/>
  <p:notesSz cx="6858000" cy="9144000"/>
  <p:defaultTextStyle>
    <a:defPPr>
      <a:defRPr lang="en-US"/>
    </a:defPPr>
    <a:lvl1pPr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178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355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532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709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5886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064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240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418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5125FB3-8BB7-4815-9CE8-7416C4F7A7EB}">
          <p14:sldIdLst>
            <p14:sldId id="497"/>
            <p14:sldId id="7564"/>
            <p14:sldId id="7562"/>
            <p14:sldId id="7563"/>
            <p14:sldId id="7559"/>
            <p14:sldId id="7560"/>
            <p14:sldId id="7561"/>
            <p14:sldId id="663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pos="187">
          <p15:clr>
            <a:srgbClr val="A4A3A4"/>
          </p15:clr>
        </p15:guide>
        <p15:guide id="12" pos="5585">
          <p15:clr>
            <a:srgbClr val="A4A3A4"/>
          </p15:clr>
        </p15:guide>
        <p15:guide id="13" orient="horz" pos="1733">
          <p15:clr>
            <a:srgbClr val="A4A3A4"/>
          </p15:clr>
        </p15:guide>
        <p15:guide id="14" pos="2037">
          <p15:clr>
            <a:srgbClr val="A4A3A4"/>
          </p15:clr>
        </p15:guide>
        <p15:guide id="15" pos="4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E6E"/>
    <a:srgbClr val="000000"/>
    <a:srgbClr val="03723F"/>
    <a:srgbClr val="086B39"/>
    <a:srgbClr val="110900"/>
    <a:srgbClr val="F2F2F2"/>
    <a:srgbClr val="F6982B"/>
    <a:srgbClr val="F7A03E"/>
    <a:srgbClr val="6FAC91"/>
    <a:srgbClr val="2D7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FE283-6953-49CB-9F26-709808CBB2A8}" v="2" dt="2021-07-09T12:25:06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3792" autoAdjust="0"/>
  </p:normalViewPr>
  <p:slideViewPr>
    <p:cSldViewPr snapToGrid="0" snapToObjects="1">
      <p:cViewPr varScale="1">
        <p:scale>
          <a:sx n="91" d="100"/>
          <a:sy n="91" d="100"/>
        </p:scale>
        <p:origin x="750" y="96"/>
      </p:cViewPr>
      <p:guideLst>
        <p:guide orient="horz" pos="1620"/>
        <p:guide pos="2880"/>
        <p:guide orient="horz" pos="3239"/>
        <p:guide pos="187"/>
        <p:guide pos="5585"/>
        <p:guide orient="horz" pos="1733"/>
        <p:guide pos="2037"/>
        <p:guide pos="4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934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a Orcioli De Maria" userId="84514bab-8c01-4268-8d62-6403176cbbcd" providerId="ADAL" clId="{26B09D08-EE22-4985-B0C9-9F88E4A5E061}"/>
    <pc:docChg chg="custSel addSld delSld modSld modSection">
      <pc:chgData name="Giovana Orcioli De Maria" userId="84514bab-8c01-4268-8d62-6403176cbbcd" providerId="ADAL" clId="{26B09D08-EE22-4985-B0C9-9F88E4A5E061}" dt="2021-07-02T17:27:35.909" v="164" actId="47"/>
      <pc:docMkLst>
        <pc:docMk/>
      </pc:docMkLst>
      <pc:sldChg chg="addSp delSp modSp mod">
        <pc:chgData name="Giovana Orcioli De Maria" userId="84514bab-8c01-4268-8d62-6403176cbbcd" providerId="ADAL" clId="{26B09D08-EE22-4985-B0C9-9F88E4A5E061}" dt="2021-06-30T14:11:42.133" v="40" actId="208"/>
        <pc:sldMkLst>
          <pc:docMk/>
          <pc:sldMk cId="253627082" sldId="7562"/>
        </pc:sldMkLst>
        <pc:spChg chg="add mod">
          <ac:chgData name="Giovana Orcioli De Maria" userId="84514bab-8c01-4268-8d62-6403176cbbcd" providerId="ADAL" clId="{26B09D08-EE22-4985-B0C9-9F88E4A5E061}" dt="2021-06-30T14:10:48.816" v="29" actId="20577"/>
          <ac:spMkLst>
            <pc:docMk/>
            <pc:sldMk cId="253627082" sldId="7562"/>
            <ac:spMk id="19" creationId="{50EF3EAD-7BBE-435B-9E38-35AB5AF64F67}"/>
          </ac:spMkLst>
        </pc:spChg>
        <pc:cxnChg chg="add mod">
          <ac:chgData name="Giovana Orcioli De Maria" userId="84514bab-8c01-4268-8d62-6403176cbbcd" providerId="ADAL" clId="{26B09D08-EE22-4985-B0C9-9F88E4A5E061}" dt="2021-06-30T14:11:42.133" v="40" actId="208"/>
          <ac:cxnSpMkLst>
            <pc:docMk/>
            <pc:sldMk cId="253627082" sldId="7562"/>
            <ac:cxnSpMk id="5" creationId="{462DE466-6B7E-4613-BD89-B9432D0ED43B}"/>
          </ac:cxnSpMkLst>
        </pc:cxnChg>
        <pc:cxnChg chg="add mod">
          <ac:chgData name="Giovana Orcioli De Maria" userId="84514bab-8c01-4268-8d62-6403176cbbcd" providerId="ADAL" clId="{26B09D08-EE22-4985-B0C9-9F88E4A5E061}" dt="2021-06-30T14:10:58.792" v="33" actId="1076"/>
          <ac:cxnSpMkLst>
            <pc:docMk/>
            <pc:sldMk cId="253627082" sldId="7562"/>
            <ac:cxnSpMk id="20" creationId="{5C2B6AE9-CB9D-49DC-BFE4-2D27C48209BE}"/>
          </ac:cxnSpMkLst>
        </pc:cxnChg>
        <pc:cxnChg chg="add del mod">
          <ac:chgData name="Giovana Orcioli De Maria" userId="84514bab-8c01-4268-8d62-6403176cbbcd" providerId="ADAL" clId="{26B09D08-EE22-4985-B0C9-9F88E4A5E061}" dt="2021-06-30T14:11:06.602" v="37" actId="478"/>
          <ac:cxnSpMkLst>
            <pc:docMk/>
            <pc:sldMk cId="253627082" sldId="7562"/>
            <ac:cxnSpMk id="22" creationId="{8E556493-7D6F-4015-8451-EB419570E818}"/>
          </ac:cxnSpMkLst>
        </pc:cxnChg>
        <pc:cxnChg chg="del mod">
          <ac:chgData name="Giovana Orcioli De Maria" userId="84514bab-8c01-4268-8d62-6403176cbbcd" providerId="ADAL" clId="{26B09D08-EE22-4985-B0C9-9F88E4A5E061}" dt="2021-06-30T14:11:00.671" v="34" actId="478"/>
          <ac:cxnSpMkLst>
            <pc:docMk/>
            <pc:sldMk cId="253627082" sldId="7562"/>
            <ac:cxnSpMk id="27" creationId="{D45A4CE0-31AB-433C-B8D2-3958ADAAB6BE}"/>
          </ac:cxnSpMkLst>
        </pc:cxnChg>
      </pc:sldChg>
      <pc:sldChg chg="addSp delSp modSp new del mod">
        <pc:chgData name="Giovana Orcioli De Maria" userId="84514bab-8c01-4268-8d62-6403176cbbcd" providerId="ADAL" clId="{26B09D08-EE22-4985-B0C9-9F88E4A5E061}" dt="2021-07-02T17:27:35.909" v="164" actId="47"/>
        <pc:sldMkLst>
          <pc:docMk/>
          <pc:sldMk cId="2058547443" sldId="7564"/>
        </pc:sldMkLst>
        <pc:spChg chg="mod">
          <ac:chgData name="Giovana Orcioli De Maria" userId="84514bab-8c01-4268-8d62-6403176cbbcd" providerId="ADAL" clId="{26B09D08-EE22-4985-B0C9-9F88E4A5E061}" dt="2021-07-02T17:22:32.270" v="56" actId="20577"/>
          <ac:spMkLst>
            <pc:docMk/>
            <pc:sldMk cId="2058547443" sldId="7564"/>
            <ac:spMk id="2" creationId="{0DF70DC8-B5AC-40C7-96D6-CC1B2CFE9118}"/>
          </ac:spMkLst>
        </pc:spChg>
        <pc:spChg chg="del">
          <ac:chgData name="Giovana Orcioli De Maria" userId="84514bab-8c01-4268-8d62-6403176cbbcd" providerId="ADAL" clId="{26B09D08-EE22-4985-B0C9-9F88E4A5E061}" dt="2021-07-02T17:22:34.660" v="57" actId="478"/>
          <ac:spMkLst>
            <pc:docMk/>
            <pc:sldMk cId="2058547443" sldId="7564"/>
            <ac:spMk id="3" creationId="{A1647C2C-4F41-4D38-892A-ED2E581F653D}"/>
          </ac:spMkLst>
        </pc:spChg>
        <pc:graphicFrameChg chg="add del mod modGraphic">
          <ac:chgData name="Giovana Orcioli De Maria" userId="84514bab-8c01-4268-8d62-6403176cbbcd" providerId="ADAL" clId="{26B09D08-EE22-4985-B0C9-9F88E4A5E061}" dt="2021-07-02T17:27:34.073" v="163" actId="478"/>
          <ac:graphicFrameMkLst>
            <pc:docMk/>
            <pc:sldMk cId="2058547443" sldId="7564"/>
            <ac:graphicFrameMk id="5" creationId="{D33F3209-0410-4A96-BB44-CE45C4413D59}"/>
          </ac:graphicFrameMkLst>
        </pc:graphicFrameChg>
      </pc:sldChg>
    </pc:docChg>
  </pc:docChgLst>
  <pc:docChgLst>
    <pc:chgData name="Felipe Alvares De Faria" userId="87c61fc5-1751-4d67-8ea9-fd0c01cc1d9e" providerId="ADAL" clId="{D182C99C-0B11-4FD9-A05C-F134FDAF7974}"/>
    <pc:docChg chg="undo custSel delSld modSld modSection">
      <pc:chgData name="Felipe Alvares De Faria" userId="87c61fc5-1751-4d67-8ea9-fd0c01cc1d9e" providerId="ADAL" clId="{D182C99C-0B11-4FD9-A05C-F134FDAF7974}" dt="2021-03-30T12:07:17.838" v="826" actId="47"/>
      <pc:docMkLst>
        <pc:docMk/>
      </pc:docMkLst>
      <pc:sldChg chg="addSp delSp modSp mod">
        <pc:chgData name="Felipe Alvares De Faria" userId="87c61fc5-1751-4d67-8ea9-fd0c01cc1d9e" providerId="ADAL" clId="{D182C99C-0B11-4FD9-A05C-F134FDAF7974}" dt="2021-03-30T12:07:13.585" v="825" actId="20577"/>
        <pc:sldMkLst>
          <pc:docMk/>
          <pc:sldMk cId="881941926" sldId="887"/>
        </pc:sldMkLst>
        <pc:spChg chg="mod">
          <ac:chgData name="Felipe Alvares De Faria" userId="87c61fc5-1751-4d67-8ea9-fd0c01cc1d9e" providerId="ADAL" clId="{D182C99C-0B11-4FD9-A05C-F134FDAF7974}" dt="2021-03-30T12:07:13.585" v="825" actId="20577"/>
          <ac:spMkLst>
            <pc:docMk/>
            <pc:sldMk cId="881941926" sldId="887"/>
            <ac:spMk id="2" creationId="{00000000-0000-0000-0000-000000000000}"/>
          </ac:spMkLst>
        </pc:spChg>
        <pc:spChg chg="del">
          <ac:chgData name="Felipe Alvares De Faria" userId="87c61fc5-1751-4d67-8ea9-fd0c01cc1d9e" providerId="ADAL" clId="{D182C99C-0B11-4FD9-A05C-F134FDAF7974}" dt="2021-03-02T15:20:27.603" v="0" actId="478"/>
          <ac:spMkLst>
            <pc:docMk/>
            <pc:sldMk cId="881941926" sldId="887"/>
            <ac:spMk id="8" creationId="{147D4446-FD24-4534-972E-BD4B9F6865D4}"/>
          </ac:spMkLst>
        </pc:spChg>
        <pc:spChg chg="mod">
          <ac:chgData name="Felipe Alvares De Faria" userId="87c61fc5-1751-4d67-8ea9-fd0c01cc1d9e" providerId="ADAL" clId="{D182C99C-0B11-4FD9-A05C-F134FDAF7974}" dt="2021-03-02T15:33:17.759" v="482" actId="1038"/>
          <ac:spMkLst>
            <pc:docMk/>
            <pc:sldMk cId="881941926" sldId="887"/>
            <ac:spMk id="15" creationId="{1B17B8BA-3236-4719-A3BD-DAEBB77CC1B6}"/>
          </ac:spMkLst>
        </pc:spChg>
        <pc:spChg chg="mod">
          <ac:chgData name="Felipe Alvares De Faria" userId="87c61fc5-1751-4d67-8ea9-fd0c01cc1d9e" providerId="ADAL" clId="{D182C99C-0B11-4FD9-A05C-F134FDAF7974}" dt="2021-03-02T15:33:42.770" v="511" actId="6549"/>
          <ac:spMkLst>
            <pc:docMk/>
            <pc:sldMk cId="881941926" sldId="887"/>
            <ac:spMk id="16" creationId="{69748B1C-77FD-45A9-A740-A217C435CFA6}"/>
          </ac:spMkLst>
        </pc:spChg>
        <pc:spChg chg="del">
          <ac:chgData name="Felipe Alvares De Faria" userId="87c61fc5-1751-4d67-8ea9-fd0c01cc1d9e" providerId="ADAL" clId="{D182C99C-0B11-4FD9-A05C-F134FDAF7974}" dt="2021-03-02T15:34:08.380" v="513" actId="478"/>
          <ac:spMkLst>
            <pc:docMk/>
            <pc:sldMk cId="881941926" sldId="887"/>
            <ac:spMk id="17" creationId="{9116DADC-DFA5-496A-AA60-4B802406671E}"/>
          </ac:spMkLst>
        </pc:spChg>
        <pc:spChg chg="del">
          <ac:chgData name="Felipe Alvares De Faria" userId="87c61fc5-1751-4d67-8ea9-fd0c01cc1d9e" providerId="ADAL" clId="{D182C99C-0B11-4FD9-A05C-F134FDAF7974}" dt="2021-03-02T15:20:35.006" v="1" actId="478"/>
          <ac:spMkLst>
            <pc:docMk/>
            <pc:sldMk cId="881941926" sldId="887"/>
            <ac:spMk id="18" creationId="{E7F6FC09-86DA-4C97-BBB9-3CFFA34AC1FC}"/>
          </ac:spMkLst>
        </pc:spChg>
        <pc:spChg chg="mod">
          <ac:chgData name="Felipe Alvares De Faria" userId="87c61fc5-1751-4d67-8ea9-fd0c01cc1d9e" providerId="ADAL" clId="{D182C99C-0B11-4FD9-A05C-F134FDAF7974}" dt="2021-03-02T15:36:43.337" v="673" actId="1036"/>
          <ac:spMkLst>
            <pc:docMk/>
            <pc:sldMk cId="881941926" sldId="887"/>
            <ac:spMk id="20" creationId="{3B0B07B4-A232-4FD2-8823-C58DE7A212A3}"/>
          </ac:spMkLst>
        </pc:spChg>
        <pc:spChg chg="mod">
          <ac:chgData name="Felipe Alvares De Faria" userId="87c61fc5-1751-4d67-8ea9-fd0c01cc1d9e" providerId="ADAL" clId="{D182C99C-0B11-4FD9-A05C-F134FDAF7974}" dt="2021-03-02T15:36:40.329" v="670" actId="1036"/>
          <ac:spMkLst>
            <pc:docMk/>
            <pc:sldMk cId="881941926" sldId="887"/>
            <ac:spMk id="21" creationId="{B0DC92F2-7696-4508-85C0-D6C685587EA0}"/>
          </ac:spMkLst>
        </pc:spChg>
        <pc:spChg chg="mod">
          <ac:chgData name="Felipe Alvares De Faria" userId="87c61fc5-1751-4d67-8ea9-fd0c01cc1d9e" providerId="ADAL" clId="{D182C99C-0B11-4FD9-A05C-F134FDAF7974}" dt="2021-03-02T15:36:37.005" v="663" actId="1036"/>
          <ac:spMkLst>
            <pc:docMk/>
            <pc:sldMk cId="881941926" sldId="887"/>
            <ac:spMk id="22" creationId="{F5EB312E-550C-451C-877A-D47799304719}"/>
          </ac:spMkLst>
        </pc:spChg>
        <pc:spChg chg="add mod">
          <ac:chgData name="Felipe Alvares De Faria" userId="87c61fc5-1751-4d67-8ea9-fd0c01cc1d9e" providerId="ADAL" clId="{D182C99C-0B11-4FD9-A05C-F134FDAF7974}" dt="2021-03-02T15:27:01.508" v="256" actId="20577"/>
          <ac:spMkLst>
            <pc:docMk/>
            <pc:sldMk cId="881941926" sldId="887"/>
            <ac:spMk id="23" creationId="{10C31942-1202-4A98-B46C-6DF4351B2C50}"/>
          </ac:spMkLst>
        </pc:spChg>
        <pc:spChg chg="add mod">
          <ac:chgData name="Felipe Alvares De Faria" userId="87c61fc5-1751-4d67-8ea9-fd0c01cc1d9e" providerId="ADAL" clId="{D182C99C-0B11-4FD9-A05C-F134FDAF7974}" dt="2021-03-02T15:27:49.073" v="290" actId="20577"/>
          <ac:spMkLst>
            <pc:docMk/>
            <pc:sldMk cId="881941926" sldId="887"/>
            <ac:spMk id="25" creationId="{9D4FE052-1713-422A-99E0-FCAF993450FE}"/>
          </ac:spMkLst>
        </pc:spChg>
        <pc:spChg chg="mod">
          <ac:chgData name="Felipe Alvares De Faria" userId="87c61fc5-1751-4d67-8ea9-fd0c01cc1d9e" providerId="ADAL" clId="{D182C99C-0B11-4FD9-A05C-F134FDAF7974}" dt="2021-03-02T15:36:06.104" v="620" actId="1076"/>
          <ac:spMkLst>
            <pc:docMk/>
            <pc:sldMk cId="881941926" sldId="887"/>
            <ac:spMk id="28" creationId="{DCC55D06-B77E-4EDC-ACBA-1393AF6C7F54}"/>
          </ac:spMkLst>
        </pc:spChg>
        <pc:spChg chg="mod">
          <ac:chgData name="Felipe Alvares De Faria" userId="87c61fc5-1751-4d67-8ea9-fd0c01cc1d9e" providerId="ADAL" clId="{D182C99C-0B11-4FD9-A05C-F134FDAF7974}" dt="2021-03-02T15:36:33.443" v="650" actId="1076"/>
          <ac:spMkLst>
            <pc:docMk/>
            <pc:sldMk cId="881941926" sldId="887"/>
            <ac:spMk id="39" creationId="{D30B335D-4F6F-4039-A618-E1E6357705BE}"/>
          </ac:spMkLst>
        </pc:spChg>
        <pc:spChg chg="add mod">
          <ac:chgData name="Felipe Alvares De Faria" userId="87c61fc5-1751-4d67-8ea9-fd0c01cc1d9e" providerId="ADAL" clId="{D182C99C-0B11-4FD9-A05C-F134FDAF7974}" dt="2021-03-02T15:35:46.983" v="618" actId="20577"/>
          <ac:spMkLst>
            <pc:docMk/>
            <pc:sldMk cId="881941926" sldId="887"/>
            <ac:spMk id="42" creationId="{C210AEA1-5360-4B75-96D2-4C01238D7768}"/>
          </ac:spMkLst>
        </pc:spChg>
        <pc:graphicFrameChg chg="modGraphic">
          <ac:chgData name="Felipe Alvares De Faria" userId="87c61fc5-1751-4d67-8ea9-fd0c01cc1d9e" providerId="ADAL" clId="{D182C99C-0B11-4FD9-A05C-F134FDAF7974}" dt="2021-03-30T12:07:05.307" v="811" actId="20577"/>
          <ac:graphicFrameMkLst>
            <pc:docMk/>
            <pc:sldMk cId="881941926" sldId="887"/>
            <ac:graphicFrameMk id="7" creationId="{43363A71-893A-4222-96C9-C819EDD29244}"/>
          </ac:graphicFrameMkLst>
        </pc:graphicFrameChg>
        <pc:cxnChg chg="del mod">
          <ac:chgData name="Felipe Alvares De Faria" userId="87c61fc5-1751-4d67-8ea9-fd0c01cc1d9e" providerId="ADAL" clId="{D182C99C-0B11-4FD9-A05C-F134FDAF7974}" dt="2021-03-02T15:22:15.607" v="80" actId="478"/>
          <ac:cxnSpMkLst>
            <pc:docMk/>
            <pc:sldMk cId="881941926" sldId="887"/>
            <ac:cxnSpMk id="14" creationId="{E49B77DD-21C1-497E-B002-574A0E73683E}"/>
          </ac:cxnSpMkLst>
        </pc:cxnChg>
        <pc:cxnChg chg="del mod">
          <ac:chgData name="Felipe Alvares De Faria" userId="87c61fc5-1751-4d67-8ea9-fd0c01cc1d9e" providerId="ADAL" clId="{D182C99C-0B11-4FD9-A05C-F134FDAF7974}" dt="2021-03-02T15:30:06.193" v="357" actId="478"/>
          <ac:cxnSpMkLst>
            <pc:docMk/>
            <pc:sldMk cId="881941926" sldId="887"/>
            <ac:cxnSpMk id="26" creationId="{F838C8A1-D8AF-4193-9A64-F67679142D3A}"/>
          </ac:cxnSpMkLst>
        </pc:cxnChg>
        <pc:cxnChg chg="mod">
          <ac:chgData name="Felipe Alvares De Faria" userId="87c61fc5-1751-4d67-8ea9-fd0c01cc1d9e" providerId="ADAL" clId="{D182C99C-0B11-4FD9-A05C-F134FDAF7974}" dt="2021-03-02T15:36:10.487" v="621" actId="14100"/>
          <ac:cxnSpMkLst>
            <pc:docMk/>
            <pc:sldMk cId="881941926" sldId="887"/>
            <ac:cxnSpMk id="29" creationId="{A3E23A56-EF73-4C0E-9D8F-1959B1CACE6E}"/>
          </ac:cxnSpMkLst>
        </pc:cxnChg>
        <pc:cxnChg chg="add mod">
          <ac:chgData name="Felipe Alvares De Faria" userId="87c61fc5-1751-4d67-8ea9-fd0c01cc1d9e" providerId="ADAL" clId="{D182C99C-0B11-4FD9-A05C-F134FDAF7974}" dt="2021-03-02T15:33:17.759" v="482" actId="1038"/>
          <ac:cxnSpMkLst>
            <pc:docMk/>
            <pc:sldMk cId="881941926" sldId="887"/>
            <ac:cxnSpMk id="30" creationId="{AFE77843-F441-4DA6-AD53-E9E038B58F35}"/>
          </ac:cxnSpMkLst>
        </pc:cxnChg>
        <pc:cxnChg chg="mod">
          <ac:chgData name="Felipe Alvares De Faria" userId="87c61fc5-1751-4d67-8ea9-fd0c01cc1d9e" providerId="ADAL" clId="{D182C99C-0B11-4FD9-A05C-F134FDAF7974}" dt="2021-03-02T15:36:54.918" v="675" actId="14100"/>
          <ac:cxnSpMkLst>
            <pc:docMk/>
            <pc:sldMk cId="881941926" sldId="887"/>
            <ac:cxnSpMk id="31" creationId="{53C463EE-44CF-4F0A-8547-FC48BEC52119}"/>
          </ac:cxnSpMkLst>
        </pc:cxnChg>
        <pc:cxnChg chg="mod">
          <ac:chgData name="Felipe Alvares De Faria" userId="87c61fc5-1751-4d67-8ea9-fd0c01cc1d9e" providerId="ADAL" clId="{D182C99C-0B11-4FD9-A05C-F134FDAF7974}" dt="2021-03-02T15:23:16.553" v="160" actId="1036"/>
          <ac:cxnSpMkLst>
            <pc:docMk/>
            <pc:sldMk cId="881941926" sldId="887"/>
            <ac:cxnSpMk id="32" creationId="{952A6401-F622-450D-A294-5E8F90051561}"/>
          </ac:cxnSpMkLst>
        </pc:cxnChg>
        <pc:cxnChg chg="add mod">
          <ac:chgData name="Felipe Alvares De Faria" userId="87c61fc5-1751-4d67-8ea9-fd0c01cc1d9e" providerId="ADAL" clId="{D182C99C-0B11-4FD9-A05C-F134FDAF7974}" dt="2021-03-02T15:33:17.759" v="482" actId="1038"/>
          <ac:cxnSpMkLst>
            <pc:docMk/>
            <pc:sldMk cId="881941926" sldId="887"/>
            <ac:cxnSpMk id="33" creationId="{4D464AEF-29AD-4E6B-9F3A-721DB918A024}"/>
          </ac:cxnSpMkLst>
        </pc:cxnChg>
        <pc:cxnChg chg="del mod">
          <ac:chgData name="Felipe Alvares De Faria" userId="87c61fc5-1751-4d67-8ea9-fd0c01cc1d9e" providerId="ADAL" clId="{D182C99C-0B11-4FD9-A05C-F134FDAF7974}" dt="2021-03-02T15:34:06.429" v="512" actId="478"/>
          <ac:cxnSpMkLst>
            <pc:docMk/>
            <pc:sldMk cId="881941926" sldId="887"/>
            <ac:cxnSpMk id="35" creationId="{CA32AF97-0B6C-499F-9B92-EC21C7CCDF6E}"/>
          </ac:cxnSpMkLst>
        </pc:cxnChg>
        <pc:cxnChg chg="mod">
          <ac:chgData name="Felipe Alvares De Faria" userId="87c61fc5-1751-4d67-8ea9-fd0c01cc1d9e" providerId="ADAL" clId="{D182C99C-0B11-4FD9-A05C-F134FDAF7974}" dt="2021-03-02T15:36:43.337" v="673" actId="1036"/>
          <ac:cxnSpMkLst>
            <pc:docMk/>
            <pc:sldMk cId="881941926" sldId="887"/>
            <ac:cxnSpMk id="38" creationId="{80665C3B-DC23-445A-A343-56BB3982F913}"/>
          </ac:cxnSpMkLst>
        </pc:cxnChg>
        <pc:cxnChg chg="mod">
          <ac:chgData name="Felipe Alvares De Faria" userId="87c61fc5-1751-4d67-8ea9-fd0c01cc1d9e" providerId="ADAL" clId="{D182C99C-0B11-4FD9-A05C-F134FDAF7974}" dt="2021-03-02T15:36:40.329" v="670" actId="1036"/>
          <ac:cxnSpMkLst>
            <pc:docMk/>
            <pc:sldMk cId="881941926" sldId="887"/>
            <ac:cxnSpMk id="41" creationId="{3E382EB3-72F4-4E8F-8121-9A4EC953E9E6}"/>
          </ac:cxnSpMkLst>
        </pc:cxnChg>
        <pc:cxnChg chg="add mod">
          <ac:chgData name="Felipe Alvares De Faria" userId="87c61fc5-1751-4d67-8ea9-fd0c01cc1d9e" providerId="ADAL" clId="{D182C99C-0B11-4FD9-A05C-F134FDAF7974}" dt="2021-03-02T15:35:35.801" v="593" actId="1037"/>
          <ac:cxnSpMkLst>
            <pc:docMk/>
            <pc:sldMk cId="881941926" sldId="887"/>
            <ac:cxnSpMk id="43" creationId="{74A22E13-7D7E-4D3B-B5F1-9CC66984EB6E}"/>
          </ac:cxnSpMkLst>
        </pc:cxnChg>
        <pc:cxnChg chg="mod">
          <ac:chgData name="Felipe Alvares De Faria" userId="87c61fc5-1751-4d67-8ea9-fd0c01cc1d9e" providerId="ADAL" clId="{D182C99C-0B11-4FD9-A05C-F134FDAF7974}" dt="2021-03-02T15:36:37.005" v="663" actId="1036"/>
          <ac:cxnSpMkLst>
            <pc:docMk/>
            <pc:sldMk cId="881941926" sldId="887"/>
            <ac:cxnSpMk id="45" creationId="{5A21FEA5-CF43-445A-BAAD-8A82E29F5903}"/>
          </ac:cxnSpMkLst>
        </pc:cxnChg>
      </pc:sldChg>
      <pc:sldChg chg="addSp modSp del mod">
        <pc:chgData name="Felipe Alvares De Faria" userId="87c61fc5-1751-4d67-8ea9-fd0c01cc1d9e" providerId="ADAL" clId="{D182C99C-0B11-4FD9-A05C-F134FDAF7974}" dt="2021-03-30T12:07:17.838" v="826" actId="47"/>
        <pc:sldMkLst>
          <pc:docMk/>
          <pc:sldMk cId="3348755067" sldId="7562"/>
        </pc:sldMkLst>
        <pc:spChg chg="mod">
          <ac:chgData name="Felipe Alvares De Faria" userId="87c61fc5-1751-4d67-8ea9-fd0c01cc1d9e" providerId="ADAL" clId="{D182C99C-0B11-4FD9-A05C-F134FDAF7974}" dt="2021-03-02T15:39:32.130" v="775" actId="20577"/>
          <ac:spMkLst>
            <pc:docMk/>
            <pc:sldMk cId="3348755067" sldId="7562"/>
            <ac:spMk id="18" creationId="{E7F6FC09-86DA-4C97-BBB9-3CFFA34AC1FC}"/>
          </ac:spMkLst>
        </pc:spChg>
        <pc:spChg chg="add mod">
          <ac:chgData name="Felipe Alvares De Faria" userId="87c61fc5-1751-4d67-8ea9-fd0c01cc1d9e" providerId="ADAL" clId="{D182C99C-0B11-4FD9-A05C-F134FDAF7974}" dt="2021-03-02T15:38:56.241" v="742" actId="1036"/>
          <ac:spMkLst>
            <pc:docMk/>
            <pc:sldMk cId="3348755067" sldId="7562"/>
            <ac:spMk id="23" creationId="{451967CE-5F30-41A2-8BD0-6922C7912DF1}"/>
          </ac:spMkLst>
        </pc:spChg>
        <pc:cxnChg chg="add mod">
          <ac:chgData name="Felipe Alvares De Faria" userId="87c61fc5-1751-4d67-8ea9-fd0c01cc1d9e" providerId="ADAL" clId="{D182C99C-0B11-4FD9-A05C-F134FDAF7974}" dt="2021-03-02T15:39:15.756" v="747" actId="14100"/>
          <ac:cxnSpMkLst>
            <pc:docMk/>
            <pc:sldMk cId="3348755067" sldId="7562"/>
            <ac:cxnSpMk id="25" creationId="{7F605752-3352-4BA5-B3D9-A5C98F7BAF21}"/>
          </ac:cxnSpMkLst>
        </pc:cxnChg>
        <pc:cxnChg chg="mod">
          <ac:chgData name="Felipe Alvares De Faria" userId="87c61fc5-1751-4d67-8ea9-fd0c01cc1d9e" providerId="ADAL" clId="{D182C99C-0B11-4FD9-A05C-F134FDAF7974}" dt="2021-03-02T15:38:34.660" v="710" actId="1036"/>
          <ac:cxnSpMkLst>
            <pc:docMk/>
            <pc:sldMk cId="3348755067" sldId="7562"/>
            <ac:cxnSpMk id="26" creationId="{F838C8A1-D8AF-4193-9A64-F67679142D3A}"/>
          </ac:cxnSpMkLst>
        </pc:cxnChg>
        <pc:cxnChg chg="mod">
          <ac:chgData name="Felipe Alvares De Faria" userId="87c61fc5-1751-4d67-8ea9-fd0c01cc1d9e" providerId="ADAL" clId="{D182C99C-0B11-4FD9-A05C-F134FDAF7974}" dt="2021-03-02T15:39:00.467" v="743" actId="14100"/>
          <ac:cxnSpMkLst>
            <pc:docMk/>
            <pc:sldMk cId="3348755067" sldId="7562"/>
            <ac:cxnSpMk id="32" creationId="{952A6401-F622-450D-A294-5E8F90051561}"/>
          </ac:cxnSpMkLst>
        </pc:cxnChg>
      </pc:sldChg>
    </pc:docChg>
  </pc:docChgLst>
  <pc:docChgLst>
    <pc:chgData name="Giovana Orcioli De Maria" userId="84514bab-8c01-4268-8d62-6403176cbbcd" providerId="ADAL" clId="{3ABFE283-6953-49CB-9F26-709808CBB2A8}"/>
    <pc:docChg chg="custSel delSld modSld modSection">
      <pc:chgData name="Giovana Orcioli De Maria" userId="84514bab-8c01-4268-8d62-6403176cbbcd" providerId="ADAL" clId="{3ABFE283-6953-49CB-9F26-709808CBB2A8}" dt="2021-07-09T13:04:15.294" v="188" actId="20577"/>
      <pc:docMkLst>
        <pc:docMk/>
      </pc:docMkLst>
      <pc:sldChg chg="modSp mod">
        <pc:chgData name="Giovana Orcioli De Maria" userId="84514bab-8c01-4268-8d62-6403176cbbcd" providerId="ADAL" clId="{3ABFE283-6953-49CB-9F26-709808CBB2A8}" dt="2021-07-09T13:03:15.582" v="164" actId="20577"/>
        <pc:sldMkLst>
          <pc:docMk/>
          <pc:sldMk cId="436255274" sldId="497"/>
        </pc:sldMkLst>
        <pc:spChg chg="mod">
          <ac:chgData name="Giovana Orcioli De Maria" userId="84514bab-8c01-4268-8d62-6403176cbbcd" providerId="ADAL" clId="{3ABFE283-6953-49CB-9F26-709808CBB2A8}" dt="2021-07-09T13:03:15.582" v="164" actId="20577"/>
          <ac:spMkLst>
            <pc:docMk/>
            <pc:sldMk cId="436255274" sldId="497"/>
            <ac:spMk id="3" creationId="{00000000-0000-0000-0000-000000000000}"/>
          </ac:spMkLst>
        </pc:spChg>
      </pc:sldChg>
      <pc:sldChg chg="modSp mod">
        <pc:chgData name="Giovana Orcioli De Maria" userId="84514bab-8c01-4268-8d62-6403176cbbcd" providerId="ADAL" clId="{3ABFE283-6953-49CB-9F26-709808CBB2A8}" dt="2021-07-09T13:03:56.086" v="186" actId="20577"/>
        <pc:sldMkLst>
          <pc:docMk/>
          <pc:sldMk cId="2528493538" sldId="7559"/>
        </pc:sldMkLst>
        <pc:spChg chg="mod">
          <ac:chgData name="Giovana Orcioli De Maria" userId="84514bab-8c01-4268-8d62-6403176cbbcd" providerId="ADAL" clId="{3ABFE283-6953-49CB-9F26-709808CBB2A8}" dt="2021-07-09T13:02:55.045" v="129" actId="2085"/>
          <ac:spMkLst>
            <pc:docMk/>
            <pc:sldMk cId="2528493538" sldId="7559"/>
            <ac:spMk id="8" creationId="{147D4446-FD24-4534-972E-BD4B9F6865D4}"/>
          </ac:spMkLst>
        </pc:spChg>
        <pc:spChg chg="mod">
          <ac:chgData name="Giovana Orcioli De Maria" userId="84514bab-8c01-4268-8d62-6403176cbbcd" providerId="ADAL" clId="{3ABFE283-6953-49CB-9F26-709808CBB2A8}" dt="2021-07-09T13:02:55.045" v="129" actId="2085"/>
          <ac:spMkLst>
            <pc:docMk/>
            <pc:sldMk cId="2528493538" sldId="7559"/>
            <ac:spMk id="17" creationId="{9116DADC-DFA5-496A-AA60-4B802406671E}"/>
          </ac:spMkLst>
        </pc:spChg>
        <pc:spChg chg="mod">
          <ac:chgData name="Giovana Orcioli De Maria" userId="84514bab-8c01-4268-8d62-6403176cbbcd" providerId="ADAL" clId="{3ABFE283-6953-49CB-9F26-709808CBB2A8}" dt="2021-07-09T13:03:49.087" v="184" actId="20577"/>
          <ac:spMkLst>
            <pc:docMk/>
            <pc:sldMk cId="2528493538" sldId="7559"/>
            <ac:spMk id="23" creationId="{A7445B0B-C306-41E2-A2BA-BCA15D7CEA29}"/>
          </ac:spMkLst>
        </pc:spChg>
        <pc:spChg chg="mod">
          <ac:chgData name="Giovana Orcioli De Maria" userId="84514bab-8c01-4268-8d62-6403176cbbcd" providerId="ADAL" clId="{3ABFE283-6953-49CB-9F26-709808CBB2A8}" dt="2021-07-09T13:03:56.086" v="186" actId="20577"/>
          <ac:spMkLst>
            <pc:docMk/>
            <pc:sldMk cId="2528493538" sldId="7559"/>
            <ac:spMk id="29" creationId="{BB20AB54-1E10-46CD-84F8-0F3525934770}"/>
          </ac:spMkLst>
        </pc:spChg>
        <pc:graphicFrameChg chg="mod">
          <ac:chgData name="Giovana Orcioli De Maria" userId="84514bab-8c01-4268-8d62-6403176cbbcd" providerId="ADAL" clId="{3ABFE283-6953-49CB-9F26-709808CBB2A8}" dt="2021-07-09T12:25:01.251" v="39"/>
          <ac:graphicFrameMkLst>
            <pc:docMk/>
            <pc:sldMk cId="2528493538" sldId="7559"/>
            <ac:graphicFrameMk id="7" creationId="{43363A71-893A-4222-96C9-C819EDD29244}"/>
          </ac:graphicFrameMkLst>
        </pc:graphicFrameChg>
      </pc:sldChg>
      <pc:sldChg chg="addSp delSp modSp mod">
        <pc:chgData name="Giovana Orcioli De Maria" userId="84514bab-8c01-4268-8d62-6403176cbbcd" providerId="ADAL" clId="{3ABFE283-6953-49CB-9F26-709808CBB2A8}" dt="2021-07-09T13:04:15.294" v="188" actId="20577"/>
        <pc:sldMkLst>
          <pc:docMk/>
          <pc:sldMk cId="2017147694" sldId="7560"/>
        </pc:sldMkLst>
        <pc:spChg chg="mod">
          <ac:chgData name="Giovana Orcioli De Maria" userId="84514bab-8c01-4268-8d62-6403176cbbcd" providerId="ADAL" clId="{3ABFE283-6953-49CB-9F26-709808CBB2A8}" dt="2021-07-09T13:02:43.008" v="127" actId="1076"/>
          <ac:spMkLst>
            <pc:docMk/>
            <pc:sldMk cId="2017147694" sldId="7560"/>
            <ac:spMk id="8" creationId="{147D4446-FD24-4534-972E-BD4B9F6865D4}"/>
          </ac:spMkLst>
        </pc:spChg>
        <pc:spChg chg="mod">
          <ac:chgData name="Giovana Orcioli De Maria" userId="84514bab-8c01-4268-8d62-6403176cbbcd" providerId="ADAL" clId="{3ABFE283-6953-49CB-9F26-709808CBB2A8}" dt="2021-07-09T13:04:15.294" v="188" actId="20577"/>
          <ac:spMkLst>
            <pc:docMk/>
            <pc:sldMk cId="2017147694" sldId="7560"/>
            <ac:spMk id="15" creationId="{1B17B8BA-3236-4719-A3BD-DAEBB77CC1B6}"/>
          </ac:spMkLst>
        </pc:spChg>
        <pc:spChg chg="del mod">
          <ac:chgData name="Giovana Orcioli De Maria" userId="84514bab-8c01-4268-8d62-6403176cbbcd" providerId="ADAL" clId="{3ABFE283-6953-49CB-9F26-709808CBB2A8}" dt="2021-07-09T12:26:55.214" v="81" actId="478"/>
          <ac:spMkLst>
            <pc:docMk/>
            <pc:sldMk cId="2017147694" sldId="7560"/>
            <ac:spMk id="24" creationId="{F8C1EF65-A665-42E5-8526-9A91E0785CCC}"/>
          </ac:spMkLst>
        </pc:spChg>
        <pc:spChg chg="del mod">
          <ac:chgData name="Giovana Orcioli De Maria" userId="84514bab-8c01-4268-8d62-6403176cbbcd" providerId="ADAL" clId="{3ABFE283-6953-49CB-9F26-709808CBB2A8}" dt="2021-07-09T12:26:55.214" v="81" actId="478"/>
          <ac:spMkLst>
            <pc:docMk/>
            <pc:sldMk cId="2017147694" sldId="7560"/>
            <ac:spMk id="28" creationId="{94C6A2C5-45D7-422F-84ED-929DD8C7D6A7}"/>
          </ac:spMkLst>
        </pc:spChg>
        <pc:spChg chg="del mod">
          <ac:chgData name="Giovana Orcioli De Maria" userId="84514bab-8c01-4268-8d62-6403176cbbcd" providerId="ADAL" clId="{3ABFE283-6953-49CB-9F26-709808CBB2A8}" dt="2021-07-09T12:26:55.214" v="81" actId="478"/>
          <ac:spMkLst>
            <pc:docMk/>
            <pc:sldMk cId="2017147694" sldId="7560"/>
            <ac:spMk id="33" creationId="{C2592577-C658-4076-81C0-031E1B8016E7}"/>
          </ac:spMkLst>
        </pc:spChg>
        <pc:spChg chg="del mod">
          <ac:chgData name="Giovana Orcioli De Maria" userId="84514bab-8c01-4268-8d62-6403176cbbcd" providerId="ADAL" clId="{3ABFE283-6953-49CB-9F26-709808CBB2A8}" dt="2021-07-09T12:27:09.808" v="98" actId="478"/>
          <ac:spMkLst>
            <pc:docMk/>
            <pc:sldMk cId="2017147694" sldId="7560"/>
            <ac:spMk id="39" creationId="{9F32633E-0A9E-46EB-AA08-2E69D5C2BB5D}"/>
          </ac:spMkLst>
        </pc:spChg>
        <pc:spChg chg="mod">
          <ac:chgData name="Giovana Orcioli De Maria" userId="84514bab-8c01-4268-8d62-6403176cbbcd" providerId="ADAL" clId="{3ABFE283-6953-49CB-9F26-709808CBB2A8}" dt="2021-07-09T13:02:18.034" v="122" actId="2085"/>
          <ac:spMkLst>
            <pc:docMk/>
            <pc:sldMk cId="2017147694" sldId="7560"/>
            <ac:spMk id="43" creationId="{6546A237-D73B-4E3F-B20F-4BE674BDC01E}"/>
          </ac:spMkLst>
        </pc:spChg>
        <pc:spChg chg="mod">
          <ac:chgData name="Giovana Orcioli De Maria" userId="84514bab-8c01-4268-8d62-6403176cbbcd" providerId="ADAL" clId="{3ABFE283-6953-49CB-9F26-709808CBB2A8}" dt="2021-07-09T13:02:18.034" v="122" actId="2085"/>
          <ac:spMkLst>
            <pc:docMk/>
            <pc:sldMk cId="2017147694" sldId="7560"/>
            <ac:spMk id="44" creationId="{231C3827-53CC-4933-A3E4-AA2C1021B095}"/>
          </ac:spMkLst>
        </pc:spChg>
        <pc:spChg chg="mod">
          <ac:chgData name="Giovana Orcioli De Maria" userId="84514bab-8c01-4268-8d62-6403176cbbcd" providerId="ADAL" clId="{3ABFE283-6953-49CB-9F26-709808CBB2A8}" dt="2021-07-09T12:27:20.878" v="100" actId="1076"/>
          <ac:spMkLst>
            <pc:docMk/>
            <pc:sldMk cId="2017147694" sldId="7560"/>
            <ac:spMk id="55" creationId="{4B80D1B5-7028-4BED-9B47-AA4B90A01C26}"/>
          </ac:spMkLst>
        </pc:spChg>
        <pc:spChg chg="del mod">
          <ac:chgData name="Giovana Orcioli De Maria" userId="84514bab-8c01-4268-8d62-6403176cbbcd" providerId="ADAL" clId="{3ABFE283-6953-49CB-9F26-709808CBB2A8}" dt="2021-07-09T12:27:08.606" v="96" actId="478"/>
          <ac:spMkLst>
            <pc:docMk/>
            <pc:sldMk cId="2017147694" sldId="7560"/>
            <ac:spMk id="60" creationId="{DC0A8EFD-EB44-48F8-B999-7D1B98B6AC3A}"/>
          </ac:spMkLst>
        </pc:spChg>
        <pc:cxnChg chg="del mod">
          <ac:chgData name="Giovana Orcioli De Maria" userId="84514bab-8c01-4268-8d62-6403176cbbcd" providerId="ADAL" clId="{3ABFE283-6953-49CB-9F26-709808CBB2A8}" dt="2021-07-09T12:28:28.066" v="102" actId="478"/>
          <ac:cxnSpMkLst>
            <pc:docMk/>
            <pc:sldMk cId="2017147694" sldId="7560"/>
            <ac:cxnSpMk id="14" creationId="{E49B77DD-21C1-497E-B002-574A0E73683E}"/>
          </ac:cxnSpMkLst>
        </pc:cxnChg>
        <pc:cxnChg chg="add mod">
          <ac:chgData name="Giovana Orcioli De Maria" userId="84514bab-8c01-4268-8d62-6403176cbbcd" providerId="ADAL" clId="{3ABFE283-6953-49CB-9F26-709808CBB2A8}" dt="2021-07-09T13:02:35.682" v="126" actId="208"/>
          <ac:cxnSpMkLst>
            <pc:docMk/>
            <pc:sldMk cId="2017147694" sldId="7560"/>
            <ac:cxnSpMk id="21" creationId="{279FACEB-343B-4E1A-89DD-6B1D976E4C69}"/>
          </ac:cxnSpMkLst>
        </pc:cxnChg>
        <pc:cxnChg chg="del mod">
          <ac:chgData name="Giovana Orcioli De Maria" userId="84514bab-8c01-4268-8d62-6403176cbbcd" providerId="ADAL" clId="{3ABFE283-6953-49CB-9F26-709808CBB2A8}" dt="2021-07-09T12:26:56.686" v="83" actId="478"/>
          <ac:cxnSpMkLst>
            <pc:docMk/>
            <pc:sldMk cId="2017147694" sldId="7560"/>
            <ac:cxnSpMk id="27" creationId="{27AE6E0E-5B41-4506-AC88-C3347AED6747}"/>
          </ac:cxnSpMkLst>
        </pc:cxnChg>
        <pc:cxnChg chg="del mod">
          <ac:chgData name="Giovana Orcioli De Maria" userId="84514bab-8c01-4268-8d62-6403176cbbcd" providerId="ADAL" clId="{3ABFE283-6953-49CB-9F26-709808CBB2A8}" dt="2021-07-09T12:26:56.100" v="82" actId="478"/>
          <ac:cxnSpMkLst>
            <pc:docMk/>
            <pc:sldMk cId="2017147694" sldId="7560"/>
            <ac:cxnSpMk id="29" creationId="{92F3552D-A647-4DF9-BEA1-EF3BCA9F58DB}"/>
          </ac:cxnSpMkLst>
        </pc:cxnChg>
        <pc:cxnChg chg="del mod">
          <ac:chgData name="Giovana Orcioli De Maria" userId="84514bab-8c01-4268-8d62-6403176cbbcd" providerId="ADAL" clId="{3ABFE283-6953-49CB-9F26-709808CBB2A8}" dt="2021-07-09T12:26:57.449" v="84" actId="478"/>
          <ac:cxnSpMkLst>
            <pc:docMk/>
            <pc:sldMk cId="2017147694" sldId="7560"/>
            <ac:cxnSpMk id="36" creationId="{0760DFA7-D5CE-4B74-93B7-24867845DB20}"/>
          </ac:cxnSpMkLst>
        </pc:cxnChg>
        <pc:cxnChg chg="mod">
          <ac:chgData name="Giovana Orcioli De Maria" userId="84514bab-8c01-4268-8d62-6403176cbbcd" providerId="ADAL" clId="{3ABFE283-6953-49CB-9F26-709808CBB2A8}" dt="2021-07-09T13:02:43.008" v="127" actId="1076"/>
          <ac:cxnSpMkLst>
            <pc:docMk/>
            <pc:sldMk cId="2017147694" sldId="7560"/>
            <ac:cxnSpMk id="45" creationId="{E4DB9FCD-376D-489C-9E12-40AE6C684A66}"/>
          </ac:cxnSpMkLst>
        </pc:cxnChg>
        <pc:cxnChg chg="mod">
          <ac:chgData name="Giovana Orcioli De Maria" userId="84514bab-8c01-4268-8d62-6403176cbbcd" providerId="ADAL" clId="{3ABFE283-6953-49CB-9F26-709808CBB2A8}" dt="2021-07-09T13:02:13.065" v="121" actId="1076"/>
          <ac:cxnSpMkLst>
            <pc:docMk/>
            <pc:sldMk cId="2017147694" sldId="7560"/>
            <ac:cxnSpMk id="49" creationId="{684FFAD3-C3F1-42AE-AFD3-99B35894BD3C}"/>
          </ac:cxnSpMkLst>
        </pc:cxnChg>
        <pc:cxnChg chg="mod">
          <ac:chgData name="Giovana Orcioli De Maria" userId="84514bab-8c01-4268-8d62-6403176cbbcd" providerId="ADAL" clId="{3ABFE283-6953-49CB-9F26-709808CBB2A8}" dt="2021-07-09T12:27:20.878" v="100" actId="1076"/>
          <ac:cxnSpMkLst>
            <pc:docMk/>
            <pc:sldMk cId="2017147694" sldId="7560"/>
            <ac:cxnSpMk id="52" creationId="{3A688926-6D07-430C-B14A-BFE055CE10DB}"/>
          </ac:cxnSpMkLst>
        </pc:cxnChg>
        <pc:cxnChg chg="del mod">
          <ac:chgData name="Giovana Orcioli De Maria" userId="84514bab-8c01-4268-8d62-6403176cbbcd" providerId="ADAL" clId="{3ABFE283-6953-49CB-9F26-709808CBB2A8}" dt="2021-07-09T12:26:58.050" v="85" actId="478"/>
          <ac:cxnSpMkLst>
            <pc:docMk/>
            <pc:sldMk cId="2017147694" sldId="7560"/>
            <ac:cxnSpMk id="80" creationId="{C391DA18-70C3-4C96-BDED-B80A05C42EC0}"/>
          </ac:cxnSpMkLst>
        </pc:cxnChg>
        <pc:cxnChg chg="del mod">
          <ac:chgData name="Giovana Orcioli De Maria" userId="84514bab-8c01-4268-8d62-6403176cbbcd" providerId="ADAL" clId="{3ABFE283-6953-49CB-9F26-709808CBB2A8}" dt="2021-07-09T12:27:09.324" v="97" actId="478"/>
          <ac:cxnSpMkLst>
            <pc:docMk/>
            <pc:sldMk cId="2017147694" sldId="7560"/>
            <ac:cxnSpMk id="85" creationId="{8E0CD798-92D9-4643-9F8F-AE90145E5F8E}"/>
          </ac:cxnSpMkLst>
        </pc:cxnChg>
      </pc:sldChg>
      <pc:sldChg chg="modSp mod">
        <pc:chgData name="Giovana Orcioli De Maria" userId="84514bab-8c01-4268-8d62-6403176cbbcd" providerId="ADAL" clId="{3ABFE283-6953-49CB-9F26-709808CBB2A8}" dt="2021-07-09T13:02:49.344" v="128" actId="2085"/>
        <pc:sldMkLst>
          <pc:docMk/>
          <pc:sldMk cId="3393796183" sldId="7561"/>
        </pc:sldMkLst>
        <pc:spChg chg="mod">
          <ac:chgData name="Giovana Orcioli De Maria" userId="84514bab-8c01-4268-8d62-6403176cbbcd" providerId="ADAL" clId="{3ABFE283-6953-49CB-9F26-709808CBB2A8}" dt="2021-07-09T13:02:49.344" v="128" actId="2085"/>
          <ac:spMkLst>
            <pc:docMk/>
            <pc:sldMk cId="3393796183" sldId="7561"/>
            <ac:spMk id="8" creationId="{147D4446-FD24-4534-972E-BD4B9F6865D4}"/>
          </ac:spMkLst>
        </pc:spChg>
        <pc:spChg chg="mod">
          <ac:chgData name="Giovana Orcioli De Maria" userId="84514bab-8c01-4268-8d62-6403176cbbcd" providerId="ADAL" clId="{3ABFE283-6953-49CB-9F26-709808CBB2A8}" dt="2021-07-09T13:02:49.344" v="128" actId="2085"/>
          <ac:spMkLst>
            <pc:docMk/>
            <pc:sldMk cId="3393796183" sldId="7561"/>
            <ac:spMk id="15" creationId="{1B17B8BA-3236-4719-A3BD-DAEBB77CC1B6}"/>
          </ac:spMkLst>
        </pc:spChg>
        <pc:spChg chg="mod">
          <ac:chgData name="Giovana Orcioli De Maria" userId="84514bab-8c01-4268-8d62-6403176cbbcd" providerId="ADAL" clId="{3ABFE283-6953-49CB-9F26-709808CBB2A8}" dt="2021-07-09T13:02:49.344" v="128" actId="2085"/>
          <ac:spMkLst>
            <pc:docMk/>
            <pc:sldMk cId="3393796183" sldId="7561"/>
            <ac:spMk id="17" creationId="{9116DADC-DFA5-496A-AA60-4B802406671E}"/>
          </ac:spMkLst>
        </pc:spChg>
        <pc:spChg chg="mod">
          <ac:chgData name="Giovana Orcioli De Maria" userId="84514bab-8c01-4268-8d62-6403176cbbcd" providerId="ADAL" clId="{3ABFE283-6953-49CB-9F26-709808CBB2A8}" dt="2021-07-09T13:02:49.344" v="128" actId="2085"/>
          <ac:spMkLst>
            <pc:docMk/>
            <pc:sldMk cId="3393796183" sldId="7561"/>
            <ac:spMk id="18" creationId="{E7F6FC09-86DA-4C97-BBB9-3CFFA34AC1FC}"/>
          </ac:spMkLst>
        </pc:spChg>
        <pc:graphicFrameChg chg="mod">
          <ac:chgData name="Giovana Orcioli De Maria" userId="84514bab-8c01-4268-8d62-6403176cbbcd" providerId="ADAL" clId="{3ABFE283-6953-49CB-9F26-709808CBB2A8}" dt="2021-07-09T12:25:06.109" v="40"/>
          <ac:graphicFrameMkLst>
            <pc:docMk/>
            <pc:sldMk cId="3393796183" sldId="7561"/>
            <ac:graphicFrameMk id="7" creationId="{43363A71-893A-4222-96C9-C819EDD29244}"/>
          </ac:graphicFrameMkLst>
        </pc:graphicFrameChg>
      </pc:sldChg>
      <pc:sldChg chg="modSp mod">
        <pc:chgData name="Giovana Orcioli De Maria" userId="84514bab-8c01-4268-8d62-6403176cbbcd" providerId="ADAL" clId="{3ABFE283-6953-49CB-9F26-709808CBB2A8}" dt="2021-07-09T13:03:05.225" v="131" actId="2085"/>
        <pc:sldMkLst>
          <pc:docMk/>
          <pc:sldMk cId="253627082" sldId="7562"/>
        </pc:sldMkLst>
        <pc:spChg chg="mod">
          <ac:chgData name="Giovana Orcioli De Maria" userId="84514bab-8c01-4268-8d62-6403176cbbcd" providerId="ADAL" clId="{3ABFE283-6953-49CB-9F26-709808CBB2A8}" dt="2021-07-09T13:03:05.225" v="131" actId="2085"/>
          <ac:spMkLst>
            <pc:docMk/>
            <pc:sldMk cId="253627082" sldId="7562"/>
            <ac:spMk id="19" creationId="{50EF3EAD-7BBE-435B-9E38-35AB5AF64F67}"/>
          </ac:spMkLst>
        </pc:spChg>
        <pc:spChg chg="mod">
          <ac:chgData name="Giovana Orcioli De Maria" userId="84514bab-8c01-4268-8d62-6403176cbbcd" providerId="ADAL" clId="{3ABFE283-6953-49CB-9F26-709808CBB2A8}" dt="2021-07-09T13:03:05.225" v="131" actId="2085"/>
          <ac:spMkLst>
            <pc:docMk/>
            <pc:sldMk cId="253627082" sldId="7562"/>
            <ac:spMk id="23" creationId="{10C31942-1202-4A98-B46C-6DF4351B2C50}"/>
          </ac:spMkLst>
        </pc:spChg>
        <pc:spChg chg="mod">
          <ac:chgData name="Giovana Orcioli De Maria" userId="84514bab-8c01-4268-8d62-6403176cbbcd" providerId="ADAL" clId="{3ABFE283-6953-49CB-9F26-709808CBB2A8}" dt="2021-07-09T13:03:05.225" v="131" actId="2085"/>
          <ac:spMkLst>
            <pc:docMk/>
            <pc:sldMk cId="253627082" sldId="7562"/>
            <ac:spMk id="24" creationId="{6EAB9947-FB3C-45AA-8034-C729CA3FA578}"/>
          </ac:spMkLst>
        </pc:spChg>
        <pc:spChg chg="mod">
          <ac:chgData name="Giovana Orcioli De Maria" userId="84514bab-8c01-4268-8d62-6403176cbbcd" providerId="ADAL" clId="{3ABFE283-6953-49CB-9F26-709808CBB2A8}" dt="2021-07-09T13:03:05.225" v="131" actId="2085"/>
          <ac:spMkLst>
            <pc:docMk/>
            <pc:sldMk cId="253627082" sldId="7562"/>
            <ac:spMk id="26" creationId="{987C7B3C-4BE9-4B60-B7E6-4434D8AEC8DF}"/>
          </ac:spMkLst>
        </pc:spChg>
        <pc:spChg chg="mod">
          <ac:chgData name="Giovana Orcioli De Maria" userId="84514bab-8c01-4268-8d62-6403176cbbcd" providerId="ADAL" clId="{3ABFE283-6953-49CB-9F26-709808CBB2A8}" dt="2021-07-09T13:03:05.225" v="131" actId="2085"/>
          <ac:spMkLst>
            <pc:docMk/>
            <pc:sldMk cId="253627082" sldId="7562"/>
            <ac:spMk id="35" creationId="{C74F8633-5DFB-4EB3-AEE2-8FCBCEA85D5A}"/>
          </ac:spMkLst>
        </pc:spChg>
        <pc:spChg chg="mod">
          <ac:chgData name="Giovana Orcioli De Maria" userId="84514bab-8c01-4268-8d62-6403176cbbcd" providerId="ADAL" clId="{3ABFE283-6953-49CB-9F26-709808CBB2A8}" dt="2021-07-09T13:03:05.225" v="131" actId="2085"/>
          <ac:spMkLst>
            <pc:docMk/>
            <pc:sldMk cId="253627082" sldId="7562"/>
            <ac:spMk id="52" creationId="{14AF1A63-E3D7-4C9F-A8AC-DFD4FA20C410}"/>
          </ac:spMkLst>
        </pc:spChg>
        <pc:graphicFrameChg chg="modGraphic">
          <ac:chgData name="Giovana Orcioli De Maria" userId="84514bab-8c01-4268-8d62-6403176cbbcd" providerId="ADAL" clId="{3ABFE283-6953-49CB-9F26-709808CBB2A8}" dt="2021-07-09T12:24:56.723" v="38" actId="20577"/>
          <ac:graphicFrameMkLst>
            <pc:docMk/>
            <pc:sldMk cId="253627082" sldId="7562"/>
            <ac:graphicFrameMk id="7" creationId="{43363A71-893A-4222-96C9-C819EDD29244}"/>
          </ac:graphicFrameMkLst>
        </pc:graphicFrameChg>
      </pc:sldChg>
      <pc:sldChg chg="modSp mod">
        <pc:chgData name="Giovana Orcioli De Maria" userId="84514bab-8c01-4268-8d62-6403176cbbcd" providerId="ADAL" clId="{3ABFE283-6953-49CB-9F26-709808CBB2A8}" dt="2021-07-09T13:03:35.960" v="182" actId="20577"/>
        <pc:sldMkLst>
          <pc:docMk/>
          <pc:sldMk cId="1438089745" sldId="7563"/>
        </pc:sldMkLst>
        <pc:spChg chg="mod">
          <ac:chgData name="Giovana Orcioli De Maria" userId="84514bab-8c01-4268-8d62-6403176cbbcd" providerId="ADAL" clId="{3ABFE283-6953-49CB-9F26-709808CBB2A8}" dt="2021-07-09T13:02:59.618" v="130" actId="2085"/>
          <ac:spMkLst>
            <pc:docMk/>
            <pc:sldMk cId="1438089745" sldId="7563"/>
            <ac:spMk id="16" creationId="{69748B1C-77FD-45A9-A740-A217C435CFA6}"/>
          </ac:spMkLst>
        </pc:spChg>
        <pc:spChg chg="mod">
          <ac:chgData name="Giovana Orcioli De Maria" userId="84514bab-8c01-4268-8d62-6403176cbbcd" providerId="ADAL" clId="{3ABFE283-6953-49CB-9F26-709808CBB2A8}" dt="2021-07-09T13:02:59.618" v="130" actId="2085"/>
          <ac:spMkLst>
            <pc:docMk/>
            <pc:sldMk cId="1438089745" sldId="7563"/>
            <ac:spMk id="20" creationId="{3B0B07B4-A232-4FD2-8823-C58DE7A212A3}"/>
          </ac:spMkLst>
        </pc:spChg>
        <pc:spChg chg="mod">
          <ac:chgData name="Giovana Orcioli De Maria" userId="84514bab-8c01-4268-8d62-6403176cbbcd" providerId="ADAL" clId="{3ABFE283-6953-49CB-9F26-709808CBB2A8}" dt="2021-07-09T13:02:59.618" v="130" actId="2085"/>
          <ac:spMkLst>
            <pc:docMk/>
            <pc:sldMk cId="1438089745" sldId="7563"/>
            <ac:spMk id="21" creationId="{B0DC92F2-7696-4508-85C0-D6C685587EA0}"/>
          </ac:spMkLst>
        </pc:spChg>
        <pc:spChg chg="mod">
          <ac:chgData name="Giovana Orcioli De Maria" userId="84514bab-8c01-4268-8d62-6403176cbbcd" providerId="ADAL" clId="{3ABFE283-6953-49CB-9F26-709808CBB2A8}" dt="2021-07-09T13:02:59.618" v="130" actId="2085"/>
          <ac:spMkLst>
            <pc:docMk/>
            <pc:sldMk cId="1438089745" sldId="7563"/>
            <ac:spMk id="22" creationId="{F5EB312E-550C-451C-877A-D47799304719}"/>
          </ac:spMkLst>
        </pc:spChg>
        <pc:spChg chg="mod">
          <ac:chgData name="Giovana Orcioli De Maria" userId="84514bab-8c01-4268-8d62-6403176cbbcd" providerId="ADAL" clId="{3ABFE283-6953-49CB-9F26-709808CBB2A8}" dt="2021-07-09T13:03:35.960" v="182" actId="20577"/>
          <ac:spMkLst>
            <pc:docMk/>
            <pc:sldMk cId="1438089745" sldId="7563"/>
            <ac:spMk id="42" creationId="{C210AEA1-5360-4B75-96D2-4C01238D7768}"/>
          </ac:spMkLst>
        </pc:spChg>
        <pc:cxnChg chg="mod">
          <ac:chgData name="Giovana Orcioli De Maria" userId="84514bab-8c01-4268-8d62-6403176cbbcd" providerId="ADAL" clId="{3ABFE283-6953-49CB-9F26-709808CBB2A8}" dt="2021-07-07T17:53:38.477" v="14" actId="14100"/>
          <ac:cxnSpMkLst>
            <pc:docMk/>
            <pc:sldMk cId="1438089745" sldId="7563"/>
            <ac:cxnSpMk id="11" creationId="{50DB2CB8-ED27-49C0-8D1A-6B51443059A7}"/>
          </ac:cxnSpMkLst>
        </pc:cxnChg>
      </pc:sldChg>
      <pc:sldChg chg="delSp modSp mod">
        <pc:chgData name="Giovana Orcioli De Maria" userId="84514bab-8c01-4268-8d62-6403176cbbcd" providerId="ADAL" clId="{3ABFE283-6953-49CB-9F26-709808CBB2A8}" dt="2021-07-09T12:26:06.043" v="68" actId="404"/>
        <pc:sldMkLst>
          <pc:docMk/>
          <pc:sldMk cId="705815233" sldId="7564"/>
        </pc:sldMkLst>
        <pc:spChg chg="mod">
          <ac:chgData name="Giovana Orcioli De Maria" userId="84514bab-8c01-4268-8d62-6403176cbbcd" providerId="ADAL" clId="{3ABFE283-6953-49CB-9F26-709808CBB2A8}" dt="2021-07-07T21:14:15.113" v="15" actId="20577"/>
          <ac:spMkLst>
            <pc:docMk/>
            <pc:sldMk cId="705815233" sldId="7564"/>
            <ac:spMk id="2" creationId="{00000000-0000-0000-0000-000000000000}"/>
          </ac:spMkLst>
        </pc:spChg>
        <pc:spChg chg="mod">
          <ac:chgData name="Giovana Orcioli De Maria" userId="84514bab-8c01-4268-8d62-6403176cbbcd" providerId="ADAL" clId="{3ABFE283-6953-49CB-9F26-709808CBB2A8}" dt="2021-07-09T12:26:06.043" v="68" actId="404"/>
          <ac:spMkLst>
            <pc:docMk/>
            <pc:sldMk cId="705815233" sldId="7564"/>
            <ac:spMk id="3" creationId="{6433BBF8-5C75-41FD-936F-799EB3A664A8}"/>
          </ac:spMkLst>
        </pc:spChg>
        <pc:spChg chg="del">
          <ac:chgData name="Giovana Orcioli De Maria" userId="84514bab-8c01-4268-8d62-6403176cbbcd" providerId="ADAL" clId="{3ABFE283-6953-49CB-9F26-709808CBB2A8}" dt="2021-07-07T17:52:39.621" v="6" actId="478"/>
          <ac:spMkLst>
            <pc:docMk/>
            <pc:sldMk cId="705815233" sldId="7564"/>
            <ac:spMk id="17" creationId="{40FC72A2-CA15-49E8-A1E7-06A119C01CDC}"/>
          </ac:spMkLst>
        </pc:spChg>
        <pc:spChg chg="mod">
          <ac:chgData name="Giovana Orcioli De Maria" userId="84514bab-8c01-4268-8d62-6403176cbbcd" providerId="ADAL" clId="{3ABFE283-6953-49CB-9F26-709808CBB2A8}" dt="2021-07-09T12:26:06.043" v="68" actId="404"/>
          <ac:spMkLst>
            <pc:docMk/>
            <pc:sldMk cId="705815233" sldId="7564"/>
            <ac:spMk id="33" creationId="{8AD5A614-A300-4265-BB42-79B90CD274B7}"/>
          </ac:spMkLst>
        </pc:spChg>
        <pc:spChg chg="mod">
          <ac:chgData name="Giovana Orcioli De Maria" userId="84514bab-8c01-4268-8d62-6403176cbbcd" providerId="ADAL" clId="{3ABFE283-6953-49CB-9F26-709808CBB2A8}" dt="2021-07-09T12:26:06.043" v="68" actId="404"/>
          <ac:spMkLst>
            <pc:docMk/>
            <pc:sldMk cId="705815233" sldId="7564"/>
            <ac:spMk id="34" creationId="{528C404A-22F1-4D60-9512-6AC44BAF4BBD}"/>
          </ac:spMkLst>
        </pc:spChg>
        <pc:spChg chg="mod">
          <ac:chgData name="Giovana Orcioli De Maria" userId="84514bab-8c01-4268-8d62-6403176cbbcd" providerId="ADAL" clId="{3ABFE283-6953-49CB-9F26-709808CBB2A8}" dt="2021-07-09T12:26:06.043" v="68" actId="404"/>
          <ac:spMkLst>
            <pc:docMk/>
            <pc:sldMk cId="705815233" sldId="7564"/>
            <ac:spMk id="37" creationId="{2C8E11E4-2E37-41B3-8E8D-38F306A092E8}"/>
          </ac:spMkLst>
        </pc:spChg>
        <pc:spChg chg="del">
          <ac:chgData name="Giovana Orcioli De Maria" userId="84514bab-8c01-4268-8d62-6403176cbbcd" providerId="ADAL" clId="{3ABFE283-6953-49CB-9F26-709808CBB2A8}" dt="2021-07-07T17:52:25.578" v="1" actId="478"/>
          <ac:spMkLst>
            <pc:docMk/>
            <pc:sldMk cId="705815233" sldId="7564"/>
            <ac:spMk id="38" creationId="{ADEC22E7-4E0B-487F-901B-825EF5F2BA94}"/>
          </ac:spMkLst>
        </pc:spChg>
        <pc:spChg chg="del">
          <ac:chgData name="Giovana Orcioli De Maria" userId="84514bab-8c01-4268-8d62-6403176cbbcd" providerId="ADAL" clId="{3ABFE283-6953-49CB-9F26-709808CBB2A8}" dt="2021-07-07T17:52:25.578" v="1" actId="478"/>
          <ac:spMkLst>
            <pc:docMk/>
            <pc:sldMk cId="705815233" sldId="7564"/>
            <ac:spMk id="40" creationId="{F110CE93-2F56-49B8-A66F-6BDF6B618FC3}"/>
          </ac:spMkLst>
        </pc:spChg>
        <pc:spChg chg="mod">
          <ac:chgData name="Giovana Orcioli De Maria" userId="84514bab-8c01-4268-8d62-6403176cbbcd" providerId="ADAL" clId="{3ABFE283-6953-49CB-9F26-709808CBB2A8}" dt="2021-07-09T12:26:06.043" v="68" actId="404"/>
          <ac:spMkLst>
            <pc:docMk/>
            <pc:sldMk cId="705815233" sldId="7564"/>
            <ac:spMk id="42" creationId="{1C002942-70CD-466D-91DB-42CB2927B1BB}"/>
          </ac:spMkLst>
        </pc:spChg>
        <pc:grpChg chg="mod">
          <ac:chgData name="Giovana Orcioli De Maria" userId="84514bab-8c01-4268-8d62-6403176cbbcd" providerId="ADAL" clId="{3ABFE283-6953-49CB-9F26-709808CBB2A8}" dt="2021-07-07T17:53:17.131" v="13" actId="1076"/>
          <ac:grpSpMkLst>
            <pc:docMk/>
            <pc:sldMk cId="705815233" sldId="7564"/>
            <ac:grpSpMk id="16" creationId="{DB4C7F17-D214-49D6-85A8-9EE19429E99D}"/>
          </ac:grpSpMkLst>
        </pc:grpChg>
        <pc:picChg chg="mod">
          <ac:chgData name="Giovana Orcioli De Maria" userId="84514bab-8c01-4268-8d62-6403176cbbcd" providerId="ADAL" clId="{3ABFE283-6953-49CB-9F26-709808CBB2A8}" dt="2021-07-07T17:53:17.131" v="13" actId="1076"/>
          <ac:picMkLst>
            <pc:docMk/>
            <pc:sldMk cId="705815233" sldId="7564"/>
            <ac:picMk id="6" creationId="{F011895E-B039-4ECA-9175-651D1DE18925}"/>
          </ac:picMkLst>
        </pc:picChg>
        <pc:picChg chg="mod">
          <ac:chgData name="Giovana Orcioli De Maria" userId="84514bab-8c01-4268-8d62-6403176cbbcd" providerId="ADAL" clId="{3ABFE283-6953-49CB-9F26-709808CBB2A8}" dt="2021-07-07T17:53:17.131" v="13" actId="1076"/>
          <ac:picMkLst>
            <pc:docMk/>
            <pc:sldMk cId="705815233" sldId="7564"/>
            <ac:picMk id="9" creationId="{BA24FBCD-0806-4EFC-97C9-E9481CC215C6}"/>
          </ac:picMkLst>
        </pc:picChg>
        <pc:picChg chg="mod">
          <ac:chgData name="Giovana Orcioli De Maria" userId="84514bab-8c01-4268-8d62-6403176cbbcd" providerId="ADAL" clId="{3ABFE283-6953-49CB-9F26-709808CBB2A8}" dt="2021-07-07T17:53:17.131" v="13" actId="1076"/>
          <ac:picMkLst>
            <pc:docMk/>
            <pc:sldMk cId="705815233" sldId="7564"/>
            <ac:picMk id="27" creationId="{B04D057F-A97B-44BB-ACB5-CD2D50442520}"/>
          </ac:picMkLst>
        </pc:picChg>
        <pc:picChg chg="del">
          <ac:chgData name="Giovana Orcioli De Maria" userId="84514bab-8c01-4268-8d62-6403176cbbcd" providerId="ADAL" clId="{3ABFE283-6953-49CB-9F26-709808CBB2A8}" dt="2021-07-07T17:52:25.578" v="1" actId="478"/>
          <ac:picMkLst>
            <pc:docMk/>
            <pc:sldMk cId="705815233" sldId="7564"/>
            <ac:picMk id="28" creationId="{DE3DAF3C-3DAC-48F8-B0F4-F9AB328939C3}"/>
          </ac:picMkLst>
        </pc:picChg>
        <pc:picChg chg="del">
          <ac:chgData name="Giovana Orcioli De Maria" userId="84514bab-8c01-4268-8d62-6403176cbbcd" providerId="ADAL" clId="{3ABFE283-6953-49CB-9F26-709808CBB2A8}" dt="2021-07-07T17:52:25.578" v="1" actId="478"/>
          <ac:picMkLst>
            <pc:docMk/>
            <pc:sldMk cId="705815233" sldId="7564"/>
            <ac:picMk id="29" creationId="{D219A4E7-D702-4261-97F5-E45FE12B7BB2}"/>
          </ac:picMkLst>
        </pc:picChg>
        <pc:picChg chg="mod">
          <ac:chgData name="Giovana Orcioli De Maria" userId="84514bab-8c01-4268-8d62-6403176cbbcd" providerId="ADAL" clId="{3ABFE283-6953-49CB-9F26-709808CBB2A8}" dt="2021-07-07T17:53:17.131" v="13" actId="1076"/>
          <ac:picMkLst>
            <pc:docMk/>
            <pc:sldMk cId="705815233" sldId="7564"/>
            <ac:picMk id="30" creationId="{370EEEFD-C59D-4D96-B91A-5BE4DA9FD06F}"/>
          </ac:picMkLst>
        </pc:picChg>
      </pc:sldChg>
      <pc:sldChg chg="modSp del mod">
        <pc:chgData name="Giovana Orcioli De Maria" userId="84514bab-8c01-4268-8d62-6403176cbbcd" providerId="ADAL" clId="{3ABFE283-6953-49CB-9F26-709808CBB2A8}" dt="2021-07-09T12:25:10.571" v="41" actId="47"/>
        <pc:sldMkLst>
          <pc:docMk/>
          <pc:sldMk cId="2665162559" sldId="7565"/>
        </pc:sldMkLst>
        <pc:cxnChg chg="mod">
          <ac:chgData name="Giovana Orcioli De Maria" userId="84514bab-8c01-4268-8d62-6403176cbbcd" providerId="ADAL" clId="{3ABFE283-6953-49CB-9F26-709808CBB2A8}" dt="2021-07-07T17:52:07.202" v="0" actId="14100"/>
          <ac:cxnSpMkLst>
            <pc:docMk/>
            <pc:sldMk cId="2665162559" sldId="7565"/>
            <ac:cxnSpMk id="11" creationId="{DF782AD1-7697-46BD-B574-FC693FCD6658}"/>
          </ac:cxnSpMkLst>
        </pc:cxnChg>
      </pc:sldChg>
    </pc:docChg>
  </pc:docChgLst>
  <pc:docChgLst>
    <pc:chgData name="Giovana Orcioli De Maria" userId="84514bab-8c01-4268-8d62-6403176cbbcd" providerId="ADAL" clId="{D1515C31-1392-4F7C-A0E1-7F43F1F397F0}"/>
    <pc:docChg chg="undo custSel addSld delSld modSld modSection">
      <pc:chgData name="Giovana Orcioli De Maria" userId="84514bab-8c01-4268-8d62-6403176cbbcd" providerId="ADAL" clId="{D1515C31-1392-4F7C-A0E1-7F43F1F397F0}" dt="2021-07-07T15:11:08.660" v="915" actId="1076"/>
      <pc:docMkLst>
        <pc:docMk/>
      </pc:docMkLst>
      <pc:sldChg chg="addSp delSp modSp mod">
        <pc:chgData name="Giovana Orcioli De Maria" userId="84514bab-8c01-4268-8d62-6403176cbbcd" providerId="ADAL" clId="{D1515C31-1392-4F7C-A0E1-7F43F1F397F0}" dt="2021-07-07T11:28:12.726" v="2" actId="478"/>
        <pc:sldMkLst>
          <pc:docMk/>
          <pc:sldMk cId="436255274" sldId="497"/>
        </pc:sldMkLst>
        <pc:spChg chg="del">
          <ac:chgData name="Giovana Orcioli De Maria" userId="84514bab-8c01-4268-8d62-6403176cbbcd" providerId="ADAL" clId="{D1515C31-1392-4F7C-A0E1-7F43F1F397F0}" dt="2021-07-07T11:28:09.620" v="1" actId="478"/>
          <ac:spMkLst>
            <pc:docMk/>
            <pc:sldMk cId="436255274" sldId="497"/>
            <ac:spMk id="2" creationId="{00000000-0000-0000-0000-000000000000}"/>
          </ac:spMkLst>
        </pc:spChg>
        <pc:spChg chg="add del mod">
          <ac:chgData name="Giovana Orcioli De Maria" userId="84514bab-8c01-4268-8d62-6403176cbbcd" providerId="ADAL" clId="{D1515C31-1392-4F7C-A0E1-7F43F1F397F0}" dt="2021-07-07T11:28:12.726" v="2" actId="478"/>
          <ac:spMkLst>
            <pc:docMk/>
            <pc:sldMk cId="436255274" sldId="497"/>
            <ac:spMk id="6" creationId="{27930FD5-E78A-44E1-BF2D-D87C002F59B5}"/>
          </ac:spMkLst>
        </pc:spChg>
        <pc:picChg chg="mod">
          <ac:chgData name="Giovana Orcioli De Maria" userId="84514bab-8c01-4268-8d62-6403176cbbcd" providerId="ADAL" clId="{D1515C31-1392-4F7C-A0E1-7F43F1F397F0}" dt="2021-07-07T11:28:02.898" v="0"/>
          <ac:picMkLst>
            <pc:docMk/>
            <pc:sldMk cId="436255274" sldId="497"/>
            <ac:picMk id="5" creationId="{86A6D981-3EA5-4929-8C02-6254BCA8FE37}"/>
          </ac:picMkLst>
        </pc:picChg>
      </pc:sldChg>
      <pc:sldChg chg="delSp modSp mod">
        <pc:chgData name="Giovana Orcioli De Maria" userId="84514bab-8c01-4268-8d62-6403176cbbcd" providerId="ADAL" clId="{D1515C31-1392-4F7C-A0E1-7F43F1F397F0}" dt="2021-07-07T13:48:34.980" v="489" actId="1076"/>
        <pc:sldMkLst>
          <pc:docMk/>
          <pc:sldMk cId="2528493538" sldId="7559"/>
        </pc:sldMkLst>
        <pc:spChg chg="mod">
          <ac:chgData name="Giovana Orcioli De Maria" userId="84514bab-8c01-4268-8d62-6403176cbbcd" providerId="ADAL" clId="{D1515C31-1392-4F7C-A0E1-7F43F1F397F0}" dt="2021-07-07T13:48:34.980" v="489" actId="1076"/>
          <ac:spMkLst>
            <pc:docMk/>
            <pc:sldMk cId="2528493538" sldId="7559"/>
            <ac:spMk id="17" creationId="{9116DADC-DFA5-496A-AA60-4B802406671E}"/>
          </ac:spMkLst>
        </pc:spChg>
        <pc:spChg chg="del">
          <ac:chgData name="Giovana Orcioli De Maria" userId="84514bab-8c01-4268-8d62-6403176cbbcd" providerId="ADAL" clId="{D1515C31-1392-4F7C-A0E1-7F43F1F397F0}" dt="2021-07-07T13:48:28.886" v="486" actId="478"/>
          <ac:spMkLst>
            <pc:docMk/>
            <pc:sldMk cId="2528493538" sldId="7559"/>
            <ac:spMk id="18" creationId="{E7F6FC09-86DA-4C97-BBB9-3CFFA34AC1FC}"/>
          </ac:spMkLst>
        </pc:spChg>
        <pc:graphicFrameChg chg="modGraphic">
          <ac:chgData name="Giovana Orcioli De Maria" userId="84514bab-8c01-4268-8d62-6403176cbbcd" providerId="ADAL" clId="{D1515C31-1392-4F7C-A0E1-7F43F1F397F0}" dt="2021-07-07T13:48:26.633" v="485" actId="14100"/>
          <ac:graphicFrameMkLst>
            <pc:docMk/>
            <pc:sldMk cId="2528493538" sldId="7559"/>
            <ac:graphicFrameMk id="7" creationId="{43363A71-893A-4222-96C9-C819EDD29244}"/>
          </ac:graphicFrameMkLst>
        </pc:graphicFrameChg>
        <pc:cxnChg chg="del mod">
          <ac:chgData name="Giovana Orcioli De Maria" userId="84514bab-8c01-4268-8d62-6403176cbbcd" providerId="ADAL" clId="{D1515C31-1392-4F7C-A0E1-7F43F1F397F0}" dt="2021-07-07T13:48:29.951" v="487" actId="478"/>
          <ac:cxnSpMkLst>
            <pc:docMk/>
            <pc:sldMk cId="2528493538" sldId="7559"/>
            <ac:cxnSpMk id="26" creationId="{F838C8A1-D8AF-4193-9A64-F67679142D3A}"/>
          </ac:cxnSpMkLst>
        </pc:cxnChg>
        <pc:cxnChg chg="mod">
          <ac:chgData name="Giovana Orcioli De Maria" userId="84514bab-8c01-4268-8d62-6403176cbbcd" providerId="ADAL" clId="{D1515C31-1392-4F7C-A0E1-7F43F1F397F0}" dt="2021-07-07T13:48:34.980" v="489" actId="1076"/>
          <ac:cxnSpMkLst>
            <pc:docMk/>
            <pc:sldMk cId="2528493538" sldId="7559"/>
            <ac:cxnSpMk id="30" creationId="{758F3704-FAA3-4B5E-9C3E-2553DF5AF2A1}"/>
          </ac:cxnSpMkLst>
        </pc:cxnChg>
        <pc:cxnChg chg="mod">
          <ac:chgData name="Giovana Orcioli De Maria" userId="84514bab-8c01-4268-8d62-6403176cbbcd" providerId="ADAL" clId="{D1515C31-1392-4F7C-A0E1-7F43F1F397F0}" dt="2021-07-07T13:48:34.980" v="489" actId="1076"/>
          <ac:cxnSpMkLst>
            <pc:docMk/>
            <pc:sldMk cId="2528493538" sldId="7559"/>
            <ac:cxnSpMk id="35" creationId="{B552C016-1854-4500-86A4-A133E6BB9859}"/>
          </ac:cxnSpMkLst>
        </pc:cxnChg>
      </pc:sldChg>
      <pc:sldChg chg="modSp mod">
        <pc:chgData name="Giovana Orcioli De Maria" userId="84514bab-8c01-4268-8d62-6403176cbbcd" providerId="ADAL" clId="{D1515C31-1392-4F7C-A0E1-7F43F1F397F0}" dt="2021-07-07T11:29:24.495" v="132" actId="1076"/>
        <pc:sldMkLst>
          <pc:docMk/>
          <pc:sldMk cId="2017147694" sldId="7560"/>
        </pc:sldMkLst>
        <pc:spChg chg="mod">
          <ac:chgData name="Giovana Orcioli De Maria" userId="84514bab-8c01-4268-8d62-6403176cbbcd" providerId="ADAL" clId="{D1515C31-1392-4F7C-A0E1-7F43F1F397F0}" dt="2021-07-07T11:29:21.736" v="131" actId="1076"/>
          <ac:spMkLst>
            <pc:docMk/>
            <pc:sldMk cId="2017147694" sldId="7560"/>
            <ac:spMk id="43" creationId="{6546A237-D73B-4E3F-B20F-4BE674BDC01E}"/>
          </ac:spMkLst>
        </pc:spChg>
        <pc:spChg chg="mod">
          <ac:chgData name="Giovana Orcioli De Maria" userId="84514bab-8c01-4268-8d62-6403176cbbcd" providerId="ADAL" clId="{D1515C31-1392-4F7C-A0E1-7F43F1F397F0}" dt="2021-07-07T11:29:21.736" v="131" actId="1076"/>
          <ac:spMkLst>
            <pc:docMk/>
            <pc:sldMk cId="2017147694" sldId="7560"/>
            <ac:spMk id="44" creationId="{231C3827-53CC-4933-A3E4-AA2C1021B095}"/>
          </ac:spMkLst>
        </pc:spChg>
        <pc:spChg chg="mod">
          <ac:chgData name="Giovana Orcioli De Maria" userId="84514bab-8c01-4268-8d62-6403176cbbcd" providerId="ADAL" clId="{D1515C31-1392-4F7C-A0E1-7F43F1F397F0}" dt="2021-07-07T11:29:24.495" v="132" actId="1076"/>
          <ac:spMkLst>
            <pc:docMk/>
            <pc:sldMk cId="2017147694" sldId="7560"/>
            <ac:spMk id="55" creationId="{4B80D1B5-7028-4BED-9B47-AA4B90A01C26}"/>
          </ac:spMkLst>
        </pc:spChg>
        <pc:cxnChg chg="mod">
          <ac:chgData name="Giovana Orcioli De Maria" userId="84514bab-8c01-4268-8d62-6403176cbbcd" providerId="ADAL" clId="{D1515C31-1392-4F7C-A0E1-7F43F1F397F0}" dt="2021-07-07T11:29:21.736" v="131" actId="1076"/>
          <ac:cxnSpMkLst>
            <pc:docMk/>
            <pc:sldMk cId="2017147694" sldId="7560"/>
            <ac:cxnSpMk id="45" creationId="{E4DB9FCD-376D-489C-9E12-40AE6C684A66}"/>
          </ac:cxnSpMkLst>
        </pc:cxnChg>
        <pc:cxnChg chg="mod">
          <ac:chgData name="Giovana Orcioli De Maria" userId="84514bab-8c01-4268-8d62-6403176cbbcd" providerId="ADAL" clId="{D1515C31-1392-4F7C-A0E1-7F43F1F397F0}" dt="2021-07-07T11:29:21.736" v="131" actId="1076"/>
          <ac:cxnSpMkLst>
            <pc:docMk/>
            <pc:sldMk cId="2017147694" sldId="7560"/>
            <ac:cxnSpMk id="49" creationId="{684FFAD3-C3F1-42AE-AFD3-99B35894BD3C}"/>
          </ac:cxnSpMkLst>
        </pc:cxnChg>
        <pc:cxnChg chg="mod">
          <ac:chgData name="Giovana Orcioli De Maria" userId="84514bab-8c01-4268-8d62-6403176cbbcd" providerId="ADAL" clId="{D1515C31-1392-4F7C-A0E1-7F43F1F397F0}" dt="2021-07-07T11:29:21.736" v="131" actId="1076"/>
          <ac:cxnSpMkLst>
            <pc:docMk/>
            <pc:sldMk cId="2017147694" sldId="7560"/>
            <ac:cxnSpMk id="52" creationId="{3A688926-6D07-430C-B14A-BFE055CE10DB}"/>
          </ac:cxnSpMkLst>
        </pc:cxnChg>
      </pc:sldChg>
      <pc:sldChg chg="delSp modSp mod">
        <pc:chgData name="Giovana Orcioli De Maria" userId="84514bab-8c01-4268-8d62-6403176cbbcd" providerId="ADAL" clId="{D1515C31-1392-4F7C-A0E1-7F43F1F397F0}" dt="2021-07-07T15:10:06.180" v="866" actId="14100"/>
        <pc:sldMkLst>
          <pc:docMk/>
          <pc:sldMk cId="3393796183" sldId="7561"/>
        </pc:sldMkLst>
        <pc:spChg chg="mod">
          <ac:chgData name="Giovana Orcioli De Maria" userId="84514bab-8c01-4268-8d62-6403176cbbcd" providerId="ADAL" clId="{D1515C31-1392-4F7C-A0E1-7F43F1F397F0}" dt="2021-07-07T13:49:33.166" v="525" actId="14100"/>
          <ac:spMkLst>
            <pc:docMk/>
            <pc:sldMk cId="3393796183" sldId="7561"/>
            <ac:spMk id="8" creationId="{147D4446-FD24-4534-972E-BD4B9F6865D4}"/>
          </ac:spMkLst>
        </pc:spChg>
        <pc:spChg chg="mod">
          <ac:chgData name="Giovana Orcioli De Maria" userId="84514bab-8c01-4268-8d62-6403176cbbcd" providerId="ADAL" clId="{D1515C31-1392-4F7C-A0E1-7F43F1F397F0}" dt="2021-07-07T13:49:00.623" v="495" actId="1076"/>
          <ac:spMkLst>
            <pc:docMk/>
            <pc:sldMk cId="3393796183" sldId="7561"/>
            <ac:spMk id="15" creationId="{1B17B8BA-3236-4719-A3BD-DAEBB77CC1B6}"/>
          </ac:spMkLst>
        </pc:spChg>
        <pc:spChg chg="del">
          <ac:chgData name="Giovana Orcioli De Maria" userId="84514bab-8c01-4268-8d62-6403176cbbcd" providerId="ADAL" clId="{D1515C31-1392-4F7C-A0E1-7F43F1F397F0}" dt="2021-07-07T13:48:44.854" v="490" actId="478"/>
          <ac:spMkLst>
            <pc:docMk/>
            <pc:sldMk cId="3393796183" sldId="7561"/>
            <ac:spMk id="16" creationId="{69748B1C-77FD-45A9-A740-A217C435CFA6}"/>
          </ac:spMkLst>
        </pc:spChg>
        <pc:spChg chg="mod">
          <ac:chgData name="Giovana Orcioli De Maria" userId="84514bab-8c01-4268-8d62-6403176cbbcd" providerId="ADAL" clId="{D1515C31-1392-4F7C-A0E1-7F43F1F397F0}" dt="2021-07-07T13:49:31.205" v="524" actId="1076"/>
          <ac:spMkLst>
            <pc:docMk/>
            <pc:sldMk cId="3393796183" sldId="7561"/>
            <ac:spMk id="18" creationId="{E7F6FC09-86DA-4C97-BBB9-3CFFA34AC1FC}"/>
          </ac:spMkLst>
        </pc:spChg>
        <pc:graphicFrameChg chg="modGraphic">
          <ac:chgData name="Giovana Orcioli De Maria" userId="84514bab-8c01-4268-8d62-6403176cbbcd" providerId="ADAL" clId="{D1515C31-1392-4F7C-A0E1-7F43F1F397F0}" dt="2021-07-07T13:49:07.890" v="521" actId="20577"/>
          <ac:graphicFrameMkLst>
            <pc:docMk/>
            <pc:sldMk cId="3393796183" sldId="7561"/>
            <ac:graphicFrameMk id="7" creationId="{43363A71-893A-4222-96C9-C819EDD29244}"/>
          </ac:graphicFrameMkLst>
        </pc:graphicFrameChg>
        <pc:cxnChg chg="mod">
          <ac:chgData name="Giovana Orcioli De Maria" userId="84514bab-8c01-4268-8d62-6403176cbbcd" providerId="ADAL" clId="{D1515C31-1392-4F7C-A0E1-7F43F1F397F0}" dt="2021-07-07T13:49:33.166" v="525" actId="14100"/>
          <ac:cxnSpMkLst>
            <pc:docMk/>
            <pc:sldMk cId="3393796183" sldId="7561"/>
            <ac:cxnSpMk id="14" creationId="{E49B77DD-21C1-497E-B002-574A0E73683E}"/>
          </ac:cxnSpMkLst>
        </pc:cxnChg>
        <pc:cxnChg chg="mod">
          <ac:chgData name="Giovana Orcioli De Maria" userId="84514bab-8c01-4268-8d62-6403176cbbcd" providerId="ADAL" clId="{D1515C31-1392-4F7C-A0E1-7F43F1F397F0}" dt="2021-07-07T15:10:06.180" v="866" actId="14100"/>
          <ac:cxnSpMkLst>
            <pc:docMk/>
            <pc:sldMk cId="3393796183" sldId="7561"/>
            <ac:cxnSpMk id="26" creationId="{F838C8A1-D8AF-4193-9A64-F67679142D3A}"/>
          </ac:cxnSpMkLst>
        </pc:cxnChg>
        <pc:cxnChg chg="del mod">
          <ac:chgData name="Giovana Orcioli De Maria" userId="84514bab-8c01-4268-8d62-6403176cbbcd" providerId="ADAL" clId="{D1515C31-1392-4F7C-A0E1-7F43F1F397F0}" dt="2021-07-07T13:48:46.917" v="491" actId="478"/>
          <ac:cxnSpMkLst>
            <pc:docMk/>
            <pc:sldMk cId="3393796183" sldId="7561"/>
            <ac:cxnSpMk id="27" creationId="{27AE6E0E-5B41-4506-AC88-C3347AED6747}"/>
          </ac:cxnSpMkLst>
        </pc:cxnChg>
        <pc:cxnChg chg="mod">
          <ac:chgData name="Giovana Orcioli De Maria" userId="84514bab-8c01-4268-8d62-6403176cbbcd" providerId="ADAL" clId="{D1515C31-1392-4F7C-A0E1-7F43F1F397F0}" dt="2021-07-07T13:49:31.205" v="524" actId="1076"/>
          <ac:cxnSpMkLst>
            <pc:docMk/>
            <pc:sldMk cId="3393796183" sldId="7561"/>
            <ac:cxnSpMk id="32" creationId="{952A6401-F622-450D-A294-5E8F90051561}"/>
          </ac:cxnSpMkLst>
        </pc:cxnChg>
      </pc:sldChg>
      <pc:sldChg chg="modSp mod">
        <pc:chgData name="Giovana Orcioli De Maria" userId="84514bab-8c01-4268-8d62-6403176cbbcd" providerId="ADAL" clId="{D1515C31-1392-4F7C-A0E1-7F43F1F397F0}" dt="2021-07-07T13:46:31.686" v="420" actId="1582"/>
        <pc:sldMkLst>
          <pc:docMk/>
          <pc:sldMk cId="253627082" sldId="7562"/>
        </pc:sldMkLst>
        <pc:spChg chg="mod">
          <ac:chgData name="Giovana Orcioli De Maria" userId="84514bab-8c01-4268-8d62-6403176cbbcd" providerId="ADAL" clId="{D1515C31-1392-4F7C-A0E1-7F43F1F397F0}" dt="2021-07-07T13:46:27.254" v="419" actId="1076"/>
          <ac:spMkLst>
            <pc:docMk/>
            <pc:sldMk cId="253627082" sldId="7562"/>
            <ac:spMk id="19" creationId="{50EF3EAD-7BBE-435B-9E38-35AB5AF64F67}"/>
          </ac:spMkLst>
        </pc:spChg>
        <pc:spChg chg="mod">
          <ac:chgData name="Giovana Orcioli De Maria" userId="84514bab-8c01-4268-8d62-6403176cbbcd" providerId="ADAL" clId="{D1515C31-1392-4F7C-A0E1-7F43F1F397F0}" dt="2021-07-07T13:46:22.295" v="417" actId="1076"/>
          <ac:spMkLst>
            <pc:docMk/>
            <pc:sldMk cId="253627082" sldId="7562"/>
            <ac:spMk id="24" creationId="{6EAB9947-FB3C-45AA-8034-C729CA3FA578}"/>
          </ac:spMkLst>
        </pc:spChg>
        <pc:spChg chg="mod">
          <ac:chgData name="Giovana Orcioli De Maria" userId="84514bab-8c01-4268-8d62-6403176cbbcd" providerId="ADAL" clId="{D1515C31-1392-4F7C-A0E1-7F43F1F397F0}" dt="2021-07-07T13:29:54.992" v="299" actId="20577"/>
          <ac:spMkLst>
            <pc:docMk/>
            <pc:sldMk cId="253627082" sldId="7562"/>
            <ac:spMk id="35" creationId="{C74F8633-5DFB-4EB3-AEE2-8FCBCEA85D5A}"/>
          </ac:spMkLst>
        </pc:spChg>
        <pc:graphicFrameChg chg="modGraphic">
          <ac:chgData name="Giovana Orcioli De Maria" userId="84514bab-8c01-4268-8d62-6403176cbbcd" providerId="ADAL" clId="{D1515C31-1392-4F7C-A0E1-7F43F1F397F0}" dt="2021-07-07T13:29:24.879" v="280" actId="20577"/>
          <ac:graphicFrameMkLst>
            <pc:docMk/>
            <pc:sldMk cId="253627082" sldId="7562"/>
            <ac:graphicFrameMk id="7" creationId="{43363A71-893A-4222-96C9-C819EDD29244}"/>
          </ac:graphicFrameMkLst>
        </pc:graphicFrameChg>
        <pc:cxnChg chg="mod">
          <ac:chgData name="Giovana Orcioli De Maria" userId="84514bab-8c01-4268-8d62-6403176cbbcd" providerId="ADAL" clId="{D1515C31-1392-4F7C-A0E1-7F43F1F397F0}" dt="2021-07-07T13:46:31.686" v="420" actId="1582"/>
          <ac:cxnSpMkLst>
            <pc:docMk/>
            <pc:sldMk cId="253627082" sldId="7562"/>
            <ac:cxnSpMk id="5" creationId="{462DE466-6B7E-4613-BD89-B9432D0ED43B}"/>
          </ac:cxnSpMkLst>
        </pc:cxnChg>
        <pc:cxnChg chg="mod">
          <ac:chgData name="Giovana Orcioli De Maria" userId="84514bab-8c01-4268-8d62-6403176cbbcd" providerId="ADAL" clId="{D1515C31-1392-4F7C-A0E1-7F43F1F397F0}" dt="2021-07-07T13:46:27.254" v="419" actId="1076"/>
          <ac:cxnSpMkLst>
            <pc:docMk/>
            <pc:sldMk cId="253627082" sldId="7562"/>
            <ac:cxnSpMk id="20" creationId="{5C2B6AE9-CB9D-49DC-BFE4-2D27C48209BE}"/>
          </ac:cxnSpMkLst>
        </pc:cxnChg>
        <pc:cxnChg chg="mod">
          <ac:chgData name="Giovana Orcioli De Maria" userId="84514bab-8c01-4268-8d62-6403176cbbcd" providerId="ADAL" clId="{D1515C31-1392-4F7C-A0E1-7F43F1F397F0}" dt="2021-07-07T13:46:22.295" v="417" actId="1076"/>
          <ac:cxnSpMkLst>
            <pc:docMk/>
            <pc:sldMk cId="253627082" sldId="7562"/>
            <ac:cxnSpMk id="32" creationId="{952A6401-F622-450D-A294-5E8F90051561}"/>
          </ac:cxnSpMkLst>
        </pc:cxnChg>
      </pc:sldChg>
      <pc:sldChg chg="addSp delSp modSp mod">
        <pc:chgData name="Giovana Orcioli De Maria" userId="84514bab-8c01-4268-8d62-6403176cbbcd" providerId="ADAL" clId="{D1515C31-1392-4F7C-A0E1-7F43F1F397F0}" dt="2021-07-07T14:43:51.430" v="865" actId="14100"/>
        <pc:sldMkLst>
          <pc:docMk/>
          <pc:sldMk cId="1438089745" sldId="7563"/>
        </pc:sldMkLst>
        <pc:spChg chg="mod">
          <ac:chgData name="Giovana Orcioli De Maria" userId="84514bab-8c01-4268-8d62-6403176cbbcd" providerId="ADAL" clId="{D1515C31-1392-4F7C-A0E1-7F43F1F397F0}" dt="2021-07-07T14:43:49.542" v="864" actId="1076"/>
          <ac:spMkLst>
            <pc:docMk/>
            <pc:sldMk cId="1438089745" sldId="7563"/>
            <ac:spMk id="16" creationId="{69748B1C-77FD-45A9-A740-A217C435CFA6}"/>
          </ac:spMkLst>
        </pc:spChg>
        <pc:spChg chg="mod">
          <ac:chgData name="Giovana Orcioli De Maria" userId="84514bab-8c01-4268-8d62-6403176cbbcd" providerId="ADAL" clId="{D1515C31-1392-4F7C-A0E1-7F43F1F397F0}" dt="2021-07-07T14:43:39.455" v="861" actId="1076"/>
          <ac:spMkLst>
            <pc:docMk/>
            <pc:sldMk cId="1438089745" sldId="7563"/>
            <ac:spMk id="20" creationId="{3B0B07B4-A232-4FD2-8823-C58DE7A212A3}"/>
          </ac:spMkLst>
        </pc:spChg>
        <pc:spChg chg="add del mod">
          <ac:chgData name="Giovana Orcioli De Maria" userId="84514bab-8c01-4268-8d62-6403176cbbcd" providerId="ADAL" clId="{D1515C31-1392-4F7C-A0E1-7F43F1F397F0}" dt="2021-07-07T14:43:43.350" v="862" actId="1076"/>
          <ac:spMkLst>
            <pc:docMk/>
            <pc:sldMk cId="1438089745" sldId="7563"/>
            <ac:spMk id="42" creationId="{C210AEA1-5360-4B75-96D2-4C01238D7768}"/>
          </ac:spMkLst>
        </pc:spChg>
        <pc:graphicFrameChg chg="modGraphic">
          <ac:chgData name="Giovana Orcioli De Maria" userId="84514bab-8c01-4268-8d62-6403176cbbcd" providerId="ADAL" clId="{D1515C31-1392-4F7C-A0E1-7F43F1F397F0}" dt="2021-07-07T13:30:03.300" v="321" actId="20577"/>
          <ac:graphicFrameMkLst>
            <pc:docMk/>
            <pc:sldMk cId="1438089745" sldId="7563"/>
            <ac:graphicFrameMk id="7" creationId="{43363A71-893A-4222-96C9-C819EDD29244}"/>
          </ac:graphicFrameMkLst>
        </pc:graphicFrameChg>
        <pc:cxnChg chg="add mod">
          <ac:chgData name="Giovana Orcioli De Maria" userId="84514bab-8c01-4268-8d62-6403176cbbcd" providerId="ADAL" clId="{D1515C31-1392-4F7C-A0E1-7F43F1F397F0}" dt="2021-07-07T13:43:06.975" v="396" actId="1582"/>
          <ac:cxnSpMkLst>
            <pc:docMk/>
            <pc:sldMk cId="1438089745" sldId="7563"/>
            <ac:cxnSpMk id="11" creationId="{50DB2CB8-ED27-49C0-8D1A-6B51443059A7}"/>
          </ac:cxnSpMkLst>
        </pc:cxnChg>
        <pc:cxnChg chg="mod">
          <ac:chgData name="Giovana Orcioli De Maria" userId="84514bab-8c01-4268-8d62-6403176cbbcd" providerId="ADAL" clId="{D1515C31-1392-4F7C-A0E1-7F43F1F397F0}" dt="2021-07-07T14:43:51.430" v="865" actId="14100"/>
          <ac:cxnSpMkLst>
            <pc:docMk/>
            <pc:sldMk cId="1438089745" sldId="7563"/>
            <ac:cxnSpMk id="14" creationId="{FADB6C98-EEFA-4392-970C-EB83AF4D840B}"/>
          </ac:cxnSpMkLst>
        </pc:cxnChg>
        <pc:cxnChg chg="del mod">
          <ac:chgData name="Giovana Orcioli De Maria" userId="84514bab-8c01-4268-8d62-6403176cbbcd" providerId="ADAL" clId="{D1515C31-1392-4F7C-A0E1-7F43F1F397F0}" dt="2021-07-07T13:42:55.954" v="394" actId="478"/>
          <ac:cxnSpMkLst>
            <pc:docMk/>
            <pc:sldMk cId="1438089745" sldId="7563"/>
            <ac:cxnSpMk id="38" creationId="{80665C3B-DC23-445A-A343-56BB3982F913}"/>
          </ac:cxnSpMkLst>
        </pc:cxnChg>
        <pc:cxnChg chg="add del mod">
          <ac:chgData name="Giovana Orcioli De Maria" userId="84514bab-8c01-4268-8d62-6403176cbbcd" providerId="ADAL" clId="{D1515C31-1392-4F7C-A0E1-7F43F1F397F0}" dt="2021-07-07T14:43:43.350" v="862" actId="1076"/>
          <ac:cxnSpMkLst>
            <pc:docMk/>
            <pc:sldMk cId="1438089745" sldId="7563"/>
            <ac:cxnSpMk id="43" creationId="{74A22E13-7D7E-4D3B-B5F1-9CC66984EB6E}"/>
          </ac:cxnSpMkLst>
        </pc:cxnChg>
      </pc:sldChg>
      <pc:sldChg chg="addSp delSp modSp add mod">
        <pc:chgData name="Giovana Orcioli De Maria" userId="84514bab-8c01-4268-8d62-6403176cbbcd" providerId="ADAL" clId="{D1515C31-1392-4F7C-A0E1-7F43F1F397F0}" dt="2021-07-07T15:11:08.660" v="915" actId="1076"/>
        <pc:sldMkLst>
          <pc:docMk/>
          <pc:sldMk cId="705815233" sldId="7564"/>
        </pc:sldMkLst>
        <pc:spChg chg="mod">
          <ac:chgData name="Giovana Orcioli De Maria" userId="84514bab-8c01-4268-8d62-6403176cbbcd" providerId="ADAL" clId="{D1515C31-1392-4F7C-A0E1-7F43F1F397F0}" dt="2021-07-07T11:28:28.586" v="31" actId="20577"/>
          <ac:spMkLst>
            <pc:docMk/>
            <pc:sldMk cId="705815233" sldId="7564"/>
            <ac:spMk id="2" creationId="{00000000-0000-0000-0000-000000000000}"/>
          </ac:spMkLst>
        </pc:spChg>
        <pc:spChg chg="add mod">
          <ac:chgData name="Giovana Orcioli De Maria" userId="84514bab-8c01-4268-8d62-6403176cbbcd" providerId="ADAL" clId="{D1515C31-1392-4F7C-A0E1-7F43F1F397F0}" dt="2021-07-07T14:42:49.382" v="860" actId="14100"/>
          <ac:spMkLst>
            <pc:docMk/>
            <pc:sldMk cId="705815233" sldId="7564"/>
            <ac:spMk id="3" creationId="{6433BBF8-5C75-41FD-936F-799EB3A664A8}"/>
          </ac:spMkLst>
        </pc:spChg>
        <pc:spChg chg="add mod">
          <ac:chgData name="Giovana Orcioli De Maria" userId="84514bab-8c01-4268-8d62-6403176cbbcd" providerId="ADAL" clId="{D1515C31-1392-4F7C-A0E1-7F43F1F397F0}" dt="2021-07-07T15:11:05.509" v="914" actId="14100"/>
          <ac:spMkLst>
            <pc:docMk/>
            <pc:sldMk cId="705815233" sldId="7564"/>
            <ac:spMk id="17" creationId="{40FC72A2-CA15-49E8-A1E7-06A119C01CDC}"/>
          </ac:spMkLst>
        </pc:spChg>
        <pc:spChg chg="del">
          <ac:chgData name="Giovana Orcioli De Maria" userId="84514bab-8c01-4268-8d62-6403176cbbcd" providerId="ADAL" clId="{D1515C31-1392-4F7C-A0E1-7F43F1F397F0}" dt="2021-07-07T11:28:21.974" v="4" actId="478"/>
          <ac:spMkLst>
            <pc:docMk/>
            <pc:sldMk cId="705815233" sldId="7564"/>
            <ac:spMk id="19" creationId="{50EF3EAD-7BBE-435B-9E38-35AB5AF64F67}"/>
          </ac:spMkLst>
        </pc:spChg>
        <pc:spChg chg="del">
          <ac:chgData name="Giovana Orcioli De Maria" userId="84514bab-8c01-4268-8d62-6403176cbbcd" providerId="ADAL" clId="{D1515C31-1392-4F7C-A0E1-7F43F1F397F0}" dt="2021-07-07T11:28:21.974" v="4" actId="478"/>
          <ac:spMkLst>
            <pc:docMk/>
            <pc:sldMk cId="705815233" sldId="7564"/>
            <ac:spMk id="23" creationId="{10C31942-1202-4A98-B46C-6DF4351B2C50}"/>
          </ac:spMkLst>
        </pc:spChg>
        <pc:spChg chg="del">
          <ac:chgData name="Giovana Orcioli De Maria" userId="84514bab-8c01-4268-8d62-6403176cbbcd" providerId="ADAL" clId="{D1515C31-1392-4F7C-A0E1-7F43F1F397F0}" dt="2021-07-07T11:28:21.974" v="4" actId="478"/>
          <ac:spMkLst>
            <pc:docMk/>
            <pc:sldMk cId="705815233" sldId="7564"/>
            <ac:spMk id="24" creationId="{6EAB9947-FB3C-45AA-8034-C729CA3FA578}"/>
          </ac:spMkLst>
        </pc:spChg>
        <pc:spChg chg="del">
          <ac:chgData name="Giovana Orcioli De Maria" userId="84514bab-8c01-4268-8d62-6403176cbbcd" providerId="ADAL" clId="{D1515C31-1392-4F7C-A0E1-7F43F1F397F0}" dt="2021-07-07T11:28:21.974" v="4" actId="478"/>
          <ac:spMkLst>
            <pc:docMk/>
            <pc:sldMk cId="705815233" sldId="7564"/>
            <ac:spMk id="26" creationId="{987C7B3C-4BE9-4B60-B7E6-4434D8AEC8DF}"/>
          </ac:spMkLst>
        </pc:spChg>
        <pc:spChg chg="add mod">
          <ac:chgData name="Giovana Orcioli De Maria" userId="84514bab-8c01-4268-8d62-6403176cbbcd" providerId="ADAL" clId="{D1515C31-1392-4F7C-A0E1-7F43F1F397F0}" dt="2021-07-07T15:11:08.660" v="915" actId="1076"/>
          <ac:spMkLst>
            <pc:docMk/>
            <pc:sldMk cId="705815233" sldId="7564"/>
            <ac:spMk id="33" creationId="{8AD5A614-A300-4265-BB42-79B90CD274B7}"/>
          </ac:spMkLst>
        </pc:spChg>
        <pc:spChg chg="add mod">
          <ac:chgData name="Giovana Orcioli De Maria" userId="84514bab-8c01-4268-8d62-6403176cbbcd" providerId="ADAL" clId="{D1515C31-1392-4F7C-A0E1-7F43F1F397F0}" dt="2021-07-07T14:42:41.909" v="858" actId="1076"/>
          <ac:spMkLst>
            <pc:docMk/>
            <pc:sldMk cId="705815233" sldId="7564"/>
            <ac:spMk id="34" creationId="{528C404A-22F1-4D60-9512-6AC44BAF4BBD}"/>
          </ac:spMkLst>
        </pc:spChg>
        <pc:spChg chg="del">
          <ac:chgData name="Giovana Orcioli De Maria" userId="84514bab-8c01-4268-8d62-6403176cbbcd" providerId="ADAL" clId="{D1515C31-1392-4F7C-A0E1-7F43F1F397F0}" dt="2021-07-07T11:28:21.974" v="4" actId="478"/>
          <ac:spMkLst>
            <pc:docMk/>
            <pc:sldMk cId="705815233" sldId="7564"/>
            <ac:spMk id="35" creationId="{C74F8633-5DFB-4EB3-AEE2-8FCBCEA85D5A}"/>
          </ac:spMkLst>
        </pc:spChg>
        <pc:spChg chg="add mod">
          <ac:chgData name="Giovana Orcioli De Maria" userId="84514bab-8c01-4268-8d62-6403176cbbcd" providerId="ADAL" clId="{D1515C31-1392-4F7C-A0E1-7F43F1F397F0}" dt="2021-07-07T11:42:11.310" v="212" actId="113"/>
          <ac:spMkLst>
            <pc:docMk/>
            <pc:sldMk cId="705815233" sldId="7564"/>
            <ac:spMk id="37" creationId="{2C8E11E4-2E37-41B3-8E8D-38F306A092E8}"/>
          </ac:spMkLst>
        </pc:spChg>
        <pc:spChg chg="add mod">
          <ac:chgData name="Giovana Orcioli De Maria" userId="84514bab-8c01-4268-8d62-6403176cbbcd" providerId="ADAL" clId="{D1515C31-1392-4F7C-A0E1-7F43F1F397F0}" dt="2021-07-07T14:09:07.007" v="852" actId="13926"/>
          <ac:spMkLst>
            <pc:docMk/>
            <pc:sldMk cId="705815233" sldId="7564"/>
            <ac:spMk id="38" creationId="{ADEC22E7-4E0B-487F-901B-825EF5F2BA94}"/>
          </ac:spMkLst>
        </pc:spChg>
        <pc:spChg chg="del">
          <ac:chgData name="Giovana Orcioli De Maria" userId="84514bab-8c01-4268-8d62-6403176cbbcd" providerId="ADAL" clId="{D1515C31-1392-4F7C-A0E1-7F43F1F397F0}" dt="2021-07-07T11:28:21.974" v="4" actId="478"/>
          <ac:spMkLst>
            <pc:docMk/>
            <pc:sldMk cId="705815233" sldId="7564"/>
            <ac:spMk id="39" creationId="{D30B335D-4F6F-4039-A618-E1E6357705BE}"/>
          </ac:spMkLst>
        </pc:spChg>
        <pc:spChg chg="add mod">
          <ac:chgData name="Giovana Orcioli De Maria" userId="84514bab-8c01-4268-8d62-6403176cbbcd" providerId="ADAL" clId="{D1515C31-1392-4F7C-A0E1-7F43F1F397F0}" dt="2021-07-07T14:09:07.007" v="852" actId="13926"/>
          <ac:spMkLst>
            <pc:docMk/>
            <pc:sldMk cId="705815233" sldId="7564"/>
            <ac:spMk id="40" creationId="{F110CE93-2F56-49B8-A66F-6BDF6B618FC3}"/>
          </ac:spMkLst>
        </pc:spChg>
        <pc:spChg chg="add mod">
          <ac:chgData name="Giovana Orcioli De Maria" userId="84514bab-8c01-4268-8d62-6403176cbbcd" providerId="ADAL" clId="{D1515C31-1392-4F7C-A0E1-7F43F1F397F0}" dt="2021-07-07T11:44:48.303" v="236" actId="1076"/>
          <ac:spMkLst>
            <pc:docMk/>
            <pc:sldMk cId="705815233" sldId="7564"/>
            <ac:spMk id="42" creationId="{1C002942-70CD-466D-91DB-42CB2927B1BB}"/>
          </ac:spMkLst>
        </pc:spChg>
        <pc:spChg chg="del">
          <ac:chgData name="Giovana Orcioli De Maria" userId="84514bab-8c01-4268-8d62-6403176cbbcd" providerId="ADAL" clId="{D1515C31-1392-4F7C-A0E1-7F43F1F397F0}" dt="2021-07-07T11:28:21.974" v="4" actId="478"/>
          <ac:spMkLst>
            <pc:docMk/>
            <pc:sldMk cId="705815233" sldId="7564"/>
            <ac:spMk id="52" creationId="{14AF1A63-E3D7-4C9F-A8AC-DFD4FA20C410}"/>
          </ac:spMkLst>
        </pc:spChg>
        <pc:spChg chg="del">
          <ac:chgData name="Giovana Orcioli De Maria" userId="84514bab-8c01-4268-8d62-6403176cbbcd" providerId="ADAL" clId="{D1515C31-1392-4F7C-A0E1-7F43F1F397F0}" dt="2021-07-07T11:28:21.974" v="4" actId="478"/>
          <ac:spMkLst>
            <pc:docMk/>
            <pc:sldMk cId="705815233" sldId="7564"/>
            <ac:spMk id="58" creationId="{524E3914-7DD3-4C09-8FDF-964069323E51}"/>
          </ac:spMkLst>
        </pc:spChg>
        <pc:spChg chg="del">
          <ac:chgData name="Giovana Orcioli De Maria" userId="84514bab-8c01-4268-8d62-6403176cbbcd" providerId="ADAL" clId="{D1515C31-1392-4F7C-A0E1-7F43F1F397F0}" dt="2021-07-07T11:28:21.974" v="4" actId="478"/>
          <ac:spMkLst>
            <pc:docMk/>
            <pc:sldMk cId="705815233" sldId="7564"/>
            <ac:spMk id="59" creationId="{84C96E3E-367C-4FA7-B0F5-802F515ECA3C}"/>
          </ac:spMkLst>
        </pc:spChg>
        <pc:spChg chg="del">
          <ac:chgData name="Giovana Orcioli De Maria" userId="84514bab-8c01-4268-8d62-6403176cbbcd" providerId="ADAL" clId="{D1515C31-1392-4F7C-A0E1-7F43F1F397F0}" dt="2021-07-07T11:28:21.974" v="4" actId="478"/>
          <ac:spMkLst>
            <pc:docMk/>
            <pc:sldMk cId="705815233" sldId="7564"/>
            <ac:spMk id="60" creationId="{A4427477-7DB3-46AA-994C-0C1C1CC546BF}"/>
          </ac:spMkLst>
        </pc:spChg>
        <pc:grpChg chg="add mod">
          <ac:chgData name="Giovana Orcioli De Maria" userId="84514bab-8c01-4268-8d62-6403176cbbcd" providerId="ADAL" clId="{D1515C31-1392-4F7C-A0E1-7F43F1F397F0}" dt="2021-07-07T11:41:13.025" v="198" actId="12788"/>
          <ac:grpSpMkLst>
            <pc:docMk/>
            <pc:sldMk cId="705815233" sldId="7564"/>
            <ac:grpSpMk id="16" creationId="{DB4C7F17-D214-49D6-85A8-9EE19429E99D}"/>
          </ac:grpSpMkLst>
        </pc:grpChg>
        <pc:graphicFrameChg chg="del">
          <ac:chgData name="Giovana Orcioli De Maria" userId="84514bab-8c01-4268-8d62-6403176cbbcd" providerId="ADAL" clId="{D1515C31-1392-4F7C-A0E1-7F43F1F397F0}" dt="2021-07-07T11:28:23.893" v="5" actId="478"/>
          <ac:graphicFrameMkLst>
            <pc:docMk/>
            <pc:sldMk cId="705815233" sldId="7564"/>
            <ac:graphicFrameMk id="7" creationId="{43363A71-893A-4222-96C9-C819EDD29244}"/>
          </ac:graphicFrameMkLst>
        </pc:graphicFrameChg>
        <pc:picChg chg="add mod">
          <ac:chgData name="Giovana Orcioli De Maria" userId="84514bab-8c01-4268-8d62-6403176cbbcd" providerId="ADAL" clId="{D1515C31-1392-4F7C-A0E1-7F43F1F397F0}" dt="2021-07-07T11:42:59.242" v="215" actId="1076"/>
          <ac:picMkLst>
            <pc:docMk/>
            <pc:sldMk cId="705815233" sldId="7564"/>
            <ac:picMk id="6" creationId="{F011895E-B039-4ECA-9175-651D1DE18925}"/>
          </ac:picMkLst>
        </pc:picChg>
        <pc:picChg chg="add mod">
          <ac:chgData name="Giovana Orcioli De Maria" userId="84514bab-8c01-4268-8d62-6403176cbbcd" providerId="ADAL" clId="{D1515C31-1392-4F7C-A0E1-7F43F1F397F0}" dt="2021-07-07T15:11:08.660" v="915" actId="1076"/>
          <ac:picMkLst>
            <pc:docMk/>
            <pc:sldMk cId="705815233" sldId="7564"/>
            <ac:picMk id="9" creationId="{BA24FBCD-0806-4EFC-97C9-E9481CC215C6}"/>
          </ac:picMkLst>
        </pc:picChg>
        <pc:picChg chg="add mod">
          <ac:chgData name="Giovana Orcioli De Maria" userId="84514bab-8c01-4268-8d62-6403176cbbcd" providerId="ADAL" clId="{D1515C31-1392-4F7C-A0E1-7F43F1F397F0}" dt="2021-07-07T11:41:10.058" v="197" actId="164"/>
          <ac:picMkLst>
            <pc:docMk/>
            <pc:sldMk cId="705815233" sldId="7564"/>
            <ac:picMk id="25" creationId="{66A72A70-3E8B-4940-B21D-4C1F98387B80}"/>
          </ac:picMkLst>
        </pc:picChg>
        <pc:picChg chg="add mod">
          <ac:chgData name="Giovana Orcioli De Maria" userId="84514bab-8c01-4268-8d62-6403176cbbcd" providerId="ADAL" clId="{D1515C31-1392-4F7C-A0E1-7F43F1F397F0}" dt="2021-07-07T14:42:39.213" v="857" actId="1076"/>
          <ac:picMkLst>
            <pc:docMk/>
            <pc:sldMk cId="705815233" sldId="7564"/>
            <ac:picMk id="27" creationId="{B04D057F-A97B-44BB-ACB5-CD2D50442520}"/>
          </ac:picMkLst>
        </pc:picChg>
        <pc:picChg chg="add mod">
          <ac:chgData name="Giovana Orcioli De Maria" userId="84514bab-8c01-4268-8d62-6403176cbbcd" providerId="ADAL" clId="{D1515C31-1392-4F7C-A0E1-7F43F1F397F0}" dt="2021-07-07T11:44:57.336" v="238" actId="1076"/>
          <ac:picMkLst>
            <pc:docMk/>
            <pc:sldMk cId="705815233" sldId="7564"/>
            <ac:picMk id="28" creationId="{DE3DAF3C-3DAC-48F8-B0F4-F9AB328939C3}"/>
          </ac:picMkLst>
        </pc:picChg>
        <pc:picChg chg="add mod">
          <ac:chgData name="Giovana Orcioli De Maria" userId="84514bab-8c01-4268-8d62-6403176cbbcd" providerId="ADAL" clId="{D1515C31-1392-4F7C-A0E1-7F43F1F397F0}" dt="2021-07-07T11:45:04.111" v="239" actId="1076"/>
          <ac:picMkLst>
            <pc:docMk/>
            <pc:sldMk cId="705815233" sldId="7564"/>
            <ac:picMk id="29" creationId="{D219A4E7-D702-4261-97F5-E45FE12B7BB2}"/>
          </ac:picMkLst>
        </pc:picChg>
        <pc:picChg chg="add mod">
          <ac:chgData name="Giovana Orcioli De Maria" userId="84514bab-8c01-4268-8d62-6403176cbbcd" providerId="ADAL" clId="{D1515C31-1392-4F7C-A0E1-7F43F1F397F0}" dt="2021-07-07T11:45:10.677" v="241" actId="1076"/>
          <ac:picMkLst>
            <pc:docMk/>
            <pc:sldMk cId="705815233" sldId="7564"/>
            <ac:picMk id="30" creationId="{370EEEFD-C59D-4D96-B91A-5BE4DA9FD06F}"/>
          </ac:picMkLst>
        </pc:picChg>
        <pc:cxnChg chg="del mod">
          <ac:chgData name="Giovana Orcioli De Maria" userId="84514bab-8c01-4268-8d62-6403176cbbcd" providerId="ADAL" clId="{D1515C31-1392-4F7C-A0E1-7F43F1F397F0}" dt="2021-07-07T11:28:21.974" v="4" actId="478"/>
          <ac:cxnSpMkLst>
            <pc:docMk/>
            <pc:sldMk cId="705815233" sldId="7564"/>
            <ac:cxnSpMk id="5" creationId="{462DE466-6B7E-4613-BD89-B9432D0ED43B}"/>
          </ac:cxnSpMkLst>
        </pc:cxnChg>
        <pc:cxnChg chg="del mod">
          <ac:chgData name="Giovana Orcioli De Maria" userId="84514bab-8c01-4268-8d62-6403176cbbcd" providerId="ADAL" clId="{D1515C31-1392-4F7C-A0E1-7F43F1F397F0}" dt="2021-07-07T11:28:21.974" v="4" actId="478"/>
          <ac:cxnSpMkLst>
            <pc:docMk/>
            <pc:sldMk cId="705815233" sldId="7564"/>
            <ac:cxnSpMk id="20" creationId="{5C2B6AE9-CB9D-49DC-BFE4-2D27C48209BE}"/>
          </ac:cxnSpMkLst>
        </pc:cxnChg>
        <pc:cxnChg chg="del mod">
          <ac:chgData name="Giovana Orcioli De Maria" userId="84514bab-8c01-4268-8d62-6403176cbbcd" providerId="ADAL" clId="{D1515C31-1392-4F7C-A0E1-7F43F1F397F0}" dt="2021-07-07T11:28:21.974" v="4" actId="478"/>
          <ac:cxnSpMkLst>
            <pc:docMk/>
            <pc:sldMk cId="705815233" sldId="7564"/>
            <ac:cxnSpMk id="32" creationId="{952A6401-F622-450D-A294-5E8F90051561}"/>
          </ac:cxnSpMkLst>
        </pc:cxnChg>
        <pc:cxnChg chg="del mod">
          <ac:chgData name="Giovana Orcioli De Maria" userId="84514bab-8c01-4268-8d62-6403176cbbcd" providerId="ADAL" clId="{D1515C31-1392-4F7C-A0E1-7F43F1F397F0}" dt="2021-07-07T11:28:21.974" v="4" actId="478"/>
          <ac:cxnSpMkLst>
            <pc:docMk/>
            <pc:sldMk cId="705815233" sldId="7564"/>
            <ac:cxnSpMk id="36" creationId="{87D73276-B115-4619-9732-93CAB1DE1FA8}"/>
          </ac:cxnSpMkLst>
        </pc:cxnChg>
        <pc:cxnChg chg="del mod">
          <ac:chgData name="Giovana Orcioli De Maria" userId="84514bab-8c01-4268-8d62-6403176cbbcd" providerId="ADAL" clId="{D1515C31-1392-4F7C-A0E1-7F43F1F397F0}" dt="2021-07-07T11:28:21.974" v="4" actId="478"/>
          <ac:cxnSpMkLst>
            <pc:docMk/>
            <pc:sldMk cId="705815233" sldId="7564"/>
            <ac:cxnSpMk id="45" creationId="{5A21FEA5-CF43-445A-BAAD-8A82E29F5903}"/>
          </ac:cxnSpMkLst>
        </pc:cxnChg>
        <pc:cxnChg chg="del mod">
          <ac:chgData name="Giovana Orcioli De Maria" userId="84514bab-8c01-4268-8d62-6403176cbbcd" providerId="ADAL" clId="{D1515C31-1392-4F7C-A0E1-7F43F1F397F0}" dt="2021-07-07T11:28:21.974" v="4" actId="478"/>
          <ac:cxnSpMkLst>
            <pc:docMk/>
            <pc:sldMk cId="705815233" sldId="7564"/>
            <ac:cxnSpMk id="54" creationId="{E53097E6-3B86-4EF8-8ADC-7F4650F12DE9}"/>
          </ac:cxnSpMkLst>
        </pc:cxnChg>
        <pc:cxnChg chg="del mod">
          <ac:chgData name="Giovana Orcioli De Maria" userId="84514bab-8c01-4268-8d62-6403176cbbcd" providerId="ADAL" clId="{D1515C31-1392-4F7C-A0E1-7F43F1F397F0}" dt="2021-07-07T11:28:21.974" v="4" actId="478"/>
          <ac:cxnSpMkLst>
            <pc:docMk/>
            <pc:sldMk cId="705815233" sldId="7564"/>
            <ac:cxnSpMk id="61" creationId="{1A3FE2B2-BBCB-4480-B84A-991AF5650B6D}"/>
          </ac:cxnSpMkLst>
        </pc:cxnChg>
      </pc:sldChg>
      <pc:sldChg chg="addSp delSp modSp add mod modShow">
        <pc:chgData name="Giovana Orcioli De Maria" userId="84514bab-8c01-4268-8d62-6403176cbbcd" providerId="ADAL" clId="{D1515C31-1392-4F7C-A0E1-7F43F1F397F0}" dt="2021-07-07T14:00:32.280" v="811" actId="729"/>
        <pc:sldMkLst>
          <pc:docMk/>
          <pc:sldMk cId="2665162559" sldId="7565"/>
        </pc:sldMkLst>
        <pc:spChg chg="mod">
          <ac:chgData name="Giovana Orcioli De Maria" userId="84514bab-8c01-4268-8d62-6403176cbbcd" providerId="ADAL" clId="{D1515C31-1392-4F7C-A0E1-7F43F1F397F0}" dt="2021-07-07T13:54:09.193" v="635" actId="20577"/>
          <ac:spMkLst>
            <pc:docMk/>
            <pc:sldMk cId="2665162559" sldId="7565"/>
            <ac:spMk id="2" creationId="{00000000-0000-0000-0000-000000000000}"/>
          </ac:spMkLst>
        </pc:spChg>
        <pc:spChg chg="del">
          <ac:chgData name="Giovana Orcioli De Maria" userId="84514bab-8c01-4268-8d62-6403176cbbcd" providerId="ADAL" clId="{D1515C31-1392-4F7C-A0E1-7F43F1F397F0}" dt="2021-07-07T13:43:22.549" v="398" actId="478"/>
          <ac:spMkLst>
            <pc:docMk/>
            <pc:sldMk cId="2665162559" sldId="7565"/>
            <ac:spMk id="19" creationId="{50EF3EAD-7BBE-435B-9E38-35AB5AF64F67}"/>
          </ac:spMkLst>
        </pc:spChg>
        <pc:spChg chg="del">
          <ac:chgData name="Giovana Orcioli De Maria" userId="84514bab-8c01-4268-8d62-6403176cbbcd" providerId="ADAL" clId="{D1515C31-1392-4F7C-A0E1-7F43F1F397F0}" dt="2021-07-07T13:43:22.549" v="398" actId="478"/>
          <ac:spMkLst>
            <pc:docMk/>
            <pc:sldMk cId="2665162559" sldId="7565"/>
            <ac:spMk id="23" creationId="{10C31942-1202-4A98-B46C-6DF4351B2C50}"/>
          </ac:spMkLst>
        </pc:spChg>
        <pc:spChg chg="del">
          <ac:chgData name="Giovana Orcioli De Maria" userId="84514bab-8c01-4268-8d62-6403176cbbcd" providerId="ADAL" clId="{D1515C31-1392-4F7C-A0E1-7F43F1F397F0}" dt="2021-07-07T13:43:22.549" v="398" actId="478"/>
          <ac:spMkLst>
            <pc:docMk/>
            <pc:sldMk cId="2665162559" sldId="7565"/>
            <ac:spMk id="24" creationId="{6EAB9947-FB3C-45AA-8034-C729CA3FA578}"/>
          </ac:spMkLst>
        </pc:spChg>
        <pc:spChg chg="add mod">
          <ac:chgData name="Giovana Orcioli De Maria" userId="84514bab-8c01-4268-8d62-6403176cbbcd" providerId="ADAL" clId="{D1515C31-1392-4F7C-A0E1-7F43F1F397F0}" dt="2021-07-07T13:58:16.159" v="766" actId="1076"/>
          <ac:spMkLst>
            <pc:docMk/>
            <pc:sldMk cId="2665162559" sldId="7565"/>
            <ac:spMk id="25" creationId="{0B54C284-1F8B-485C-857C-272D4D4A5FBD}"/>
          </ac:spMkLst>
        </pc:spChg>
        <pc:spChg chg="del">
          <ac:chgData name="Giovana Orcioli De Maria" userId="84514bab-8c01-4268-8d62-6403176cbbcd" providerId="ADAL" clId="{D1515C31-1392-4F7C-A0E1-7F43F1F397F0}" dt="2021-07-07T13:43:22.549" v="398" actId="478"/>
          <ac:spMkLst>
            <pc:docMk/>
            <pc:sldMk cId="2665162559" sldId="7565"/>
            <ac:spMk id="26" creationId="{987C7B3C-4BE9-4B60-B7E6-4434D8AEC8DF}"/>
          </ac:spMkLst>
        </pc:spChg>
        <pc:spChg chg="add mod">
          <ac:chgData name="Giovana Orcioli De Maria" userId="84514bab-8c01-4268-8d62-6403176cbbcd" providerId="ADAL" clId="{D1515C31-1392-4F7C-A0E1-7F43F1F397F0}" dt="2021-07-07T13:59:37.062" v="809" actId="20577"/>
          <ac:spMkLst>
            <pc:docMk/>
            <pc:sldMk cId="2665162559" sldId="7565"/>
            <ac:spMk id="27" creationId="{884397CA-66A2-49F8-84EA-75BB48459AF9}"/>
          </ac:spMkLst>
        </pc:spChg>
        <pc:spChg chg="add mod">
          <ac:chgData name="Giovana Orcioli De Maria" userId="84514bab-8c01-4268-8d62-6403176cbbcd" providerId="ADAL" clId="{D1515C31-1392-4F7C-A0E1-7F43F1F397F0}" dt="2021-07-07T13:58:16.159" v="766" actId="1076"/>
          <ac:spMkLst>
            <pc:docMk/>
            <pc:sldMk cId="2665162559" sldId="7565"/>
            <ac:spMk id="28" creationId="{91F3DC3E-5DDC-450E-80C7-3992A3ACBB97}"/>
          </ac:spMkLst>
        </pc:spChg>
        <pc:spChg chg="add mod">
          <ac:chgData name="Giovana Orcioli De Maria" userId="84514bab-8c01-4268-8d62-6403176cbbcd" providerId="ADAL" clId="{D1515C31-1392-4F7C-A0E1-7F43F1F397F0}" dt="2021-07-07T13:58:24.232" v="768" actId="1076"/>
          <ac:spMkLst>
            <pc:docMk/>
            <pc:sldMk cId="2665162559" sldId="7565"/>
            <ac:spMk id="29" creationId="{7DF3667D-9CE4-4E58-827C-245CBEC26F30}"/>
          </ac:spMkLst>
        </pc:spChg>
        <pc:spChg chg="add mod">
          <ac:chgData name="Giovana Orcioli De Maria" userId="84514bab-8c01-4268-8d62-6403176cbbcd" providerId="ADAL" clId="{D1515C31-1392-4F7C-A0E1-7F43F1F397F0}" dt="2021-07-07T13:58:22.079" v="767" actId="1076"/>
          <ac:spMkLst>
            <pc:docMk/>
            <pc:sldMk cId="2665162559" sldId="7565"/>
            <ac:spMk id="30" creationId="{8FEA0384-DD8E-4BF5-8696-251CECF33C75}"/>
          </ac:spMkLst>
        </pc:spChg>
        <pc:spChg chg="add mod">
          <ac:chgData name="Giovana Orcioli De Maria" userId="84514bab-8c01-4268-8d62-6403176cbbcd" providerId="ADAL" clId="{D1515C31-1392-4F7C-A0E1-7F43F1F397F0}" dt="2021-07-07T13:58:25.911" v="769" actId="1076"/>
          <ac:spMkLst>
            <pc:docMk/>
            <pc:sldMk cId="2665162559" sldId="7565"/>
            <ac:spMk id="34" creationId="{982A0FA2-E684-4F83-8DA3-DE611FDC4289}"/>
          </ac:spMkLst>
        </pc:spChg>
        <pc:spChg chg="del">
          <ac:chgData name="Giovana Orcioli De Maria" userId="84514bab-8c01-4268-8d62-6403176cbbcd" providerId="ADAL" clId="{D1515C31-1392-4F7C-A0E1-7F43F1F397F0}" dt="2021-07-07T13:43:22.549" v="398" actId="478"/>
          <ac:spMkLst>
            <pc:docMk/>
            <pc:sldMk cId="2665162559" sldId="7565"/>
            <ac:spMk id="35" creationId="{C74F8633-5DFB-4EB3-AEE2-8FCBCEA85D5A}"/>
          </ac:spMkLst>
        </pc:spChg>
        <pc:spChg chg="add mod">
          <ac:chgData name="Giovana Orcioli De Maria" userId="84514bab-8c01-4268-8d62-6403176cbbcd" providerId="ADAL" clId="{D1515C31-1392-4F7C-A0E1-7F43F1F397F0}" dt="2021-07-07T13:58:41.330" v="774" actId="1076"/>
          <ac:spMkLst>
            <pc:docMk/>
            <pc:sldMk cId="2665162559" sldId="7565"/>
            <ac:spMk id="37" creationId="{7949E1F7-1C2D-4725-A65D-41AEDA4E88A0}"/>
          </ac:spMkLst>
        </pc:spChg>
        <pc:spChg chg="add mod">
          <ac:chgData name="Giovana Orcioli De Maria" userId="84514bab-8c01-4268-8d62-6403176cbbcd" providerId="ADAL" clId="{D1515C31-1392-4F7C-A0E1-7F43F1F397F0}" dt="2021-07-07T13:58:29.633" v="770" actId="1076"/>
          <ac:spMkLst>
            <pc:docMk/>
            <pc:sldMk cId="2665162559" sldId="7565"/>
            <ac:spMk id="38" creationId="{E7DFC291-CB8E-4A07-9B82-8A5F758C8862}"/>
          </ac:spMkLst>
        </pc:spChg>
        <pc:spChg chg="del">
          <ac:chgData name="Giovana Orcioli De Maria" userId="84514bab-8c01-4268-8d62-6403176cbbcd" providerId="ADAL" clId="{D1515C31-1392-4F7C-A0E1-7F43F1F397F0}" dt="2021-07-07T13:43:22.549" v="398" actId="478"/>
          <ac:spMkLst>
            <pc:docMk/>
            <pc:sldMk cId="2665162559" sldId="7565"/>
            <ac:spMk id="39" creationId="{D30B335D-4F6F-4039-A618-E1E6357705BE}"/>
          </ac:spMkLst>
        </pc:spChg>
        <pc:spChg chg="add mod">
          <ac:chgData name="Giovana Orcioli De Maria" userId="84514bab-8c01-4268-8d62-6403176cbbcd" providerId="ADAL" clId="{D1515C31-1392-4F7C-A0E1-7F43F1F397F0}" dt="2021-07-07T13:58:43.414" v="775" actId="1076"/>
          <ac:spMkLst>
            <pc:docMk/>
            <pc:sldMk cId="2665162559" sldId="7565"/>
            <ac:spMk id="40" creationId="{760C8538-5B1B-4483-BCA1-EE671F07965D}"/>
          </ac:spMkLst>
        </pc:spChg>
        <pc:spChg chg="add mod">
          <ac:chgData name="Giovana Orcioli De Maria" userId="84514bab-8c01-4268-8d62-6403176cbbcd" providerId="ADAL" clId="{D1515C31-1392-4F7C-A0E1-7F43F1F397F0}" dt="2021-07-07T13:58:49.323" v="777" actId="14100"/>
          <ac:spMkLst>
            <pc:docMk/>
            <pc:sldMk cId="2665162559" sldId="7565"/>
            <ac:spMk id="41" creationId="{240A1724-2205-4262-822E-F8EE3BEA46D0}"/>
          </ac:spMkLst>
        </pc:spChg>
        <pc:spChg chg="add mod">
          <ac:chgData name="Giovana Orcioli De Maria" userId="84514bab-8c01-4268-8d62-6403176cbbcd" providerId="ADAL" clId="{D1515C31-1392-4F7C-A0E1-7F43F1F397F0}" dt="2021-07-07T13:59:02.556" v="780" actId="14100"/>
          <ac:spMkLst>
            <pc:docMk/>
            <pc:sldMk cId="2665162559" sldId="7565"/>
            <ac:spMk id="42" creationId="{B23F6E4E-ADE5-4A10-9850-43B511865027}"/>
          </ac:spMkLst>
        </pc:spChg>
        <pc:spChg chg="add mod">
          <ac:chgData name="Giovana Orcioli De Maria" userId="84514bab-8c01-4268-8d62-6403176cbbcd" providerId="ADAL" clId="{D1515C31-1392-4F7C-A0E1-7F43F1F397F0}" dt="2021-07-07T13:59:07.349" v="782" actId="1076"/>
          <ac:spMkLst>
            <pc:docMk/>
            <pc:sldMk cId="2665162559" sldId="7565"/>
            <ac:spMk id="43" creationId="{6203A74B-4834-4337-8AE9-9FB57029806D}"/>
          </ac:spMkLst>
        </pc:spChg>
        <pc:spChg chg="add del mod">
          <ac:chgData name="Giovana Orcioli De Maria" userId="84514bab-8c01-4268-8d62-6403176cbbcd" providerId="ADAL" clId="{D1515C31-1392-4F7C-A0E1-7F43F1F397F0}" dt="2021-07-07T13:58:55.664" v="778" actId="478"/>
          <ac:spMkLst>
            <pc:docMk/>
            <pc:sldMk cId="2665162559" sldId="7565"/>
            <ac:spMk id="44" creationId="{F1920EDF-C2E7-40E4-BF5C-36621E3C6CDC}"/>
          </ac:spMkLst>
        </pc:spChg>
        <pc:spChg chg="del">
          <ac:chgData name="Giovana Orcioli De Maria" userId="84514bab-8c01-4268-8d62-6403176cbbcd" providerId="ADAL" clId="{D1515C31-1392-4F7C-A0E1-7F43F1F397F0}" dt="2021-07-07T13:43:22.549" v="398" actId="478"/>
          <ac:spMkLst>
            <pc:docMk/>
            <pc:sldMk cId="2665162559" sldId="7565"/>
            <ac:spMk id="52" creationId="{14AF1A63-E3D7-4C9F-A8AC-DFD4FA20C410}"/>
          </ac:spMkLst>
        </pc:spChg>
        <pc:spChg chg="del">
          <ac:chgData name="Giovana Orcioli De Maria" userId="84514bab-8c01-4268-8d62-6403176cbbcd" providerId="ADAL" clId="{D1515C31-1392-4F7C-A0E1-7F43F1F397F0}" dt="2021-07-07T13:43:22.549" v="398" actId="478"/>
          <ac:spMkLst>
            <pc:docMk/>
            <pc:sldMk cId="2665162559" sldId="7565"/>
            <ac:spMk id="58" creationId="{524E3914-7DD3-4C09-8FDF-964069323E51}"/>
          </ac:spMkLst>
        </pc:spChg>
        <pc:spChg chg="del">
          <ac:chgData name="Giovana Orcioli De Maria" userId="84514bab-8c01-4268-8d62-6403176cbbcd" providerId="ADAL" clId="{D1515C31-1392-4F7C-A0E1-7F43F1F397F0}" dt="2021-07-07T13:43:22.549" v="398" actId="478"/>
          <ac:spMkLst>
            <pc:docMk/>
            <pc:sldMk cId="2665162559" sldId="7565"/>
            <ac:spMk id="59" creationId="{84C96E3E-367C-4FA7-B0F5-802F515ECA3C}"/>
          </ac:spMkLst>
        </pc:spChg>
        <pc:spChg chg="del">
          <ac:chgData name="Giovana Orcioli De Maria" userId="84514bab-8c01-4268-8d62-6403176cbbcd" providerId="ADAL" clId="{D1515C31-1392-4F7C-A0E1-7F43F1F397F0}" dt="2021-07-07T13:43:22.549" v="398" actId="478"/>
          <ac:spMkLst>
            <pc:docMk/>
            <pc:sldMk cId="2665162559" sldId="7565"/>
            <ac:spMk id="60" creationId="{A4427477-7DB3-46AA-994C-0C1C1CC546BF}"/>
          </ac:spMkLst>
        </pc:spChg>
        <pc:graphicFrameChg chg="add del">
          <ac:chgData name="Giovana Orcioli De Maria" userId="84514bab-8c01-4268-8d62-6403176cbbcd" providerId="ADAL" clId="{D1515C31-1392-4F7C-A0E1-7F43F1F397F0}" dt="2021-07-07T13:47:16.238" v="422" actId="3680"/>
          <ac:graphicFrameMkLst>
            <pc:docMk/>
            <pc:sldMk cId="2665162559" sldId="7565"/>
            <ac:graphicFrameMk id="3" creationId="{478BBA20-F434-475E-A50D-4C65287B5B98}"/>
          </ac:graphicFrameMkLst>
        </pc:graphicFrameChg>
        <pc:graphicFrameChg chg="del">
          <ac:chgData name="Giovana Orcioli De Maria" userId="84514bab-8c01-4268-8d62-6403176cbbcd" providerId="ADAL" clId="{D1515C31-1392-4F7C-A0E1-7F43F1F397F0}" dt="2021-07-07T13:43:22.549" v="398" actId="478"/>
          <ac:graphicFrameMkLst>
            <pc:docMk/>
            <pc:sldMk cId="2665162559" sldId="7565"/>
            <ac:graphicFrameMk id="7" creationId="{43363A71-893A-4222-96C9-C819EDD29244}"/>
          </ac:graphicFrameMkLst>
        </pc:graphicFrameChg>
        <pc:graphicFrameChg chg="add mod modGraphic">
          <ac:chgData name="Giovana Orcioli De Maria" userId="84514bab-8c01-4268-8d62-6403176cbbcd" providerId="ADAL" clId="{D1515C31-1392-4F7C-A0E1-7F43F1F397F0}" dt="2021-07-07T13:58:06.542" v="765" actId="14734"/>
          <ac:graphicFrameMkLst>
            <pc:docMk/>
            <pc:sldMk cId="2665162559" sldId="7565"/>
            <ac:graphicFrameMk id="22" creationId="{7861FB7D-CB0D-4E91-BD1F-5D01AF7159A6}"/>
          </ac:graphicFrameMkLst>
        </pc:graphicFrameChg>
        <pc:cxnChg chg="del mod">
          <ac:chgData name="Giovana Orcioli De Maria" userId="84514bab-8c01-4268-8d62-6403176cbbcd" providerId="ADAL" clId="{D1515C31-1392-4F7C-A0E1-7F43F1F397F0}" dt="2021-07-07T13:43:22.549" v="398" actId="478"/>
          <ac:cxnSpMkLst>
            <pc:docMk/>
            <pc:sldMk cId="2665162559" sldId="7565"/>
            <ac:cxnSpMk id="5" creationId="{462DE466-6B7E-4613-BD89-B9432D0ED43B}"/>
          </ac:cxnSpMkLst>
        </pc:cxnChg>
        <pc:cxnChg chg="add del mod">
          <ac:chgData name="Giovana Orcioli De Maria" userId="84514bab-8c01-4268-8d62-6403176cbbcd" providerId="ADAL" clId="{D1515C31-1392-4F7C-A0E1-7F43F1F397F0}" dt="2021-07-07T13:54:30.938" v="639" actId="478"/>
          <ac:cxnSpMkLst>
            <pc:docMk/>
            <pc:sldMk cId="2665162559" sldId="7565"/>
            <ac:cxnSpMk id="6" creationId="{F574B83B-31D6-445F-A83B-F43998C5F10C}"/>
          </ac:cxnSpMkLst>
        </pc:cxnChg>
        <pc:cxnChg chg="add mod">
          <ac:chgData name="Giovana Orcioli De Maria" userId="84514bab-8c01-4268-8d62-6403176cbbcd" providerId="ADAL" clId="{D1515C31-1392-4F7C-A0E1-7F43F1F397F0}" dt="2021-07-07T13:59:17.590" v="783" actId="1076"/>
          <ac:cxnSpMkLst>
            <pc:docMk/>
            <pc:sldMk cId="2665162559" sldId="7565"/>
            <ac:cxnSpMk id="9" creationId="{DF5E2FEA-5453-4A26-8E09-A628D6730CD9}"/>
          </ac:cxnSpMkLst>
        </pc:cxnChg>
        <pc:cxnChg chg="add mod">
          <ac:chgData name="Giovana Orcioli De Maria" userId="84514bab-8c01-4268-8d62-6403176cbbcd" providerId="ADAL" clId="{D1515C31-1392-4F7C-A0E1-7F43F1F397F0}" dt="2021-07-07T13:58:16.159" v="766" actId="1076"/>
          <ac:cxnSpMkLst>
            <pc:docMk/>
            <pc:sldMk cId="2665162559" sldId="7565"/>
            <ac:cxnSpMk id="11" creationId="{DF782AD1-7697-46BD-B574-FC693FCD6658}"/>
          </ac:cxnSpMkLst>
        </pc:cxnChg>
        <pc:cxnChg chg="del mod">
          <ac:chgData name="Giovana Orcioli De Maria" userId="84514bab-8c01-4268-8d62-6403176cbbcd" providerId="ADAL" clId="{D1515C31-1392-4F7C-A0E1-7F43F1F397F0}" dt="2021-07-07T13:43:22.549" v="398" actId="478"/>
          <ac:cxnSpMkLst>
            <pc:docMk/>
            <pc:sldMk cId="2665162559" sldId="7565"/>
            <ac:cxnSpMk id="20" creationId="{5C2B6AE9-CB9D-49DC-BFE4-2D27C48209BE}"/>
          </ac:cxnSpMkLst>
        </pc:cxnChg>
        <pc:cxnChg chg="del mod">
          <ac:chgData name="Giovana Orcioli De Maria" userId="84514bab-8c01-4268-8d62-6403176cbbcd" providerId="ADAL" clId="{D1515C31-1392-4F7C-A0E1-7F43F1F397F0}" dt="2021-07-07T13:43:22.549" v="398" actId="478"/>
          <ac:cxnSpMkLst>
            <pc:docMk/>
            <pc:sldMk cId="2665162559" sldId="7565"/>
            <ac:cxnSpMk id="32" creationId="{952A6401-F622-450D-A294-5E8F90051561}"/>
          </ac:cxnSpMkLst>
        </pc:cxnChg>
        <pc:cxnChg chg="del mod">
          <ac:chgData name="Giovana Orcioli De Maria" userId="84514bab-8c01-4268-8d62-6403176cbbcd" providerId="ADAL" clId="{D1515C31-1392-4F7C-A0E1-7F43F1F397F0}" dt="2021-07-07T13:43:22.549" v="398" actId="478"/>
          <ac:cxnSpMkLst>
            <pc:docMk/>
            <pc:sldMk cId="2665162559" sldId="7565"/>
            <ac:cxnSpMk id="36" creationId="{87D73276-B115-4619-9732-93CAB1DE1FA8}"/>
          </ac:cxnSpMkLst>
        </pc:cxnChg>
        <pc:cxnChg chg="del mod">
          <ac:chgData name="Giovana Orcioli De Maria" userId="84514bab-8c01-4268-8d62-6403176cbbcd" providerId="ADAL" clId="{D1515C31-1392-4F7C-A0E1-7F43F1F397F0}" dt="2021-07-07T13:43:22.549" v="398" actId="478"/>
          <ac:cxnSpMkLst>
            <pc:docMk/>
            <pc:sldMk cId="2665162559" sldId="7565"/>
            <ac:cxnSpMk id="45" creationId="{5A21FEA5-CF43-445A-BAAD-8A82E29F5903}"/>
          </ac:cxnSpMkLst>
        </pc:cxnChg>
        <pc:cxnChg chg="del mod">
          <ac:chgData name="Giovana Orcioli De Maria" userId="84514bab-8c01-4268-8d62-6403176cbbcd" providerId="ADAL" clId="{D1515C31-1392-4F7C-A0E1-7F43F1F397F0}" dt="2021-07-07T13:43:22.549" v="398" actId="478"/>
          <ac:cxnSpMkLst>
            <pc:docMk/>
            <pc:sldMk cId="2665162559" sldId="7565"/>
            <ac:cxnSpMk id="54" creationId="{E53097E6-3B86-4EF8-8ADC-7F4650F12DE9}"/>
          </ac:cxnSpMkLst>
        </pc:cxnChg>
        <pc:cxnChg chg="del mod">
          <ac:chgData name="Giovana Orcioli De Maria" userId="84514bab-8c01-4268-8d62-6403176cbbcd" providerId="ADAL" clId="{D1515C31-1392-4F7C-A0E1-7F43F1F397F0}" dt="2021-07-07T13:43:22.549" v="398" actId="478"/>
          <ac:cxnSpMkLst>
            <pc:docMk/>
            <pc:sldMk cId="2665162559" sldId="7565"/>
            <ac:cxnSpMk id="61" creationId="{1A3FE2B2-BBCB-4480-B84A-991AF5650B6D}"/>
          </ac:cxnSpMkLst>
        </pc:cxnChg>
      </pc:sldChg>
      <pc:sldChg chg="add del">
        <pc:chgData name="Giovana Orcioli De Maria" userId="84514bab-8c01-4268-8d62-6403176cbbcd" providerId="ADAL" clId="{D1515C31-1392-4F7C-A0E1-7F43F1F397F0}" dt="2021-07-07T14:00:33.260" v="812" actId="47"/>
        <pc:sldMkLst>
          <pc:docMk/>
          <pc:sldMk cId="1963502066" sldId="7566"/>
        </pc:sldMkLst>
      </pc:sldChg>
    </pc:docChg>
  </pc:docChgLst>
  <pc:docChgLst>
    <pc:chgData name="Giovana Orcioli De Maria" userId="84514bab-8c01-4268-8d62-6403176cbbcd" providerId="ADAL" clId="{1FECD26B-D0A7-443F-B2A2-154ED7A00C4B}"/>
    <pc:docChg chg="undo custSel delSld modSld modSection">
      <pc:chgData name="Giovana Orcioli De Maria" userId="84514bab-8c01-4268-8d62-6403176cbbcd" providerId="ADAL" clId="{1FECD26B-D0A7-443F-B2A2-154ED7A00C4B}" dt="2021-07-05T18:55:11.298" v="61" actId="14100"/>
      <pc:docMkLst>
        <pc:docMk/>
      </pc:docMkLst>
      <pc:sldChg chg="del">
        <pc:chgData name="Giovana Orcioli De Maria" userId="84514bab-8c01-4268-8d62-6403176cbbcd" providerId="ADAL" clId="{1FECD26B-D0A7-443F-B2A2-154ED7A00C4B}" dt="2021-07-05T18:52:37.740" v="7" actId="47"/>
        <pc:sldMkLst>
          <pc:docMk/>
          <pc:sldMk cId="881941926" sldId="887"/>
        </pc:sldMkLst>
      </pc:sldChg>
      <pc:sldChg chg="addSp delSp modSp mod">
        <pc:chgData name="Giovana Orcioli De Maria" userId="84514bab-8c01-4268-8d62-6403176cbbcd" providerId="ADAL" clId="{1FECD26B-D0A7-443F-B2A2-154ED7A00C4B}" dt="2021-07-05T18:54:30.238" v="48" actId="1076"/>
        <pc:sldMkLst>
          <pc:docMk/>
          <pc:sldMk cId="2528493538" sldId="7559"/>
        </pc:sldMkLst>
        <pc:spChg chg="mod">
          <ac:chgData name="Giovana Orcioli De Maria" userId="84514bab-8c01-4268-8d62-6403176cbbcd" providerId="ADAL" clId="{1FECD26B-D0A7-443F-B2A2-154ED7A00C4B}" dt="2021-07-05T18:53:49.288" v="31" actId="1076"/>
          <ac:spMkLst>
            <pc:docMk/>
            <pc:sldMk cId="2528493538" sldId="7559"/>
            <ac:spMk id="8" creationId="{147D4446-FD24-4534-972E-BD4B9F6865D4}"/>
          </ac:spMkLst>
        </pc:spChg>
        <pc:spChg chg="mod">
          <ac:chgData name="Giovana Orcioli De Maria" userId="84514bab-8c01-4268-8d62-6403176cbbcd" providerId="ADAL" clId="{1FECD26B-D0A7-443F-B2A2-154ED7A00C4B}" dt="2021-07-05T18:54:30.238" v="48" actId="1076"/>
          <ac:spMkLst>
            <pc:docMk/>
            <pc:sldMk cId="2528493538" sldId="7559"/>
            <ac:spMk id="17" creationId="{9116DADC-DFA5-496A-AA60-4B802406671E}"/>
          </ac:spMkLst>
        </pc:spChg>
        <pc:spChg chg="mod">
          <ac:chgData name="Giovana Orcioli De Maria" userId="84514bab-8c01-4268-8d62-6403176cbbcd" providerId="ADAL" clId="{1FECD26B-D0A7-443F-B2A2-154ED7A00C4B}" dt="2021-07-05T18:53:57.242" v="35" actId="1076"/>
          <ac:spMkLst>
            <pc:docMk/>
            <pc:sldMk cId="2528493538" sldId="7559"/>
            <ac:spMk id="18" creationId="{E7F6FC09-86DA-4C97-BBB9-3CFFA34AC1FC}"/>
          </ac:spMkLst>
        </pc:spChg>
        <pc:spChg chg="mod">
          <ac:chgData name="Giovana Orcioli De Maria" userId="84514bab-8c01-4268-8d62-6403176cbbcd" providerId="ADAL" clId="{1FECD26B-D0A7-443F-B2A2-154ED7A00C4B}" dt="2021-07-05T18:53:38.983" v="27" actId="1076"/>
          <ac:spMkLst>
            <pc:docMk/>
            <pc:sldMk cId="2528493538" sldId="7559"/>
            <ac:spMk id="23" creationId="{A7445B0B-C306-41E2-A2BA-BCA15D7CEA29}"/>
          </ac:spMkLst>
        </pc:spChg>
        <pc:spChg chg="mod">
          <ac:chgData name="Giovana Orcioli De Maria" userId="84514bab-8c01-4268-8d62-6403176cbbcd" providerId="ADAL" clId="{1FECD26B-D0A7-443F-B2A2-154ED7A00C4B}" dt="2021-07-05T18:54:16.580" v="44" actId="1076"/>
          <ac:spMkLst>
            <pc:docMk/>
            <pc:sldMk cId="2528493538" sldId="7559"/>
            <ac:spMk id="29" creationId="{BB20AB54-1E10-46CD-84F8-0F3525934770}"/>
          </ac:spMkLst>
        </pc:spChg>
        <pc:spChg chg="mod">
          <ac:chgData name="Giovana Orcioli De Maria" userId="84514bab-8c01-4268-8d62-6403176cbbcd" providerId="ADAL" clId="{1FECD26B-D0A7-443F-B2A2-154ED7A00C4B}" dt="2021-07-05T18:54:15.443" v="43" actId="1076"/>
          <ac:spMkLst>
            <pc:docMk/>
            <pc:sldMk cId="2528493538" sldId="7559"/>
            <ac:spMk id="33" creationId="{8C045D1B-116E-4C4D-914C-1E03114BA904}"/>
          </ac:spMkLst>
        </pc:spChg>
        <pc:graphicFrameChg chg="mod modGraphic">
          <ac:chgData name="Giovana Orcioli De Maria" userId="84514bab-8c01-4268-8d62-6403176cbbcd" providerId="ADAL" clId="{1FECD26B-D0A7-443F-B2A2-154ED7A00C4B}" dt="2021-07-05T18:53:36.183" v="26" actId="14100"/>
          <ac:graphicFrameMkLst>
            <pc:docMk/>
            <pc:sldMk cId="2528493538" sldId="7559"/>
            <ac:graphicFrameMk id="7" creationId="{43363A71-893A-4222-96C9-C819EDD29244}"/>
          </ac:graphicFrameMkLst>
        </pc:graphicFrameChg>
        <pc:cxnChg chg="mod">
          <ac:chgData name="Giovana Orcioli De Maria" userId="84514bab-8c01-4268-8d62-6403176cbbcd" providerId="ADAL" clId="{1FECD26B-D0A7-443F-B2A2-154ED7A00C4B}" dt="2021-07-05T18:53:57.242" v="35" actId="1076"/>
          <ac:cxnSpMkLst>
            <pc:docMk/>
            <pc:sldMk cId="2528493538" sldId="7559"/>
            <ac:cxnSpMk id="26" creationId="{F838C8A1-D8AF-4193-9A64-F67679142D3A}"/>
          </ac:cxnSpMkLst>
        </pc:cxnChg>
        <pc:cxnChg chg="mod">
          <ac:chgData name="Giovana Orcioli De Maria" userId="84514bab-8c01-4268-8d62-6403176cbbcd" providerId="ADAL" clId="{1FECD26B-D0A7-443F-B2A2-154ED7A00C4B}" dt="2021-07-05T18:53:49.288" v="31" actId="1076"/>
          <ac:cxnSpMkLst>
            <pc:docMk/>
            <pc:sldMk cId="2528493538" sldId="7559"/>
            <ac:cxnSpMk id="27" creationId="{27AE6E0E-5B41-4506-AC88-C3347AED6747}"/>
          </ac:cxnSpMkLst>
        </pc:cxnChg>
        <pc:cxnChg chg="mod">
          <ac:chgData name="Giovana Orcioli De Maria" userId="84514bab-8c01-4268-8d62-6403176cbbcd" providerId="ADAL" clId="{1FECD26B-D0A7-443F-B2A2-154ED7A00C4B}" dt="2021-07-05T18:54:30.238" v="48" actId="1076"/>
          <ac:cxnSpMkLst>
            <pc:docMk/>
            <pc:sldMk cId="2528493538" sldId="7559"/>
            <ac:cxnSpMk id="30" creationId="{758F3704-FAA3-4B5E-9C3E-2553DF5AF2A1}"/>
          </ac:cxnSpMkLst>
        </pc:cxnChg>
        <pc:cxnChg chg="del mod">
          <ac:chgData name="Giovana Orcioli De Maria" userId="84514bab-8c01-4268-8d62-6403176cbbcd" providerId="ADAL" clId="{1FECD26B-D0A7-443F-B2A2-154ED7A00C4B}" dt="2021-07-05T18:54:01.101" v="37" actId="478"/>
          <ac:cxnSpMkLst>
            <pc:docMk/>
            <pc:sldMk cId="2528493538" sldId="7559"/>
            <ac:cxnSpMk id="32" creationId="{952A6401-F622-450D-A294-5E8F90051561}"/>
          </ac:cxnSpMkLst>
        </pc:cxnChg>
        <pc:cxnChg chg="mod">
          <ac:chgData name="Giovana Orcioli De Maria" userId="84514bab-8c01-4268-8d62-6403176cbbcd" providerId="ADAL" clId="{1FECD26B-D0A7-443F-B2A2-154ED7A00C4B}" dt="2021-07-05T18:54:16.580" v="44" actId="1076"/>
          <ac:cxnSpMkLst>
            <pc:docMk/>
            <pc:sldMk cId="2528493538" sldId="7559"/>
            <ac:cxnSpMk id="34" creationId="{0A09377A-14A5-4987-AC16-0929957654FF}"/>
          </ac:cxnSpMkLst>
        </pc:cxnChg>
        <pc:cxnChg chg="add mod">
          <ac:chgData name="Giovana Orcioli De Maria" userId="84514bab-8c01-4268-8d62-6403176cbbcd" providerId="ADAL" clId="{1FECD26B-D0A7-443F-B2A2-154ED7A00C4B}" dt="2021-07-05T18:54:30.238" v="48" actId="1076"/>
          <ac:cxnSpMkLst>
            <pc:docMk/>
            <pc:sldMk cId="2528493538" sldId="7559"/>
            <ac:cxnSpMk id="35" creationId="{B552C016-1854-4500-86A4-A133E6BB9859}"/>
          </ac:cxnSpMkLst>
        </pc:cxnChg>
      </pc:sldChg>
      <pc:sldChg chg="modSp mod">
        <pc:chgData name="Giovana Orcioli De Maria" userId="84514bab-8c01-4268-8d62-6403176cbbcd" providerId="ADAL" clId="{1FECD26B-D0A7-443F-B2A2-154ED7A00C4B}" dt="2021-07-05T18:54:41.795" v="52" actId="14100"/>
        <pc:sldMkLst>
          <pc:docMk/>
          <pc:sldMk cId="2017147694" sldId="7560"/>
        </pc:sldMkLst>
        <pc:graphicFrameChg chg="mod modGraphic">
          <ac:chgData name="Giovana Orcioli De Maria" userId="84514bab-8c01-4268-8d62-6403176cbbcd" providerId="ADAL" clId="{1FECD26B-D0A7-443F-B2A2-154ED7A00C4B}" dt="2021-07-05T18:54:41.795" v="52" actId="14100"/>
          <ac:graphicFrameMkLst>
            <pc:docMk/>
            <pc:sldMk cId="2017147694" sldId="7560"/>
            <ac:graphicFrameMk id="19" creationId="{947EF6F4-D493-455C-8AF1-DF231942F3C8}"/>
          </ac:graphicFrameMkLst>
        </pc:graphicFrameChg>
      </pc:sldChg>
      <pc:sldChg chg="modSp mod">
        <pc:chgData name="Giovana Orcioli De Maria" userId="84514bab-8c01-4268-8d62-6403176cbbcd" providerId="ADAL" clId="{1FECD26B-D0A7-443F-B2A2-154ED7A00C4B}" dt="2021-07-05T18:55:11.298" v="61" actId="14100"/>
        <pc:sldMkLst>
          <pc:docMk/>
          <pc:sldMk cId="3393796183" sldId="7561"/>
        </pc:sldMkLst>
        <pc:spChg chg="mod">
          <ac:chgData name="Giovana Orcioli De Maria" userId="84514bab-8c01-4268-8d62-6403176cbbcd" providerId="ADAL" clId="{1FECD26B-D0A7-443F-B2A2-154ED7A00C4B}" dt="2021-07-05T18:55:01.466" v="58" actId="1076"/>
          <ac:spMkLst>
            <pc:docMk/>
            <pc:sldMk cId="3393796183" sldId="7561"/>
            <ac:spMk id="8" creationId="{147D4446-FD24-4534-972E-BD4B9F6865D4}"/>
          </ac:spMkLst>
        </pc:spChg>
        <pc:spChg chg="mod">
          <ac:chgData name="Giovana Orcioli De Maria" userId="84514bab-8c01-4268-8d62-6403176cbbcd" providerId="ADAL" clId="{1FECD26B-D0A7-443F-B2A2-154ED7A00C4B}" dt="2021-07-05T18:55:08.290" v="60" actId="1076"/>
          <ac:spMkLst>
            <pc:docMk/>
            <pc:sldMk cId="3393796183" sldId="7561"/>
            <ac:spMk id="15" creationId="{1B17B8BA-3236-4719-A3BD-DAEBB77CC1B6}"/>
          </ac:spMkLst>
        </pc:spChg>
        <pc:spChg chg="mod">
          <ac:chgData name="Giovana Orcioli De Maria" userId="84514bab-8c01-4268-8d62-6403176cbbcd" providerId="ADAL" clId="{1FECD26B-D0A7-443F-B2A2-154ED7A00C4B}" dt="2021-07-05T18:55:06.578" v="59" actId="1076"/>
          <ac:spMkLst>
            <pc:docMk/>
            <pc:sldMk cId="3393796183" sldId="7561"/>
            <ac:spMk id="16" creationId="{69748B1C-77FD-45A9-A740-A217C435CFA6}"/>
          </ac:spMkLst>
        </pc:spChg>
        <pc:spChg chg="mod">
          <ac:chgData name="Giovana Orcioli De Maria" userId="84514bab-8c01-4268-8d62-6403176cbbcd" providerId="ADAL" clId="{1FECD26B-D0A7-443F-B2A2-154ED7A00C4B}" dt="2021-07-05T18:54:52.657" v="55" actId="1076"/>
          <ac:spMkLst>
            <pc:docMk/>
            <pc:sldMk cId="3393796183" sldId="7561"/>
            <ac:spMk id="17" creationId="{9116DADC-DFA5-496A-AA60-4B802406671E}"/>
          </ac:spMkLst>
        </pc:spChg>
        <pc:spChg chg="mod">
          <ac:chgData name="Giovana Orcioli De Maria" userId="84514bab-8c01-4268-8d62-6403176cbbcd" providerId="ADAL" clId="{1FECD26B-D0A7-443F-B2A2-154ED7A00C4B}" dt="2021-07-05T18:54:58.864" v="57" actId="1076"/>
          <ac:spMkLst>
            <pc:docMk/>
            <pc:sldMk cId="3393796183" sldId="7561"/>
            <ac:spMk id="18" creationId="{E7F6FC09-86DA-4C97-BBB9-3CFFA34AC1FC}"/>
          </ac:spMkLst>
        </pc:spChg>
        <pc:spChg chg="mod">
          <ac:chgData name="Giovana Orcioli De Maria" userId="84514bab-8c01-4268-8d62-6403176cbbcd" providerId="ADAL" clId="{1FECD26B-D0A7-443F-B2A2-154ED7A00C4B}" dt="2021-07-05T18:54:54.281" v="56" actId="1076"/>
          <ac:spMkLst>
            <pc:docMk/>
            <pc:sldMk cId="3393796183" sldId="7561"/>
            <ac:spMk id="23" creationId="{9E697C79-E682-4F7F-851D-072BE57B0A7F}"/>
          </ac:spMkLst>
        </pc:spChg>
        <pc:graphicFrameChg chg="mod modGraphic">
          <ac:chgData name="Giovana Orcioli De Maria" userId="84514bab-8c01-4268-8d62-6403176cbbcd" providerId="ADAL" clId="{1FECD26B-D0A7-443F-B2A2-154ED7A00C4B}" dt="2021-07-05T18:54:47.608" v="54" actId="14100"/>
          <ac:graphicFrameMkLst>
            <pc:docMk/>
            <pc:sldMk cId="3393796183" sldId="7561"/>
            <ac:graphicFrameMk id="7" creationId="{43363A71-893A-4222-96C9-C819EDD29244}"/>
          </ac:graphicFrameMkLst>
        </pc:graphicFrameChg>
        <pc:cxnChg chg="mod">
          <ac:chgData name="Giovana Orcioli De Maria" userId="84514bab-8c01-4268-8d62-6403176cbbcd" providerId="ADAL" clId="{1FECD26B-D0A7-443F-B2A2-154ED7A00C4B}" dt="2021-07-05T18:55:08.290" v="60" actId="1076"/>
          <ac:cxnSpMkLst>
            <pc:docMk/>
            <pc:sldMk cId="3393796183" sldId="7561"/>
            <ac:cxnSpMk id="14" creationId="{E49B77DD-21C1-497E-B002-574A0E73683E}"/>
          </ac:cxnSpMkLst>
        </pc:cxnChg>
        <pc:cxnChg chg="mod">
          <ac:chgData name="Giovana Orcioli De Maria" userId="84514bab-8c01-4268-8d62-6403176cbbcd" providerId="ADAL" clId="{1FECD26B-D0A7-443F-B2A2-154ED7A00C4B}" dt="2021-07-05T18:54:54.281" v="56" actId="1076"/>
          <ac:cxnSpMkLst>
            <pc:docMk/>
            <pc:sldMk cId="3393796183" sldId="7561"/>
            <ac:cxnSpMk id="19" creationId="{E4DF01AD-B97E-4BED-AAA9-CE3C86758D0E}"/>
          </ac:cxnSpMkLst>
        </pc:cxnChg>
        <pc:cxnChg chg="mod">
          <ac:chgData name="Giovana Orcioli De Maria" userId="84514bab-8c01-4268-8d62-6403176cbbcd" providerId="ADAL" clId="{1FECD26B-D0A7-443F-B2A2-154ED7A00C4B}" dt="2021-07-05T18:55:11.298" v="61" actId="14100"/>
          <ac:cxnSpMkLst>
            <pc:docMk/>
            <pc:sldMk cId="3393796183" sldId="7561"/>
            <ac:cxnSpMk id="26" creationId="{F838C8A1-D8AF-4193-9A64-F67679142D3A}"/>
          </ac:cxnSpMkLst>
        </pc:cxnChg>
        <pc:cxnChg chg="mod">
          <ac:chgData name="Giovana Orcioli De Maria" userId="84514bab-8c01-4268-8d62-6403176cbbcd" providerId="ADAL" clId="{1FECD26B-D0A7-443F-B2A2-154ED7A00C4B}" dt="2021-07-05T18:55:08.290" v="60" actId="1076"/>
          <ac:cxnSpMkLst>
            <pc:docMk/>
            <pc:sldMk cId="3393796183" sldId="7561"/>
            <ac:cxnSpMk id="27" creationId="{27AE6E0E-5B41-4506-AC88-C3347AED6747}"/>
          </ac:cxnSpMkLst>
        </pc:cxnChg>
        <pc:cxnChg chg="mod">
          <ac:chgData name="Giovana Orcioli De Maria" userId="84514bab-8c01-4268-8d62-6403176cbbcd" providerId="ADAL" clId="{1FECD26B-D0A7-443F-B2A2-154ED7A00C4B}" dt="2021-07-05T18:54:58.864" v="57" actId="1076"/>
          <ac:cxnSpMkLst>
            <pc:docMk/>
            <pc:sldMk cId="3393796183" sldId="7561"/>
            <ac:cxnSpMk id="32" creationId="{952A6401-F622-450D-A294-5E8F90051561}"/>
          </ac:cxnSpMkLst>
        </pc:cxnChg>
      </pc:sldChg>
      <pc:sldChg chg="modSp mod">
        <pc:chgData name="Giovana Orcioli De Maria" userId="84514bab-8c01-4268-8d62-6403176cbbcd" providerId="ADAL" clId="{1FECD26B-D0A7-443F-B2A2-154ED7A00C4B}" dt="2021-07-05T18:53:25.597" v="22" actId="1076"/>
        <pc:sldMkLst>
          <pc:docMk/>
          <pc:sldMk cId="253627082" sldId="7562"/>
        </pc:sldMkLst>
        <pc:spChg chg="mod">
          <ac:chgData name="Giovana Orcioli De Maria" userId="84514bab-8c01-4268-8d62-6403176cbbcd" providerId="ADAL" clId="{1FECD26B-D0A7-443F-B2A2-154ED7A00C4B}" dt="2021-07-05T18:52:54.131" v="12" actId="1076"/>
          <ac:spMkLst>
            <pc:docMk/>
            <pc:sldMk cId="253627082" sldId="7562"/>
            <ac:spMk id="19" creationId="{50EF3EAD-7BBE-435B-9E38-35AB5AF64F67}"/>
          </ac:spMkLst>
        </pc:spChg>
        <pc:spChg chg="mod">
          <ac:chgData name="Giovana Orcioli De Maria" userId="84514bab-8c01-4268-8d62-6403176cbbcd" providerId="ADAL" clId="{1FECD26B-D0A7-443F-B2A2-154ED7A00C4B}" dt="2021-07-05T18:53:11.931" v="19" actId="1076"/>
          <ac:spMkLst>
            <pc:docMk/>
            <pc:sldMk cId="253627082" sldId="7562"/>
            <ac:spMk id="35" creationId="{C74F8633-5DFB-4EB3-AEE2-8FCBCEA85D5A}"/>
          </ac:spMkLst>
        </pc:spChg>
        <pc:spChg chg="mod">
          <ac:chgData name="Giovana Orcioli De Maria" userId="84514bab-8c01-4268-8d62-6403176cbbcd" providerId="ADAL" clId="{1FECD26B-D0A7-443F-B2A2-154ED7A00C4B}" dt="2021-07-05T18:53:03.306" v="15" actId="1076"/>
          <ac:spMkLst>
            <pc:docMk/>
            <pc:sldMk cId="253627082" sldId="7562"/>
            <ac:spMk id="39" creationId="{D30B335D-4F6F-4039-A618-E1E6357705BE}"/>
          </ac:spMkLst>
        </pc:spChg>
        <pc:spChg chg="mod">
          <ac:chgData name="Giovana Orcioli De Maria" userId="84514bab-8c01-4268-8d62-6403176cbbcd" providerId="ADAL" clId="{1FECD26B-D0A7-443F-B2A2-154ED7A00C4B}" dt="2021-07-05T18:53:01.258" v="14" actId="1076"/>
          <ac:spMkLst>
            <pc:docMk/>
            <pc:sldMk cId="253627082" sldId="7562"/>
            <ac:spMk id="52" creationId="{14AF1A63-E3D7-4C9F-A8AC-DFD4FA20C410}"/>
          </ac:spMkLst>
        </pc:spChg>
        <pc:spChg chg="mod">
          <ac:chgData name="Giovana Orcioli De Maria" userId="84514bab-8c01-4268-8d62-6403176cbbcd" providerId="ADAL" clId="{1FECD26B-D0A7-443F-B2A2-154ED7A00C4B}" dt="2021-07-05T18:53:22.349" v="21" actId="1076"/>
          <ac:spMkLst>
            <pc:docMk/>
            <pc:sldMk cId="253627082" sldId="7562"/>
            <ac:spMk id="58" creationId="{524E3914-7DD3-4C09-8FDF-964069323E51}"/>
          </ac:spMkLst>
        </pc:spChg>
        <pc:spChg chg="mod">
          <ac:chgData name="Giovana Orcioli De Maria" userId="84514bab-8c01-4268-8d62-6403176cbbcd" providerId="ADAL" clId="{1FECD26B-D0A7-443F-B2A2-154ED7A00C4B}" dt="2021-07-05T18:53:14.507" v="20" actId="14100"/>
          <ac:spMkLst>
            <pc:docMk/>
            <pc:sldMk cId="253627082" sldId="7562"/>
            <ac:spMk id="59" creationId="{84C96E3E-367C-4FA7-B0F5-802F515ECA3C}"/>
          </ac:spMkLst>
        </pc:spChg>
        <pc:spChg chg="mod">
          <ac:chgData name="Giovana Orcioli De Maria" userId="84514bab-8c01-4268-8d62-6403176cbbcd" providerId="ADAL" clId="{1FECD26B-D0A7-443F-B2A2-154ED7A00C4B}" dt="2021-07-05T18:53:25.597" v="22" actId="1076"/>
          <ac:spMkLst>
            <pc:docMk/>
            <pc:sldMk cId="253627082" sldId="7562"/>
            <ac:spMk id="60" creationId="{A4427477-7DB3-46AA-994C-0C1C1CC546BF}"/>
          </ac:spMkLst>
        </pc:spChg>
        <pc:graphicFrameChg chg="mod modGraphic">
          <ac:chgData name="Giovana Orcioli De Maria" userId="84514bab-8c01-4268-8d62-6403176cbbcd" providerId="ADAL" clId="{1FECD26B-D0A7-443F-B2A2-154ED7A00C4B}" dt="2021-07-05T18:52:49.743" v="11" actId="14100"/>
          <ac:graphicFrameMkLst>
            <pc:docMk/>
            <pc:sldMk cId="253627082" sldId="7562"/>
            <ac:graphicFrameMk id="7" creationId="{43363A71-893A-4222-96C9-C819EDD29244}"/>
          </ac:graphicFrameMkLst>
        </pc:graphicFrameChg>
        <pc:cxnChg chg="mod">
          <ac:chgData name="Giovana Orcioli De Maria" userId="84514bab-8c01-4268-8d62-6403176cbbcd" providerId="ADAL" clId="{1FECD26B-D0A7-443F-B2A2-154ED7A00C4B}" dt="2021-07-05T18:52:54.131" v="12" actId="1076"/>
          <ac:cxnSpMkLst>
            <pc:docMk/>
            <pc:sldMk cId="253627082" sldId="7562"/>
            <ac:cxnSpMk id="5" creationId="{462DE466-6B7E-4613-BD89-B9432D0ED43B}"/>
          </ac:cxnSpMkLst>
        </pc:cxnChg>
        <pc:cxnChg chg="mod">
          <ac:chgData name="Giovana Orcioli De Maria" userId="84514bab-8c01-4268-8d62-6403176cbbcd" providerId="ADAL" clId="{1FECD26B-D0A7-443F-B2A2-154ED7A00C4B}" dt="2021-07-05T18:52:56.387" v="13" actId="14100"/>
          <ac:cxnSpMkLst>
            <pc:docMk/>
            <pc:sldMk cId="253627082" sldId="7562"/>
            <ac:cxnSpMk id="20" creationId="{5C2B6AE9-CB9D-49DC-BFE4-2D27C48209BE}"/>
          </ac:cxnSpMkLst>
        </pc:cxnChg>
        <pc:cxnChg chg="mod">
          <ac:chgData name="Giovana Orcioli De Maria" userId="84514bab-8c01-4268-8d62-6403176cbbcd" providerId="ADAL" clId="{1FECD26B-D0A7-443F-B2A2-154ED7A00C4B}" dt="2021-07-05T18:53:11.931" v="19" actId="1076"/>
          <ac:cxnSpMkLst>
            <pc:docMk/>
            <pc:sldMk cId="253627082" sldId="7562"/>
            <ac:cxnSpMk id="36" creationId="{87D73276-B115-4619-9732-93CAB1DE1FA8}"/>
          </ac:cxnSpMkLst>
        </pc:cxnChg>
        <pc:cxnChg chg="mod">
          <ac:chgData name="Giovana Orcioli De Maria" userId="84514bab-8c01-4268-8d62-6403176cbbcd" providerId="ADAL" clId="{1FECD26B-D0A7-443F-B2A2-154ED7A00C4B}" dt="2021-07-05T18:53:11.931" v="19" actId="1076"/>
          <ac:cxnSpMkLst>
            <pc:docMk/>
            <pc:sldMk cId="253627082" sldId="7562"/>
            <ac:cxnSpMk id="45" creationId="{5A21FEA5-CF43-445A-BAAD-8A82E29F5903}"/>
          </ac:cxnSpMkLst>
        </pc:cxnChg>
        <pc:cxnChg chg="mod">
          <ac:chgData name="Giovana Orcioli De Maria" userId="84514bab-8c01-4268-8d62-6403176cbbcd" providerId="ADAL" clId="{1FECD26B-D0A7-443F-B2A2-154ED7A00C4B}" dt="2021-07-05T18:53:03.306" v="15" actId="1076"/>
          <ac:cxnSpMkLst>
            <pc:docMk/>
            <pc:sldMk cId="253627082" sldId="7562"/>
            <ac:cxnSpMk id="54" creationId="{E53097E6-3B86-4EF8-8ADC-7F4650F12DE9}"/>
          </ac:cxnSpMkLst>
        </pc:cxnChg>
        <pc:cxnChg chg="mod">
          <ac:chgData name="Giovana Orcioli De Maria" userId="84514bab-8c01-4268-8d62-6403176cbbcd" providerId="ADAL" clId="{1FECD26B-D0A7-443F-B2A2-154ED7A00C4B}" dt="2021-07-05T18:53:22.349" v="21" actId="1076"/>
          <ac:cxnSpMkLst>
            <pc:docMk/>
            <pc:sldMk cId="253627082" sldId="7562"/>
            <ac:cxnSpMk id="61" creationId="{1A3FE2B2-BBCB-4480-B84A-991AF5650B6D}"/>
          </ac:cxnSpMkLst>
        </pc:cxnChg>
      </pc:sldChg>
      <pc:sldChg chg="addSp modSp mod">
        <pc:chgData name="Giovana Orcioli De Maria" userId="84514bab-8c01-4268-8d62-6403176cbbcd" providerId="ADAL" clId="{1FECD26B-D0A7-443F-B2A2-154ED7A00C4B}" dt="2021-07-05T18:52:43.633" v="9" actId="14100"/>
        <pc:sldMkLst>
          <pc:docMk/>
          <pc:sldMk cId="1438089745" sldId="7563"/>
        </pc:sldMkLst>
        <pc:graphicFrameChg chg="mod modGraphic">
          <ac:chgData name="Giovana Orcioli De Maria" userId="84514bab-8c01-4268-8d62-6403176cbbcd" providerId="ADAL" clId="{1FECD26B-D0A7-443F-B2A2-154ED7A00C4B}" dt="2021-07-05T18:52:43.633" v="9" actId="14100"/>
          <ac:graphicFrameMkLst>
            <pc:docMk/>
            <pc:sldMk cId="1438089745" sldId="7563"/>
            <ac:graphicFrameMk id="7" creationId="{43363A71-893A-4222-96C9-C819EDD29244}"/>
          </ac:graphicFrameMkLst>
        </pc:graphicFrameChg>
        <pc:cxnChg chg="add mod">
          <ac:chgData name="Giovana Orcioli De Maria" userId="84514bab-8c01-4268-8d62-6403176cbbcd" providerId="ADAL" clId="{1FECD26B-D0A7-443F-B2A2-154ED7A00C4B}" dt="2021-07-05T17:02:11.496" v="6" actId="14100"/>
          <ac:cxnSpMkLst>
            <pc:docMk/>
            <pc:sldMk cId="1438089745" sldId="7563"/>
            <ac:cxnSpMk id="14" creationId="{FADB6C98-EEFA-4392-970C-EB83AF4D840B}"/>
          </ac:cxnSpMkLst>
        </pc:cxnChg>
      </pc:sldChg>
    </pc:docChg>
  </pc:docChgLst>
  <pc:docChgLst>
    <pc:chgData name="Giovana Orcioli De Maria" userId="84514bab-8c01-4268-8d62-6403176cbbcd" providerId="ADAL" clId="{78BA8A59-9D68-4B5A-8B15-BAAAD6D065A5}"/>
    <pc:docChg chg="custSel addSld modSld">
      <pc:chgData name="Giovana Orcioli De Maria" userId="84514bab-8c01-4268-8d62-6403176cbbcd" providerId="ADAL" clId="{78BA8A59-9D68-4B5A-8B15-BAAAD6D065A5}" dt="2021-06-29T19:36:40.132" v="349" actId="1076"/>
      <pc:docMkLst>
        <pc:docMk/>
      </pc:docMkLst>
      <pc:sldChg chg="modSp mod">
        <pc:chgData name="Giovana Orcioli De Maria" userId="84514bab-8c01-4268-8d62-6403176cbbcd" providerId="ADAL" clId="{78BA8A59-9D68-4B5A-8B15-BAAAD6D065A5}" dt="2021-06-29T18:16:10.090" v="325" actId="207"/>
        <pc:sldMkLst>
          <pc:docMk/>
          <pc:sldMk cId="881941926" sldId="887"/>
        </pc:sldMkLst>
        <pc:spChg chg="mod">
          <ac:chgData name="Giovana Orcioli De Maria" userId="84514bab-8c01-4268-8d62-6403176cbbcd" providerId="ADAL" clId="{78BA8A59-9D68-4B5A-8B15-BAAAD6D065A5}" dt="2021-06-29T17:59:52.818" v="306" actId="207"/>
          <ac:spMkLst>
            <pc:docMk/>
            <pc:sldMk cId="881941926" sldId="887"/>
            <ac:spMk id="15" creationId="{1B17B8BA-3236-4719-A3BD-DAEBB77CC1B6}"/>
          </ac:spMkLst>
        </pc:spChg>
        <pc:spChg chg="mod">
          <ac:chgData name="Giovana Orcioli De Maria" userId="84514bab-8c01-4268-8d62-6403176cbbcd" providerId="ADAL" clId="{78BA8A59-9D68-4B5A-8B15-BAAAD6D065A5}" dt="2021-06-29T18:16:10.090" v="325" actId="207"/>
          <ac:spMkLst>
            <pc:docMk/>
            <pc:sldMk cId="881941926" sldId="887"/>
            <ac:spMk id="16" creationId="{69748B1C-77FD-45A9-A740-A217C435CFA6}"/>
          </ac:spMkLst>
        </pc:spChg>
        <pc:spChg chg="mod">
          <ac:chgData name="Giovana Orcioli De Maria" userId="84514bab-8c01-4268-8d62-6403176cbbcd" providerId="ADAL" clId="{78BA8A59-9D68-4B5A-8B15-BAAAD6D065A5}" dt="2021-06-29T17:59:57.635" v="307" actId="207"/>
          <ac:spMkLst>
            <pc:docMk/>
            <pc:sldMk cId="881941926" sldId="887"/>
            <ac:spMk id="23" creationId="{10C31942-1202-4A98-B46C-6DF4351B2C50}"/>
          </ac:spMkLst>
        </pc:spChg>
        <pc:spChg chg="mod">
          <ac:chgData name="Giovana Orcioli De Maria" userId="84514bab-8c01-4268-8d62-6403176cbbcd" providerId="ADAL" clId="{78BA8A59-9D68-4B5A-8B15-BAAAD6D065A5}" dt="2021-06-29T17:59:52.818" v="306" actId="207"/>
          <ac:spMkLst>
            <pc:docMk/>
            <pc:sldMk cId="881941926" sldId="887"/>
            <ac:spMk id="25" creationId="{9D4FE052-1713-422A-99E0-FCAF993450FE}"/>
          </ac:spMkLst>
        </pc:spChg>
        <pc:spChg chg="mod">
          <ac:chgData name="Giovana Orcioli De Maria" userId="84514bab-8c01-4268-8d62-6403176cbbcd" providerId="ADAL" clId="{78BA8A59-9D68-4B5A-8B15-BAAAD6D065A5}" dt="2021-06-29T17:59:52.818" v="306" actId="207"/>
          <ac:spMkLst>
            <pc:docMk/>
            <pc:sldMk cId="881941926" sldId="887"/>
            <ac:spMk id="28" creationId="{DCC55D06-B77E-4EDC-ACBA-1393AF6C7F54}"/>
          </ac:spMkLst>
        </pc:spChg>
        <pc:spChg chg="mod">
          <ac:chgData name="Giovana Orcioli De Maria" userId="84514bab-8c01-4268-8d62-6403176cbbcd" providerId="ADAL" clId="{78BA8A59-9D68-4B5A-8B15-BAAAD6D065A5}" dt="2021-06-29T18:16:10.090" v="325" actId="207"/>
          <ac:spMkLst>
            <pc:docMk/>
            <pc:sldMk cId="881941926" sldId="887"/>
            <ac:spMk id="42" creationId="{C210AEA1-5360-4B75-96D2-4C01238D7768}"/>
          </ac:spMkLst>
        </pc:spChg>
      </pc:sldChg>
      <pc:sldChg chg="addSp delSp modSp add mod">
        <pc:chgData name="Giovana Orcioli De Maria" userId="84514bab-8c01-4268-8d62-6403176cbbcd" providerId="ADAL" clId="{78BA8A59-9D68-4B5A-8B15-BAAAD6D065A5}" dt="2021-06-29T18:04:36.484" v="314" actId="207"/>
        <pc:sldMkLst>
          <pc:docMk/>
          <pc:sldMk cId="253627082" sldId="7562"/>
        </pc:sldMkLst>
        <pc:spChg chg="mod">
          <ac:chgData name="Giovana Orcioli De Maria" userId="84514bab-8c01-4268-8d62-6403176cbbcd" providerId="ADAL" clId="{78BA8A59-9D68-4B5A-8B15-BAAAD6D065A5}" dt="2021-06-29T17:10:15.131" v="11" actId="20577"/>
          <ac:spMkLst>
            <pc:docMk/>
            <pc:sldMk cId="253627082" sldId="7562"/>
            <ac:spMk id="2" creationId="{00000000-0000-0000-0000-000000000000}"/>
          </ac:spMkLst>
        </pc:spChg>
        <pc:spChg chg="del">
          <ac:chgData name="Giovana Orcioli De Maria" userId="84514bab-8c01-4268-8d62-6403176cbbcd" providerId="ADAL" clId="{78BA8A59-9D68-4B5A-8B15-BAAAD6D065A5}" dt="2021-06-29T17:14:36.615" v="71" actId="478"/>
          <ac:spMkLst>
            <pc:docMk/>
            <pc:sldMk cId="253627082" sldId="7562"/>
            <ac:spMk id="15" creationId="{1B17B8BA-3236-4719-A3BD-DAEBB77CC1B6}"/>
          </ac:spMkLst>
        </pc:spChg>
        <pc:spChg chg="del">
          <ac:chgData name="Giovana Orcioli De Maria" userId="84514bab-8c01-4268-8d62-6403176cbbcd" providerId="ADAL" clId="{78BA8A59-9D68-4B5A-8B15-BAAAD6D065A5}" dt="2021-06-29T17:14:36.615" v="71" actId="478"/>
          <ac:spMkLst>
            <pc:docMk/>
            <pc:sldMk cId="253627082" sldId="7562"/>
            <ac:spMk id="16" creationId="{69748B1C-77FD-45A9-A740-A217C435CFA6}"/>
          </ac:spMkLst>
        </pc:spChg>
        <pc:spChg chg="del">
          <ac:chgData name="Giovana Orcioli De Maria" userId="84514bab-8c01-4268-8d62-6403176cbbcd" providerId="ADAL" clId="{78BA8A59-9D68-4B5A-8B15-BAAAD6D065A5}" dt="2021-06-29T17:14:36.615" v="71" actId="478"/>
          <ac:spMkLst>
            <pc:docMk/>
            <pc:sldMk cId="253627082" sldId="7562"/>
            <ac:spMk id="20" creationId="{3B0B07B4-A232-4FD2-8823-C58DE7A212A3}"/>
          </ac:spMkLst>
        </pc:spChg>
        <pc:spChg chg="del">
          <ac:chgData name="Giovana Orcioli De Maria" userId="84514bab-8c01-4268-8d62-6403176cbbcd" providerId="ADAL" clId="{78BA8A59-9D68-4B5A-8B15-BAAAD6D065A5}" dt="2021-06-29T17:14:36.615" v="71" actId="478"/>
          <ac:spMkLst>
            <pc:docMk/>
            <pc:sldMk cId="253627082" sldId="7562"/>
            <ac:spMk id="21" creationId="{B0DC92F2-7696-4508-85C0-D6C685587EA0}"/>
          </ac:spMkLst>
        </pc:spChg>
        <pc:spChg chg="del mod">
          <ac:chgData name="Giovana Orcioli De Maria" userId="84514bab-8c01-4268-8d62-6403176cbbcd" providerId="ADAL" clId="{78BA8A59-9D68-4B5A-8B15-BAAAD6D065A5}" dt="2021-06-29T17:14:41.419" v="77" actId="478"/>
          <ac:spMkLst>
            <pc:docMk/>
            <pc:sldMk cId="253627082" sldId="7562"/>
            <ac:spMk id="22" creationId="{F5EB312E-550C-451C-877A-D47799304719}"/>
          </ac:spMkLst>
        </pc:spChg>
        <pc:spChg chg="mod">
          <ac:chgData name="Giovana Orcioli De Maria" userId="84514bab-8c01-4268-8d62-6403176cbbcd" providerId="ADAL" clId="{78BA8A59-9D68-4B5A-8B15-BAAAD6D065A5}" dt="2021-06-29T17:30:02.075" v="191" actId="1076"/>
          <ac:spMkLst>
            <pc:docMk/>
            <pc:sldMk cId="253627082" sldId="7562"/>
            <ac:spMk id="23" creationId="{10C31942-1202-4A98-B46C-6DF4351B2C50}"/>
          </ac:spMkLst>
        </pc:spChg>
        <pc:spChg chg="add mod">
          <ac:chgData name="Giovana Orcioli De Maria" userId="84514bab-8c01-4268-8d62-6403176cbbcd" providerId="ADAL" clId="{78BA8A59-9D68-4B5A-8B15-BAAAD6D065A5}" dt="2021-06-29T17:30:02.075" v="191" actId="1076"/>
          <ac:spMkLst>
            <pc:docMk/>
            <pc:sldMk cId="253627082" sldId="7562"/>
            <ac:spMk id="24" creationId="{6EAB9947-FB3C-45AA-8034-C729CA3FA578}"/>
          </ac:spMkLst>
        </pc:spChg>
        <pc:spChg chg="del">
          <ac:chgData name="Giovana Orcioli De Maria" userId="84514bab-8c01-4268-8d62-6403176cbbcd" providerId="ADAL" clId="{78BA8A59-9D68-4B5A-8B15-BAAAD6D065A5}" dt="2021-06-29T17:14:36.615" v="71" actId="478"/>
          <ac:spMkLst>
            <pc:docMk/>
            <pc:sldMk cId="253627082" sldId="7562"/>
            <ac:spMk id="25" creationId="{9D4FE052-1713-422A-99E0-FCAF993450FE}"/>
          </ac:spMkLst>
        </pc:spChg>
        <pc:spChg chg="add mod">
          <ac:chgData name="Giovana Orcioli De Maria" userId="84514bab-8c01-4268-8d62-6403176cbbcd" providerId="ADAL" clId="{78BA8A59-9D68-4B5A-8B15-BAAAD6D065A5}" dt="2021-06-29T17:30:02.075" v="191" actId="1076"/>
          <ac:spMkLst>
            <pc:docMk/>
            <pc:sldMk cId="253627082" sldId="7562"/>
            <ac:spMk id="26" creationId="{987C7B3C-4BE9-4B60-B7E6-4434D8AEC8DF}"/>
          </ac:spMkLst>
        </pc:spChg>
        <pc:spChg chg="del">
          <ac:chgData name="Giovana Orcioli De Maria" userId="84514bab-8c01-4268-8d62-6403176cbbcd" providerId="ADAL" clId="{78BA8A59-9D68-4B5A-8B15-BAAAD6D065A5}" dt="2021-06-29T17:14:38.927" v="73" actId="478"/>
          <ac:spMkLst>
            <pc:docMk/>
            <pc:sldMk cId="253627082" sldId="7562"/>
            <ac:spMk id="28" creationId="{DCC55D06-B77E-4EDC-ACBA-1393AF6C7F54}"/>
          </ac:spMkLst>
        </pc:spChg>
        <pc:spChg chg="add mod">
          <ac:chgData name="Giovana Orcioli De Maria" userId="84514bab-8c01-4268-8d62-6403176cbbcd" providerId="ADAL" clId="{78BA8A59-9D68-4B5A-8B15-BAAAD6D065A5}" dt="2021-06-29T17:30:05.852" v="192" actId="1076"/>
          <ac:spMkLst>
            <pc:docMk/>
            <pc:sldMk cId="253627082" sldId="7562"/>
            <ac:spMk id="35" creationId="{C74F8633-5DFB-4EB3-AEE2-8FCBCEA85D5A}"/>
          </ac:spMkLst>
        </pc:spChg>
        <pc:spChg chg="mod">
          <ac:chgData name="Giovana Orcioli De Maria" userId="84514bab-8c01-4268-8d62-6403176cbbcd" providerId="ADAL" clId="{78BA8A59-9D68-4B5A-8B15-BAAAD6D065A5}" dt="2021-06-29T17:30:38.828" v="251" actId="1076"/>
          <ac:spMkLst>
            <pc:docMk/>
            <pc:sldMk cId="253627082" sldId="7562"/>
            <ac:spMk id="39" creationId="{D30B335D-4F6F-4039-A618-E1E6357705BE}"/>
          </ac:spMkLst>
        </pc:spChg>
        <pc:spChg chg="del">
          <ac:chgData name="Giovana Orcioli De Maria" userId="84514bab-8c01-4268-8d62-6403176cbbcd" providerId="ADAL" clId="{78BA8A59-9D68-4B5A-8B15-BAAAD6D065A5}" dt="2021-06-29T17:14:40.004" v="75" actId="478"/>
          <ac:spMkLst>
            <pc:docMk/>
            <pc:sldMk cId="253627082" sldId="7562"/>
            <ac:spMk id="42" creationId="{C210AEA1-5360-4B75-96D2-4C01238D7768}"/>
          </ac:spMkLst>
        </pc:spChg>
        <pc:spChg chg="add mod">
          <ac:chgData name="Giovana Orcioli De Maria" userId="84514bab-8c01-4268-8d62-6403176cbbcd" providerId="ADAL" clId="{78BA8A59-9D68-4B5A-8B15-BAAAD6D065A5}" dt="2021-06-29T17:30:29.140" v="246" actId="20577"/>
          <ac:spMkLst>
            <pc:docMk/>
            <pc:sldMk cId="253627082" sldId="7562"/>
            <ac:spMk id="52" creationId="{14AF1A63-E3D7-4C9F-A8AC-DFD4FA20C410}"/>
          </ac:spMkLst>
        </pc:spChg>
        <pc:spChg chg="add mod">
          <ac:chgData name="Giovana Orcioli De Maria" userId="84514bab-8c01-4268-8d62-6403176cbbcd" providerId="ADAL" clId="{78BA8A59-9D68-4B5A-8B15-BAAAD6D065A5}" dt="2021-06-29T17:50:05.293" v="304" actId="1076"/>
          <ac:spMkLst>
            <pc:docMk/>
            <pc:sldMk cId="253627082" sldId="7562"/>
            <ac:spMk id="58" creationId="{524E3914-7DD3-4C09-8FDF-964069323E51}"/>
          </ac:spMkLst>
        </pc:spChg>
        <pc:spChg chg="add mod">
          <ac:chgData name="Giovana Orcioli De Maria" userId="84514bab-8c01-4268-8d62-6403176cbbcd" providerId="ADAL" clId="{78BA8A59-9D68-4B5A-8B15-BAAAD6D065A5}" dt="2021-06-29T18:04:32.757" v="313" actId="13926"/>
          <ac:spMkLst>
            <pc:docMk/>
            <pc:sldMk cId="253627082" sldId="7562"/>
            <ac:spMk id="59" creationId="{84C96E3E-367C-4FA7-B0F5-802F515ECA3C}"/>
          </ac:spMkLst>
        </pc:spChg>
        <pc:spChg chg="add mod">
          <ac:chgData name="Giovana Orcioli De Maria" userId="84514bab-8c01-4268-8d62-6403176cbbcd" providerId="ADAL" clId="{78BA8A59-9D68-4B5A-8B15-BAAAD6D065A5}" dt="2021-06-29T18:04:36.484" v="314" actId="207"/>
          <ac:spMkLst>
            <pc:docMk/>
            <pc:sldMk cId="253627082" sldId="7562"/>
            <ac:spMk id="60" creationId="{A4427477-7DB3-46AA-994C-0C1C1CC546BF}"/>
          </ac:spMkLst>
        </pc:spChg>
        <pc:graphicFrameChg chg="modGraphic">
          <ac:chgData name="Giovana Orcioli De Maria" userId="84514bab-8c01-4268-8d62-6403176cbbcd" providerId="ADAL" clId="{78BA8A59-9D68-4B5A-8B15-BAAAD6D065A5}" dt="2021-06-29T17:29:57.484" v="190" actId="20577"/>
          <ac:graphicFrameMkLst>
            <pc:docMk/>
            <pc:sldMk cId="253627082" sldId="7562"/>
            <ac:graphicFrameMk id="7" creationId="{43363A71-893A-4222-96C9-C819EDD29244}"/>
          </ac:graphicFrameMkLst>
        </pc:graphicFrameChg>
        <pc:cxnChg chg="add mod">
          <ac:chgData name="Giovana Orcioli De Maria" userId="84514bab-8c01-4268-8d62-6403176cbbcd" providerId="ADAL" clId="{78BA8A59-9D68-4B5A-8B15-BAAAD6D065A5}" dt="2021-06-29T17:30:02.075" v="191" actId="1076"/>
          <ac:cxnSpMkLst>
            <pc:docMk/>
            <pc:sldMk cId="253627082" sldId="7562"/>
            <ac:cxnSpMk id="27" creationId="{D45A4CE0-31AB-433C-B8D2-3958ADAAB6BE}"/>
          </ac:cxnSpMkLst>
        </pc:cxnChg>
        <pc:cxnChg chg="del mod">
          <ac:chgData name="Giovana Orcioli De Maria" userId="84514bab-8c01-4268-8d62-6403176cbbcd" providerId="ADAL" clId="{78BA8A59-9D68-4B5A-8B15-BAAAD6D065A5}" dt="2021-06-29T17:14:39.510" v="74" actId="478"/>
          <ac:cxnSpMkLst>
            <pc:docMk/>
            <pc:sldMk cId="253627082" sldId="7562"/>
            <ac:cxnSpMk id="29" creationId="{A3E23A56-EF73-4C0E-9D8F-1959B1CACE6E}"/>
          </ac:cxnSpMkLst>
        </pc:cxnChg>
        <pc:cxnChg chg="del mod">
          <ac:chgData name="Giovana Orcioli De Maria" userId="84514bab-8c01-4268-8d62-6403176cbbcd" providerId="ADAL" clId="{78BA8A59-9D68-4B5A-8B15-BAAAD6D065A5}" dt="2021-06-29T17:14:36.615" v="71" actId="478"/>
          <ac:cxnSpMkLst>
            <pc:docMk/>
            <pc:sldMk cId="253627082" sldId="7562"/>
            <ac:cxnSpMk id="30" creationId="{AFE77843-F441-4DA6-AD53-E9E038B58F35}"/>
          </ac:cxnSpMkLst>
        </pc:cxnChg>
        <pc:cxnChg chg="del mod">
          <ac:chgData name="Giovana Orcioli De Maria" userId="84514bab-8c01-4268-8d62-6403176cbbcd" providerId="ADAL" clId="{78BA8A59-9D68-4B5A-8B15-BAAAD6D065A5}" dt="2021-06-29T17:14:38.161" v="72" actId="478"/>
          <ac:cxnSpMkLst>
            <pc:docMk/>
            <pc:sldMk cId="253627082" sldId="7562"/>
            <ac:cxnSpMk id="31" creationId="{53C463EE-44CF-4F0A-8547-FC48BEC52119}"/>
          </ac:cxnSpMkLst>
        </pc:cxnChg>
        <pc:cxnChg chg="mod">
          <ac:chgData name="Giovana Orcioli De Maria" userId="84514bab-8c01-4268-8d62-6403176cbbcd" providerId="ADAL" clId="{78BA8A59-9D68-4B5A-8B15-BAAAD6D065A5}" dt="2021-06-29T17:30:02.075" v="191" actId="1076"/>
          <ac:cxnSpMkLst>
            <pc:docMk/>
            <pc:sldMk cId="253627082" sldId="7562"/>
            <ac:cxnSpMk id="32" creationId="{952A6401-F622-450D-A294-5E8F90051561}"/>
          </ac:cxnSpMkLst>
        </pc:cxnChg>
        <pc:cxnChg chg="del mod">
          <ac:chgData name="Giovana Orcioli De Maria" userId="84514bab-8c01-4268-8d62-6403176cbbcd" providerId="ADAL" clId="{78BA8A59-9D68-4B5A-8B15-BAAAD6D065A5}" dt="2021-06-29T17:14:36.615" v="71" actId="478"/>
          <ac:cxnSpMkLst>
            <pc:docMk/>
            <pc:sldMk cId="253627082" sldId="7562"/>
            <ac:cxnSpMk id="33" creationId="{4D464AEF-29AD-4E6B-9F3A-721DB918A024}"/>
          </ac:cxnSpMkLst>
        </pc:cxnChg>
        <pc:cxnChg chg="add mod">
          <ac:chgData name="Giovana Orcioli De Maria" userId="84514bab-8c01-4268-8d62-6403176cbbcd" providerId="ADAL" clId="{78BA8A59-9D68-4B5A-8B15-BAAAD6D065A5}" dt="2021-06-29T17:30:05.852" v="192" actId="1076"/>
          <ac:cxnSpMkLst>
            <pc:docMk/>
            <pc:sldMk cId="253627082" sldId="7562"/>
            <ac:cxnSpMk id="36" creationId="{87D73276-B115-4619-9732-93CAB1DE1FA8}"/>
          </ac:cxnSpMkLst>
        </pc:cxnChg>
        <pc:cxnChg chg="del mod">
          <ac:chgData name="Giovana Orcioli De Maria" userId="84514bab-8c01-4268-8d62-6403176cbbcd" providerId="ADAL" clId="{78BA8A59-9D68-4B5A-8B15-BAAAD6D065A5}" dt="2021-06-29T17:14:36.615" v="71" actId="478"/>
          <ac:cxnSpMkLst>
            <pc:docMk/>
            <pc:sldMk cId="253627082" sldId="7562"/>
            <ac:cxnSpMk id="38" creationId="{80665C3B-DC23-445A-A343-56BB3982F913}"/>
          </ac:cxnSpMkLst>
        </pc:cxnChg>
        <pc:cxnChg chg="del mod">
          <ac:chgData name="Giovana Orcioli De Maria" userId="84514bab-8c01-4268-8d62-6403176cbbcd" providerId="ADAL" clId="{78BA8A59-9D68-4B5A-8B15-BAAAD6D065A5}" dt="2021-06-29T17:14:36.615" v="71" actId="478"/>
          <ac:cxnSpMkLst>
            <pc:docMk/>
            <pc:sldMk cId="253627082" sldId="7562"/>
            <ac:cxnSpMk id="41" creationId="{3E382EB3-72F4-4E8F-8121-9A4EC953E9E6}"/>
          </ac:cxnSpMkLst>
        </pc:cxnChg>
        <pc:cxnChg chg="del mod">
          <ac:chgData name="Giovana Orcioli De Maria" userId="84514bab-8c01-4268-8d62-6403176cbbcd" providerId="ADAL" clId="{78BA8A59-9D68-4B5A-8B15-BAAAD6D065A5}" dt="2021-06-29T17:14:36.615" v="71" actId="478"/>
          <ac:cxnSpMkLst>
            <pc:docMk/>
            <pc:sldMk cId="253627082" sldId="7562"/>
            <ac:cxnSpMk id="43" creationId="{74A22E13-7D7E-4D3B-B5F1-9CC66984EB6E}"/>
          </ac:cxnSpMkLst>
        </pc:cxnChg>
        <pc:cxnChg chg="mod">
          <ac:chgData name="Giovana Orcioli De Maria" userId="84514bab-8c01-4268-8d62-6403176cbbcd" providerId="ADAL" clId="{78BA8A59-9D68-4B5A-8B15-BAAAD6D065A5}" dt="2021-06-29T17:30:21.078" v="200" actId="14100"/>
          <ac:cxnSpMkLst>
            <pc:docMk/>
            <pc:sldMk cId="253627082" sldId="7562"/>
            <ac:cxnSpMk id="45" creationId="{5A21FEA5-CF43-445A-BAAD-8A82E29F5903}"/>
          </ac:cxnSpMkLst>
        </pc:cxnChg>
        <pc:cxnChg chg="add mod">
          <ac:chgData name="Giovana Orcioli De Maria" userId="84514bab-8c01-4268-8d62-6403176cbbcd" providerId="ADAL" clId="{78BA8A59-9D68-4B5A-8B15-BAAAD6D065A5}" dt="2021-06-29T17:30:38.828" v="251" actId="1076"/>
          <ac:cxnSpMkLst>
            <pc:docMk/>
            <pc:sldMk cId="253627082" sldId="7562"/>
            <ac:cxnSpMk id="54" creationId="{E53097E6-3B86-4EF8-8ADC-7F4650F12DE9}"/>
          </ac:cxnSpMkLst>
        </pc:cxnChg>
        <pc:cxnChg chg="add mod">
          <ac:chgData name="Giovana Orcioli De Maria" userId="84514bab-8c01-4268-8d62-6403176cbbcd" providerId="ADAL" clId="{78BA8A59-9D68-4B5A-8B15-BAAAD6D065A5}" dt="2021-06-29T17:50:05.293" v="304" actId="1076"/>
          <ac:cxnSpMkLst>
            <pc:docMk/>
            <pc:sldMk cId="253627082" sldId="7562"/>
            <ac:cxnSpMk id="61" creationId="{1A3FE2B2-BBCB-4480-B84A-991AF5650B6D}"/>
          </ac:cxnSpMkLst>
        </pc:cxnChg>
      </pc:sldChg>
      <pc:sldChg chg="delSp modSp add mod">
        <pc:chgData name="Giovana Orcioli De Maria" userId="84514bab-8c01-4268-8d62-6403176cbbcd" providerId="ADAL" clId="{78BA8A59-9D68-4B5A-8B15-BAAAD6D065A5}" dt="2021-06-29T19:36:40.132" v="349" actId="1076"/>
        <pc:sldMkLst>
          <pc:docMk/>
          <pc:sldMk cId="1438089745" sldId="7563"/>
        </pc:sldMkLst>
        <pc:spChg chg="del">
          <ac:chgData name="Giovana Orcioli De Maria" userId="84514bab-8c01-4268-8d62-6403176cbbcd" providerId="ADAL" clId="{78BA8A59-9D68-4B5A-8B15-BAAAD6D065A5}" dt="2021-06-29T18:15:51.353" v="316" actId="478"/>
          <ac:spMkLst>
            <pc:docMk/>
            <pc:sldMk cId="1438089745" sldId="7563"/>
            <ac:spMk id="15" creationId="{1B17B8BA-3236-4719-A3BD-DAEBB77CC1B6}"/>
          </ac:spMkLst>
        </pc:spChg>
        <pc:spChg chg="mod">
          <ac:chgData name="Giovana Orcioli De Maria" userId="84514bab-8c01-4268-8d62-6403176cbbcd" providerId="ADAL" clId="{78BA8A59-9D68-4B5A-8B15-BAAAD6D065A5}" dt="2021-06-29T18:17:03.216" v="340" actId="1076"/>
          <ac:spMkLst>
            <pc:docMk/>
            <pc:sldMk cId="1438089745" sldId="7563"/>
            <ac:spMk id="16" creationId="{69748B1C-77FD-45A9-A740-A217C435CFA6}"/>
          </ac:spMkLst>
        </pc:spChg>
        <pc:spChg chg="mod">
          <ac:chgData name="Giovana Orcioli De Maria" userId="84514bab-8c01-4268-8d62-6403176cbbcd" providerId="ADAL" clId="{78BA8A59-9D68-4B5A-8B15-BAAAD6D065A5}" dt="2021-06-29T18:17:04.950" v="341" actId="1076"/>
          <ac:spMkLst>
            <pc:docMk/>
            <pc:sldMk cId="1438089745" sldId="7563"/>
            <ac:spMk id="20" creationId="{3B0B07B4-A232-4FD2-8823-C58DE7A212A3}"/>
          </ac:spMkLst>
        </pc:spChg>
        <pc:spChg chg="mod">
          <ac:chgData name="Giovana Orcioli De Maria" userId="84514bab-8c01-4268-8d62-6403176cbbcd" providerId="ADAL" clId="{78BA8A59-9D68-4B5A-8B15-BAAAD6D065A5}" dt="2021-06-29T18:17:06.653" v="342" actId="1076"/>
          <ac:spMkLst>
            <pc:docMk/>
            <pc:sldMk cId="1438089745" sldId="7563"/>
            <ac:spMk id="21" creationId="{B0DC92F2-7696-4508-85C0-D6C685587EA0}"/>
          </ac:spMkLst>
        </pc:spChg>
        <pc:spChg chg="mod">
          <ac:chgData name="Giovana Orcioli De Maria" userId="84514bab-8c01-4268-8d62-6403176cbbcd" providerId="ADAL" clId="{78BA8A59-9D68-4B5A-8B15-BAAAD6D065A5}" dt="2021-06-29T18:17:13.469" v="346" actId="1076"/>
          <ac:spMkLst>
            <pc:docMk/>
            <pc:sldMk cId="1438089745" sldId="7563"/>
            <ac:spMk id="22" creationId="{F5EB312E-550C-451C-877A-D47799304719}"/>
          </ac:spMkLst>
        </pc:spChg>
        <pc:spChg chg="del">
          <ac:chgData name="Giovana Orcioli De Maria" userId="84514bab-8c01-4268-8d62-6403176cbbcd" providerId="ADAL" clId="{78BA8A59-9D68-4B5A-8B15-BAAAD6D065A5}" dt="2021-06-29T18:15:51.353" v="316" actId="478"/>
          <ac:spMkLst>
            <pc:docMk/>
            <pc:sldMk cId="1438089745" sldId="7563"/>
            <ac:spMk id="23" creationId="{10C31942-1202-4A98-B46C-6DF4351B2C50}"/>
          </ac:spMkLst>
        </pc:spChg>
        <pc:spChg chg="del">
          <ac:chgData name="Giovana Orcioli De Maria" userId="84514bab-8c01-4268-8d62-6403176cbbcd" providerId="ADAL" clId="{78BA8A59-9D68-4B5A-8B15-BAAAD6D065A5}" dt="2021-06-29T18:15:51.353" v="316" actId="478"/>
          <ac:spMkLst>
            <pc:docMk/>
            <pc:sldMk cId="1438089745" sldId="7563"/>
            <ac:spMk id="25" creationId="{9D4FE052-1713-422A-99E0-FCAF993450FE}"/>
          </ac:spMkLst>
        </pc:spChg>
        <pc:spChg chg="del">
          <ac:chgData name="Giovana Orcioli De Maria" userId="84514bab-8c01-4268-8d62-6403176cbbcd" providerId="ADAL" clId="{78BA8A59-9D68-4B5A-8B15-BAAAD6D065A5}" dt="2021-06-29T18:16:45.443" v="335" actId="478"/>
          <ac:spMkLst>
            <pc:docMk/>
            <pc:sldMk cId="1438089745" sldId="7563"/>
            <ac:spMk id="28" creationId="{DCC55D06-B77E-4EDC-ACBA-1393AF6C7F54}"/>
          </ac:spMkLst>
        </pc:spChg>
        <pc:spChg chg="mod">
          <ac:chgData name="Giovana Orcioli De Maria" userId="84514bab-8c01-4268-8d62-6403176cbbcd" providerId="ADAL" clId="{78BA8A59-9D68-4B5A-8B15-BAAAD6D065A5}" dt="2021-06-29T19:36:40.132" v="349" actId="1076"/>
          <ac:spMkLst>
            <pc:docMk/>
            <pc:sldMk cId="1438089745" sldId="7563"/>
            <ac:spMk id="39" creationId="{D30B335D-4F6F-4039-A618-E1E6357705BE}"/>
          </ac:spMkLst>
        </pc:spChg>
        <pc:spChg chg="mod">
          <ac:chgData name="Giovana Orcioli De Maria" userId="84514bab-8c01-4268-8d62-6403176cbbcd" providerId="ADAL" clId="{78BA8A59-9D68-4B5A-8B15-BAAAD6D065A5}" dt="2021-06-29T18:16:57.335" v="338" actId="1076"/>
          <ac:spMkLst>
            <pc:docMk/>
            <pc:sldMk cId="1438089745" sldId="7563"/>
            <ac:spMk id="42" creationId="{C210AEA1-5360-4B75-96D2-4C01238D7768}"/>
          </ac:spMkLst>
        </pc:spChg>
        <pc:graphicFrameChg chg="mod modGraphic">
          <ac:chgData name="Giovana Orcioli De Maria" userId="84514bab-8c01-4268-8d62-6403176cbbcd" providerId="ADAL" clId="{78BA8A59-9D68-4B5A-8B15-BAAAD6D065A5}" dt="2021-06-29T18:16:27.839" v="328" actId="14100"/>
          <ac:graphicFrameMkLst>
            <pc:docMk/>
            <pc:sldMk cId="1438089745" sldId="7563"/>
            <ac:graphicFrameMk id="7" creationId="{43363A71-893A-4222-96C9-C819EDD29244}"/>
          </ac:graphicFrameMkLst>
        </pc:graphicFrameChg>
        <pc:cxnChg chg="del mod">
          <ac:chgData name="Giovana Orcioli De Maria" userId="84514bab-8c01-4268-8d62-6403176cbbcd" providerId="ADAL" clId="{78BA8A59-9D68-4B5A-8B15-BAAAD6D065A5}" dt="2021-06-29T18:16:45.443" v="335" actId="478"/>
          <ac:cxnSpMkLst>
            <pc:docMk/>
            <pc:sldMk cId="1438089745" sldId="7563"/>
            <ac:cxnSpMk id="29" creationId="{A3E23A56-EF73-4C0E-9D8F-1959B1CACE6E}"/>
          </ac:cxnSpMkLst>
        </pc:cxnChg>
        <pc:cxnChg chg="del mod">
          <ac:chgData name="Giovana Orcioli De Maria" userId="84514bab-8c01-4268-8d62-6403176cbbcd" providerId="ADAL" clId="{78BA8A59-9D68-4B5A-8B15-BAAAD6D065A5}" dt="2021-06-29T18:15:51.353" v="316" actId="478"/>
          <ac:cxnSpMkLst>
            <pc:docMk/>
            <pc:sldMk cId="1438089745" sldId="7563"/>
            <ac:cxnSpMk id="30" creationId="{AFE77843-F441-4DA6-AD53-E9E038B58F35}"/>
          </ac:cxnSpMkLst>
        </pc:cxnChg>
        <pc:cxnChg chg="del mod">
          <ac:chgData name="Giovana Orcioli De Maria" userId="84514bab-8c01-4268-8d62-6403176cbbcd" providerId="ADAL" clId="{78BA8A59-9D68-4B5A-8B15-BAAAD6D065A5}" dt="2021-06-29T18:16:45.443" v="335" actId="478"/>
          <ac:cxnSpMkLst>
            <pc:docMk/>
            <pc:sldMk cId="1438089745" sldId="7563"/>
            <ac:cxnSpMk id="31" creationId="{53C463EE-44CF-4F0A-8547-FC48BEC52119}"/>
          </ac:cxnSpMkLst>
        </pc:cxnChg>
        <pc:cxnChg chg="del mod">
          <ac:chgData name="Giovana Orcioli De Maria" userId="84514bab-8c01-4268-8d62-6403176cbbcd" providerId="ADAL" clId="{78BA8A59-9D68-4B5A-8B15-BAAAD6D065A5}" dt="2021-06-29T18:15:51.353" v="316" actId="478"/>
          <ac:cxnSpMkLst>
            <pc:docMk/>
            <pc:sldMk cId="1438089745" sldId="7563"/>
            <ac:cxnSpMk id="32" creationId="{952A6401-F622-450D-A294-5E8F90051561}"/>
          </ac:cxnSpMkLst>
        </pc:cxnChg>
        <pc:cxnChg chg="del mod">
          <ac:chgData name="Giovana Orcioli De Maria" userId="84514bab-8c01-4268-8d62-6403176cbbcd" providerId="ADAL" clId="{78BA8A59-9D68-4B5A-8B15-BAAAD6D065A5}" dt="2021-06-29T18:16:00.155" v="322" actId="478"/>
          <ac:cxnSpMkLst>
            <pc:docMk/>
            <pc:sldMk cId="1438089745" sldId="7563"/>
            <ac:cxnSpMk id="33" creationId="{4D464AEF-29AD-4E6B-9F3A-721DB918A024}"/>
          </ac:cxnSpMkLst>
        </pc:cxnChg>
        <pc:cxnChg chg="mod">
          <ac:chgData name="Giovana Orcioli De Maria" userId="84514bab-8c01-4268-8d62-6403176cbbcd" providerId="ADAL" clId="{78BA8A59-9D68-4B5A-8B15-BAAAD6D065A5}" dt="2021-06-29T18:17:06.653" v="342" actId="1076"/>
          <ac:cxnSpMkLst>
            <pc:docMk/>
            <pc:sldMk cId="1438089745" sldId="7563"/>
            <ac:cxnSpMk id="38" creationId="{80665C3B-DC23-445A-A343-56BB3982F913}"/>
          </ac:cxnSpMkLst>
        </pc:cxnChg>
        <pc:cxnChg chg="mod">
          <ac:chgData name="Giovana Orcioli De Maria" userId="84514bab-8c01-4268-8d62-6403176cbbcd" providerId="ADAL" clId="{78BA8A59-9D68-4B5A-8B15-BAAAD6D065A5}" dt="2021-06-29T18:17:13.469" v="346" actId="1076"/>
          <ac:cxnSpMkLst>
            <pc:docMk/>
            <pc:sldMk cId="1438089745" sldId="7563"/>
            <ac:cxnSpMk id="41" creationId="{3E382EB3-72F4-4E8F-8121-9A4EC953E9E6}"/>
          </ac:cxnSpMkLst>
        </pc:cxnChg>
        <pc:cxnChg chg="mod">
          <ac:chgData name="Giovana Orcioli De Maria" userId="84514bab-8c01-4268-8d62-6403176cbbcd" providerId="ADAL" clId="{78BA8A59-9D68-4B5A-8B15-BAAAD6D065A5}" dt="2021-06-29T18:17:03.216" v="340" actId="1076"/>
          <ac:cxnSpMkLst>
            <pc:docMk/>
            <pc:sldMk cId="1438089745" sldId="7563"/>
            <ac:cxnSpMk id="43" creationId="{74A22E13-7D7E-4D3B-B5F1-9CC66984EB6E}"/>
          </ac:cxnSpMkLst>
        </pc:cxnChg>
        <pc:cxnChg chg="mod">
          <ac:chgData name="Giovana Orcioli De Maria" userId="84514bab-8c01-4268-8d62-6403176cbbcd" providerId="ADAL" clId="{78BA8A59-9D68-4B5A-8B15-BAAAD6D065A5}" dt="2021-06-29T19:36:40.132" v="349" actId="1076"/>
          <ac:cxnSpMkLst>
            <pc:docMk/>
            <pc:sldMk cId="1438089745" sldId="7563"/>
            <ac:cxnSpMk id="45" creationId="{5A21FEA5-CF43-445A-BAAD-8A82E29F590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5AE1-7C29-432F-9E78-FAAED75B8257}" type="datetimeFigureOut">
              <a:rPr lang="pt-BR" smtClean="0"/>
              <a:t>20/07/2021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3DE1-CBC6-4E11-B0D3-B7234B36D7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63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34CF97-2BAF-473A-9E1A-E7687DDCC9E9}" type="datetimeFigureOut">
              <a:rPr lang="pt-BR"/>
              <a:pPr>
                <a:defRPr/>
              </a:pPr>
              <a:t>20/07/2021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3EB1E9-293A-40F6-8120-55DA095DDE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686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EB1E9-293A-40F6-8120-55DA095DDE0C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779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EB1E9-293A-40F6-8120-55DA095DDE0C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663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250" y="2571750"/>
            <a:ext cx="5143500" cy="2571750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3700463" y="280987"/>
            <a:ext cx="1743075" cy="871538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615" y="2136270"/>
            <a:ext cx="5946775" cy="325438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1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6824" y="4698634"/>
            <a:ext cx="9150824" cy="4448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21465" y="1310703"/>
            <a:ext cx="6701075" cy="57324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8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277510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6" y="613174"/>
            <a:ext cx="8559800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979736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|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sp>
        <p:nvSpPr>
          <p:cNvPr id="17" name="Forma Livre: Forma 9">
            <a:extLst>
              <a:ext uri="{FF2B5EF4-FFF2-40B4-BE49-F238E27FC236}">
                <a16:creationId xmlns:a16="http://schemas.microsoft.com/office/drawing/2014/main" id="{D34B6424-6017-4BD6-924F-96BC3DF38A0C}"/>
              </a:ext>
            </a:extLst>
          </p:cNvPr>
          <p:cNvSpPr/>
          <p:nvPr userDrawn="1"/>
        </p:nvSpPr>
        <p:spPr>
          <a:xfrm>
            <a:off x="-8313" y="4785883"/>
            <a:ext cx="969875" cy="335192"/>
          </a:xfrm>
          <a:custGeom>
            <a:avLst/>
            <a:gdLst>
              <a:gd name="connsiteX0" fmla="*/ 0 w 1139691"/>
              <a:gd name="connsiteY0" fmla="*/ 0 h 399198"/>
              <a:gd name="connsiteX1" fmla="*/ 940092 w 1139691"/>
              <a:gd name="connsiteY1" fmla="*/ 0 h 399198"/>
              <a:gd name="connsiteX2" fmla="*/ 1139691 w 1139691"/>
              <a:gd name="connsiteY2" fmla="*/ 199599 h 399198"/>
              <a:gd name="connsiteX3" fmla="*/ 940092 w 1139691"/>
              <a:gd name="connsiteY3" fmla="*/ 399198 h 399198"/>
              <a:gd name="connsiteX4" fmla="*/ 0 w 1139691"/>
              <a:gd name="connsiteY4" fmla="*/ 399198 h 399198"/>
              <a:gd name="connsiteX5" fmla="*/ 0 w 1139691"/>
              <a:gd name="connsiteY5" fmla="*/ 0 h 3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691" h="399198">
                <a:moveTo>
                  <a:pt x="0" y="0"/>
                </a:moveTo>
                <a:lnTo>
                  <a:pt x="940092" y="0"/>
                </a:lnTo>
                <a:cubicBezTo>
                  <a:pt x="1050327" y="0"/>
                  <a:pt x="1139691" y="89364"/>
                  <a:pt x="1139691" y="199599"/>
                </a:cubicBezTo>
                <a:cubicBezTo>
                  <a:pt x="1139691" y="309834"/>
                  <a:pt x="1050327" y="399198"/>
                  <a:pt x="940092" y="399198"/>
                </a:cubicBezTo>
                <a:lnTo>
                  <a:pt x="0" y="3991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AE58C-B925-5746-AB43-17BE6C0DB468}"/>
              </a:ext>
            </a:extLst>
          </p:cNvPr>
          <p:cNvSpPr txBox="1"/>
          <p:nvPr userDrawn="1"/>
        </p:nvSpPr>
        <p:spPr>
          <a:xfrm>
            <a:off x="6717439" y="4845609"/>
            <a:ext cx="1973179" cy="2192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0" marR="0" lvl="0" indent="0" algn="r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800" b="0" kern="120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Proposta 11741/20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E9AB80-A130-4312-AE05-D9B20636C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49695" y="482235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931"/>
      </p:ext>
    </p:extLst>
  </p:cSld>
  <p:clrMapOvr>
    <a:masterClrMapping/>
  </p:clrMapOvr>
  <p:transition spd="slow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8" y="613174"/>
            <a:ext cx="8559798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24971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6832911" y="26904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0323"/>
      </p:ext>
    </p:extLst>
  </p:cSld>
  <p:clrMapOvr>
    <a:masterClrMapping/>
  </p:clrMapOvr>
  <p:transition spd="slow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57" y="2518538"/>
            <a:ext cx="3767286" cy="15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0369D0-6B27-4970-BB35-6D9E1C0E6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1868" t="19130" r="42967" b="72270"/>
          <a:stretch/>
        </p:blipFill>
        <p:spPr>
          <a:xfrm>
            <a:off x="2866268" y="1306889"/>
            <a:ext cx="3471098" cy="110673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346" userDrawn="1">
          <p15:clr>
            <a:srgbClr val="FBAE40"/>
          </p15:clr>
        </p15:guide>
        <p15:guide id="4" pos="1723" userDrawn="1">
          <p15:clr>
            <a:srgbClr val="FBAE40"/>
          </p15:clr>
        </p15:guide>
        <p15:guide id="5" pos="403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87" r:id="rId2"/>
    <p:sldLayoutId id="2147484704" r:id="rId3"/>
    <p:sldLayoutId id="2147484647" r:id="rId4"/>
  </p:sldLayoutIdLst>
  <p:transition spd="slow"/>
  <p:txStyles>
    <p:titleStyle>
      <a:lvl1pPr algn="ctr" defTabSz="342875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75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49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24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498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56" indent="-257156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972000" y="997077"/>
            <a:ext cx="7200000" cy="779111"/>
          </a:xfrm>
        </p:spPr>
        <p:txBody>
          <a:bodyPr/>
          <a:lstStyle/>
          <a:p>
            <a:r>
              <a:rPr lang="pt-BR" i="1" dirty="0"/>
              <a:t>Fluxo da metodologia de Gerenciamento de Projetos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A6D981-3EA5-4929-8C02-6254BCA8F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868" t="19130" r="42967" b="72270"/>
          <a:stretch/>
        </p:blipFill>
        <p:spPr>
          <a:xfrm>
            <a:off x="3547755" y="281353"/>
            <a:ext cx="2048491" cy="65314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26" y="-1039210"/>
            <a:ext cx="3001360" cy="30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5527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33BBF8-5C75-41FD-936F-799EB3A664A8}"/>
              </a:ext>
            </a:extLst>
          </p:cNvPr>
          <p:cNvSpPr/>
          <p:nvPr/>
        </p:nvSpPr>
        <p:spPr>
          <a:xfrm>
            <a:off x="909241" y="1910672"/>
            <a:ext cx="1588400" cy="37531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Solicitante</a:t>
            </a:r>
          </a:p>
        </p:txBody>
      </p:sp>
      <p:pic>
        <p:nvPicPr>
          <p:cNvPr id="6" name="Gráfico 5" descr="Usuário com preenchimento sólido">
            <a:extLst>
              <a:ext uri="{FF2B5EF4-FFF2-40B4-BE49-F238E27FC236}">
                <a16:creationId xmlns:a16="http://schemas.microsoft.com/office/drawing/2014/main" id="{F011895E-B039-4ECA-9175-651D1DE18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2355" y="1067098"/>
            <a:ext cx="914400" cy="914400"/>
          </a:xfrm>
          <a:prstGeom prst="rect">
            <a:avLst/>
          </a:prstGeom>
        </p:spPr>
      </p:pic>
      <p:pic>
        <p:nvPicPr>
          <p:cNvPr id="9" name="Gráfico 8" descr="Usuários com preenchimento sólido">
            <a:extLst>
              <a:ext uri="{FF2B5EF4-FFF2-40B4-BE49-F238E27FC236}">
                <a16:creationId xmlns:a16="http://schemas.microsoft.com/office/drawing/2014/main" id="{BA24FBCD-0806-4EFC-97C9-E9481CC21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5419" y="2758460"/>
            <a:ext cx="914400" cy="914400"/>
          </a:xfrm>
          <a:prstGeom prst="rect">
            <a:avLst/>
          </a:prstGeom>
        </p:spPr>
      </p:pic>
      <p:pic>
        <p:nvPicPr>
          <p:cNvPr id="27" name="Gráfico 26" descr="Usuários com preenchimento sólido">
            <a:extLst>
              <a:ext uri="{FF2B5EF4-FFF2-40B4-BE49-F238E27FC236}">
                <a16:creationId xmlns:a16="http://schemas.microsoft.com/office/drawing/2014/main" id="{B04D057F-A97B-44BB-ACB5-CD2D50442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5535" y="1067098"/>
            <a:ext cx="914400" cy="914400"/>
          </a:xfrm>
          <a:prstGeom prst="rect">
            <a:avLst/>
          </a:prstGeom>
        </p:spPr>
      </p:pic>
      <p:pic>
        <p:nvPicPr>
          <p:cNvPr id="30" name="Gráfico 29" descr="Usuários com preenchimento sólido">
            <a:extLst>
              <a:ext uri="{FF2B5EF4-FFF2-40B4-BE49-F238E27FC236}">
                <a16:creationId xmlns:a16="http://schemas.microsoft.com/office/drawing/2014/main" id="{370EEEFD-C59D-4D96-B91A-5BE4DA9FD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5985" y="2678352"/>
            <a:ext cx="914400" cy="91440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8AD5A614-A300-4265-BB42-79B90CD274B7}"/>
              </a:ext>
            </a:extLst>
          </p:cNvPr>
          <p:cNvSpPr txBox="1"/>
          <p:nvPr/>
        </p:nvSpPr>
        <p:spPr>
          <a:xfrm>
            <a:off x="1366126" y="3604144"/>
            <a:ext cx="2372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Diretoria + Presidência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28C404A-22F1-4D60-9512-6AC44BAF4BBD}"/>
              </a:ext>
            </a:extLst>
          </p:cNvPr>
          <p:cNvSpPr txBox="1"/>
          <p:nvPr/>
        </p:nvSpPr>
        <p:spPr>
          <a:xfrm>
            <a:off x="6171835" y="1981498"/>
            <a:ext cx="23217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Escritório de Projetos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B4C7F17-D214-49D6-85A8-9EE19429E99D}"/>
              </a:ext>
            </a:extLst>
          </p:cNvPr>
          <p:cNvGrpSpPr/>
          <p:nvPr/>
        </p:nvGrpSpPr>
        <p:grpSpPr>
          <a:xfrm>
            <a:off x="3530149" y="1067098"/>
            <a:ext cx="2083702" cy="1182128"/>
            <a:chOff x="3671066" y="800060"/>
            <a:chExt cx="2083702" cy="1182128"/>
          </a:xfrm>
        </p:grpSpPr>
        <p:pic>
          <p:nvPicPr>
            <p:cNvPr id="25" name="Gráfico 24" descr="Usuário com preenchimento sólido">
              <a:extLst>
                <a:ext uri="{FF2B5EF4-FFF2-40B4-BE49-F238E27FC236}">
                  <a16:creationId xmlns:a16="http://schemas.microsoft.com/office/drawing/2014/main" id="{66A72A70-3E8B-4940-B21D-4C1F98387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50600" y="800060"/>
              <a:ext cx="914400" cy="91440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C8E11E4-2E37-41B3-8E8D-38F306A092E8}"/>
                </a:ext>
              </a:extLst>
            </p:cNvPr>
            <p:cNvSpPr txBox="1"/>
            <p:nvPr/>
          </p:nvSpPr>
          <p:spPr>
            <a:xfrm>
              <a:off x="3671066" y="1643634"/>
              <a:ext cx="208370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Líder do Projeto</a:t>
              </a: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C002942-70CD-466D-91DB-42CB2927B1BB}"/>
              </a:ext>
            </a:extLst>
          </p:cNvPr>
          <p:cNvSpPr txBox="1"/>
          <p:nvPr/>
        </p:nvSpPr>
        <p:spPr>
          <a:xfrm>
            <a:off x="5112566" y="3572323"/>
            <a:ext cx="19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 do Projeto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58" y="-409822"/>
            <a:ext cx="1635015" cy="16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152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PRÉ-PROJETO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3363A71-893A-4222-96C9-C819EDD2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62639"/>
              </p:ext>
            </p:extLst>
          </p:nvPr>
        </p:nvGraphicFramePr>
        <p:xfrm>
          <a:off x="302476" y="610541"/>
          <a:ext cx="8559801" cy="4080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3267">
                  <a:extLst>
                    <a:ext uri="{9D8B030D-6E8A-4147-A177-3AD203B41FA5}">
                      <a16:colId xmlns:a16="http://schemas.microsoft.com/office/drawing/2014/main" val="293029811"/>
                    </a:ext>
                  </a:extLst>
                </a:gridCol>
                <a:gridCol w="2853267">
                  <a:extLst>
                    <a:ext uri="{9D8B030D-6E8A-4147-A177-3AD203B41FA5}">
                      <a16:colId xmlns:a16="http://schemas.microsoft.com/office/drawing/2014/main" val="270847618"/>
                    </a:ext>
                  </a:extLst>
                </a:gridCol>
                <a:gridCol w="2853267">
                  <a:extLst>
                    <a:ext uri="{9D8B030D-6E8A-4147-A177-3AD203B41FA5}">
                      <a16:colId xmlns:a16="http://schemas.microsoft.com/office/drawing/2014/main" val="2235302449"/>
                    </a:ext>
                  </a:extLst>
                </a:gridCol>
              </a:tblGrid>
              <a:tr h="3675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Solicitante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Diretoria + Presidência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Escritório de Projetos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80903"/>
                  </a:ext>
                </a:extLst>
              </a:tr>
              <a:tr h="37126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56473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52A6401-F622-450D-A294-5E8F9005156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821639" y="1798528"/>
            <a:ext cx="0" cy="1732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D30B335D-4F6F-4039-A618-E1E6357705BE}"/>
              </a:ext>
            </a:extLst>
          </p:cNvPr>
          <p:cNvSpPr/>
          <p:nvPr/>
        </p:nvSpPr>
        <p:spPr>
          <a:xfrm>
            <a:off x="7471252" y="4172959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A21FEA5-CF43-445A-BAAD-8A82E29F5903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>
            <a:off x="5389726" y="3515087"/>
            <a:ext cx="14541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0C31942-1202-4A98-B46C-6DF4351B2C50}"/>
              </a:ext>
            </a:extLst>
          </p:cNvPr>
          <p:cNvSpPr/>
          <p:nvPr/>
        </p:nvSpPr>
        <p:spPr>
          <a:xfrm>
            <a:off x="1014289" y="1086008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Criar ideia de projeto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EAB9947-FB3C-45AA-8034-C729CA3FA578}"/>
              </a:ext>
            </a:extLst>
          </p:cNvPr>
          <p:cNvSpPr/>
          <p:nvPr/>
        </p:nvSpPr>
        <p:spPr>
          <a:xfrm>
            <a:off x="1014289" y="1971753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Preencher cartilha de Pré-Projeto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87C7B3C-4BE9-4B60-B7E6-4434D8AEC8DF}"/>
              </a:ext>
            </a:extLst>
          </p:cNvPr>
          <p:cNvSpPr/>
          <p:nvPr/>
        </p:nvSpPr>
        <p:spPr>
          <a:xfrm>
            <a:off x="1014289" y="3165679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Apresentar para o Escritório de Projetos e CEO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C74F8633-5DFB-4EB3-AEE2-8FCBCEA85D5A}"/>
              </a:ext>
            </a:extLst>
          </p:cNvPr>
          <p:cNvSpPr/>
          <p:nvPr/>
        </p:nvSpPr>
        <p:spPr>
          <a:xfrm>
            <a:off x="3775026" y="3158827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Aprovar projeto e nomear líder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87D73276-B115-4619-9732-93CAB1DE1FA8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 flipV="1">
            <a:off x="2628989" y="3515087"/>
            <a:ext cx="1146037" cy="68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14AF1A63-E3D7-4C9F-A8AC-DFD4FA20C410}"/>
              </a:ext>
            </a:extLst>
          </p:cNvPr>
          <p:cNvSpPr/>
          <p:nvPr/>
        </p:nvSpPr>
        <p:spPr>
          <a:xfrm>
            <a:off x="6843902" y="3158827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Incluir projeto na Carteira de Projetos Ativos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3097E6-3B86-4EF8-8ADC-7F4650F12DE9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>
            <a:off x="7651252" y="3871347"/>
            <a:ext cx="0" cy="3016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524E3914-7DD3-4C09-8FDF-964069323E51}"/>
              </a:ext>
            </a:extLst>
          </p:cNvPr>
          <p:cNvSpPr/>
          <p:nvPr/>
        </p:nvSpPr>
        <p:spPr>
          <a:xfrm>
            <a:off x="4392000" y="4172959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4C96E3E-367C-4FA7-B0F5-802F515ECA3C}"/>
              </a:ext>
            </a:extLst>
          </p:cNvPr>
          <p:cNvSpPr/>
          <p:nvPr/>
        </p:nvSpPr>
        <p:spPr>
          <a:xfrm>
            <a:off x="5452876" y="3148063"/>
            <a:ext cx="1391026" cy="3591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  <a:highlight>
                  <a:srgbClr val="008000"/>
                </a:highlight>
              </a:rPr>
              <a:t>Projeto aprovado!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4427477-7DB3-46AA-994C-0C1C1CC546BF}"/>
              </a:ext>
            </a:extLst>
          </p:cNvPr>
          <p:cNvSpPr/>
          <p:nvPr/>
        </p:nvSpPr>
        <p:spPr>
          <a:xfrm>
            <a:off x="4638361" y="3897421"/>
            <a:ext cx="1134752" cy="3591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  <a:highlight>
                  <a:srgbClr val="FF0000"/>
                </a:highlight>
              </a:rPr>
              <a:t>Projeto Não Aprovado</a:t>
            </a:r>
            <a:r>
              <a:rPr lang="pt-BR" sz="1100" dirty="0">
                <a:solidFill>
                  <a:schemeClr val="bg1"/>
                </a:solidFill>
                <a:highlight>
                  <a:srgbClr val="FF0000"/>
                </a:highlight>
              </a:rPr>
              <a:t>!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A3FE2B2-BBCB-4480-B84A-991AF5650B6D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 flipH="1">
            <a:off x="4572000" y="3871347"/>
            <a:ext cx="10376" cy="3016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0EF3EAD-7BBE-435B-9E38-35AB5AF64F67}"/>
              </a:ext>
            </a:extLst>
          </p:cNvPr>
          <p:cNvSpPr/>
          <p:nvPr/>
        </p:nvSpPr>
        <p:spPr>
          <a:xfrm>
            <a:off x="6833972" y="1971753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Categorização do Pré-Projeto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C2B6AE9-CB9D-49DC-BFE4-2D27C48209BE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>
            <a:off x="2628989" y="2328013"/>
            <a:ext cx="42049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462DE466-6B7E-4613-BD89-B9432D0ED43B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 rot="5400000">
            <a:off x="4490778" y="15135"/>
            <a:ext cx="481406" cy="581968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81" y="-521998"/>
            <a:ext cx="1635015" cy="16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708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476" y="269042"/>
            <a:ext cx="5772503" cy="341499"/>
          </a:xfrm>
        </p:spPr>
        <p:txBody>
          <a:bodyPr/>
          <a:lstStyle/>
          <a:p>
            <a:r>
              <a:rPr lang="pt-BR" sz="1200" dirty="0"/>
              <a:t>FASE DE CONCEPÇÃO E INICIAÇÃO (TOP DOWN E BOTTOM UP)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3363A71-893A-4222-96C9-C819EDD2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66725"/>
              </p:ext>
            </p:extLst>
          </p:nvPr>
        </p:nvGraphicFramePr>
        <p:xfrm>
          <a:off x="302474" y="610541"/>
          <a:ext cx="8559800" cy="4080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79900">
                  <a:extLst>
                    <a:ext uri="{9D8B030D-6E8A-4147-A177-3AD203B41FA5}">
                      <a16:colId xmlns:a16="http://schemas.microsoft.com/office/drawing/2014/main" val="270847618"/>
                    </a:ext>
                  </a:extLst>
                </a:gridCol>
                <a:gridCol w="4279900">
                  <a:extLst>
                    <a:ext uri="{9D8B030D-6E8A-4147-A177-3AD203B41FA5}">
                      <a16:colId xmlns:a16="http://schemas.microsoft.com/office/drawing/2014/main" val="3861565522"/>
                    </a:ext>
                  </a:extLst>
                </a:gridCol>
              </a:tblGrid>
              <a:tr h="3675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Escritório de Projetos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Líder do Projeto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80903"/>
                  </a:ext>
                </a:extLst>
              </a:tr>
              <a:tr h="37126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56473"/>
                  </a:ext>
                </a:extLst>
              </a:tr>
            </a:tbl>
          </a:graphicData>
        </a:graphic>
      </p:graphicFrame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9748B1C-77FD-45A9-A740-A217C435CFA6}"/>
              </a:ext>
            </a:extLst>
          </p:cNvPr>
          <p:cNvSpPr/>
          <p:nvPr/>
        </p:nvSpPr>
        <p:spPr>
          <a:xfrm>
            <a:off x="5817843" y="1092699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Preencher </a:t>
            </a:r>
            <a:r>
              <a:rPr lang="pt-BR" sz="1050" dirty="0" err="1"/>
              <a:t>Canvas</a:t>
            </a:r>
            <a:endParaRPr lang="pt-BR" sz="105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B0B07B4-A232-4FD2-8823-C58DE7A212A3}"/>
              </a:ext>
            </a:extLst>
          </p:cNvPr>
          <p:cNvSpPr/>
          <p:nvPr/>
        </p:nvSpPr>
        <p:spPr>
          <a:xfrm>
            <a:off x="5817843" y="2020218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Elaborar e validar Termo de Abertura do Projeto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0DC92F2-7696-4508-85C0-D6C685587EA0}"/>
              </a:ext>
            </a:extLst>
          </p:cNvPr>
          <p:cNvSpPr/>
          <p:nvPr/>
        </p:nvSpPr>
        <p:spPr>
          <a:xfrm>
            <a:off x="5817843" y="2913180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Formar a equipe do projeto e realizar contratações necessárias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5EB312E-550C-451C-877A-D47799304719}"/>
              </a:ext>
            </a:extLst>
          </p:cNvPr>
          <p:cNvSpPr/>
          <p:nvPr/>
        </p:nvSpPr>
        <p:spPr>
          <a:xfrm>
            <a:off x="5817843" y="3800103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Comunicar o início do projeto para as partes envolvidas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E382EB3-72F4-4E8F-8121-9A4EC953E9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625193" y="3625700"/>
            <a:ext cx="0" cy="1744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D30B335D-4F6F-4039-A618-E1E6357705BE}"/>
              </a:ext>
            </a:extLst>
          </p:cNvPr>
          <p:cNvSpPr/>
          <p:nvPr/>
        </p:nvSpPr>
        <p:spPr>
          <a:xfrm>
            <a:off x="8059894" y="3976363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A21FEA5-CF43-445A-BAAD-8A82E29F5903}"/>
              </a:ext>
            </a:extLst>
          </p:cNvPr>
          <p:cNvCxnSpPr>
            <a:cxnSpLocks/>
            <a:stCxn id="22" idx="3"/>
            <a:endCxn id="39" idx="2"/>
          </p:cNvCxnSpPr>
          <p:nvPr/>
        </p:nvCxnSpPr>
        <p:spPr>
          <a:xfrm>
            <a:off x="7432543" y="4156363"/>
            <a:ext cx="62735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210AEA1-5360-4B75-96D2-4C01238D7768}"/>
              </a:ext>
            </a:extLst>
          </p:cNvPr>
          <p:cNvSpPr/>
          <p:nvPr/>
        </p:nvSpPr>
        <p:spPr>
          <a:xfrm>
            <a:off x="1711458" y="2024752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Validar </a:t>
            </a:r>
            <a:r>
              <a:rPr lang="pt-BR" sz="1050" dirty="0" err="1"/>
              <a:t>Canvas</a:t>
            </a:r>
            <a:r>
              <a:rPr lang="pt-BR" sz="1050" dirty="0"/>
              <a:t> e Termo de Abertura junto ao líder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4A22E13-7D7E-4D3B-B5F1-9CC66984EB6E}"/>
              </a:ext>
            </a:extLst>
          </p:cNvPr>
          <p:cNvCxnSpPr>
            <a:cxnSpLocks/>
            <a:stCxn id="20" idx="1"/>
            <a:endCxn id="42" idx="3"/>
          </p:cNvCxnSpPr>
          <p:nvPr/>
        </p:nvCxnSpPr>
        <p:spPr>
          <a:xfrm flipH="1">
            <a:off x="3326158" y="2376478"/>
            <a:ext cx="2491685" cy="45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ADB6C98-EEFA-4392-970C-EB83AF4D840B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6625193" y="1805219"/>
            <a:ext cx="0" cy="2149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50DB2CB8-ED27-49C0-8D1A-6B51443059A7}"/>
              </a:ext>
            </a:extLst>
          </p:cNvPr>
          <p:cNvCxnSpPr>
            <a:cxnSpLocks/>
            <a:stCxn id="42" idx="2"/>
            <a:endCxn id="21" idx="1"/>
          </p:cNvCxnSpPr>
          <p:nvPr/>
        </p:nvCxnSpPr>
        <p:spPr>
          <a:xfrm rot="16200000" flipH="1">
            <a:off x="3902241" y="1353838"/>
            <a:ext cx="532168" cy="3299035"/>
          </a:xfrm>
          <a:prstGeom prst="bentConnector2">
            <a:avLst/>
          </a:prstGeom>
          <a:ln w="38100">
            <a:solidFill>
              <a:srgbClr val="646E6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45" y="-497766"/>
            <a:ext cx="1635015" cy="16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97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PLANEJAMENTO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3363A71-893A-4222-96C9-C819EDD2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92579"/>
              </p:ext>
            </p:extLst>
          </p:nvPr>
        </p:nvGraphicFramePr>
        <p:xfrm>
          <a:off x="302476" y="682215"/>
          <a:ext cx="8559801" cy="40085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3267">
                  <a:extLst>
                    <a:ext uri="{9D8B030D-6E8A-4147-A177-3AD203B41FA5}">
                      <a16:colId xmlns:a16="http://schemas.microsoft.com/office/drawing/2014/main" val="293029811"/>
                    </a:ext>
                  </a:extLst>
                </a:gridCol>
                <a:gridCol w="2853267">
                  <a:extLst>
                    <a:ext uri="{9D8B030D-6E8A-4147-A177-3AD203B41FA5}">
                      <a16:colId xmlns:a16="http://schemas.microsoft.com/office/drawing/2014/main" val="3654227569"/>
                    </a:ext>
                  </a:extLst>
                </a:gridCol>
                <a:gridCol w="2853267">
                  <a:extLst>
                    <a:ext uri="{9D8B030D-6E8A-4147-A177-3AD203B41FA5}">
                      <a16:colId xmlns:a16="http://schemas.microsoft.com/office/drawing/2014/main" val="3861565522"/>
                    </a:ext>
                  </a:extLst>
                </a:gridCol>
              </a:tblGrid>
              <a:tr h="3611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Líder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Diretoria + Presidência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80903"/>
                  </a:ext>
                </a:extLst>
              </a:tr>
              <a:tr h="36474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56473"/>
                  </a:ext>
                </a:extLst>
              </a:tr>
            </a:tbl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47D4446-FD24-4534-972E-BD4B9F6865D4}"/>
              </a:ext>
            </a:extLst>
          </p:cNvPr>
          <p:cNvSpPr/>
          <p:nvPr/>
        </p:nvSpPr>
        <p:spPr>
          <a:xfrm>
            <a:off x="683836" y="1210232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Realizar planejamento do projeto de acordo com a categoria definida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116DADC-DFA5-496A-AA60-4B802406671E}"/>
              </a:ext>
            </a:extLst>
          </p:cNvPr>
          <p:cNvSpPr/>
          <p:nvPr/>
        </p:nvSpPr>
        <p:spPr>
          <a:xfrm>
            <a:off x="3848586" y="2433154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Aprovar o plano do projeto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27AE6E0E-5B41-4506-AC88-C3347AED6747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2298536" y="1548877"/>
            <a:ext cx="4714800" cy="176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7445B0B-C306-41E2-A2BA-BCA15D7CEA29}"/>
              </a:ext>
            </a:extLst>
          </p:cNvPr>
          <p:cNvSpPr/>
          <p:nvPr/>
        </p:nvSpPr>
        <p:spPr>
          <a:xfrm>
            <a:off x="7013336" y="1192617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Apoiar o líder durante o planejamento do projeto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B20AB54-1E10-46CD-84F8-0F3525934770}"/>
              </a:ext>
            </a:extLst>
          </p:cNvPr>
          <p:cNvSpPr/>
          <p:nvPr/>
        </p:nvSpPr>
        <p:spPr>
          <a:xfrm>
            <a:off x="683836" y="3300421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Realizar </a:t>
            </a:r>
            <a:r>
              <a:rPr lang="pt-BR" sz="1050" dirty="0" err="1"/>
              <a:t>kick</a:t>
            </a:r>
            <a:r>
              <a:rPr lang="pt-BR" sz="1050" dirty="0"/>
              <a:t>-off do projeto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758F3704-FAA3-4B5E-9C3E-2553DF5AF2A1}"/>
              </a:ext>
            </a:extLst>
          </p:cNvPr>
          <p:cNvCxnSpPr>
            <a:cxnSpLocks/>
            <a:stCxn id="17" idx="2"/>
            <a:endCxn id="29" idx="3"/>
          </p:cNvCxnSpPr>
          <p:nvPr/>
        </p:nvCxnSpPr>
        <p:spPr>
          <a:xfrm rot="5400000">
            <a:off x="3221733" y="2222477"/>
            <a:ext cx="511007" cy="2357400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8C045D1B-116E-4C4D-914C-1E03114BA904}"/>
              </a:ext>
            </a:extLst>
          </p:cNvPr>
          <p:cNvSpPr/>
          <p:nvPr/>
        </p:nvSpPr>
        <p:spPr>
          <a:xfrm>
            <a:off x="1311186" y="4171847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A09377A-14A5-4987-AC16-0929957654FF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1491186" y="4012941"/>
            <a:ext cx="0" cy="1589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02140A-8C48-4F68-B822-132B492C8307}"/>
              </a:ext>
            </a:extLst>
          </p:cNvPr>
          <p:cNvSpPr txBox="1"/>
          <p:nvPr/>
        </p:nvSpPr>
        <p:spPr>
          <a:xfrm>
            <a:off x="57397" y="4821668"/>
            <a:ext cx="7277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*Projetos menos prioritários não precisam ter seus planos de projeto validados com diretoria e presidência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552C016-1854-4500-86A4-A133E6BB985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rot="5400000">
            <a:off x="5974303" y="586770"/>
            <a:ext cx="528017" cy="31647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45" y="-457451"/>
            <a:ext cx="1635015" cy="16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353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ela 7">
            <a:extLst>
              <a:ext uri="{FF2B5EF4-FFF2-40B4-BE49-F238E27FC236}">
                <a16:creationId xmlns:a16="http://schemas.microsoft.com/office/drawing/2014/main" id="{947EF6F4-D493-455C-8AF1-DF231942F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64176"/>
              </p:ext>
            </p:extLst>
          </p:nvPr>
        </p:nvGraphicFramePr>
        <p:xfrm>
          <a:off x="302476" y="610541"/>
          <a:ext cx="8559801" cy="4080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3267">
                  <a:extLst>
                    <a:ext uri="{9D8B030D-6E8A-4147-A177-3AD203B41FA5}">
                      <a16:colId xmlns:a16="http://schemas.microsoft.com/office/drawing/2014/main" val="293029811"/>
                    </a:ext>
                  </a:extLst>
                </a:gridCol>
                <a:gridCol w="2853267">
                  <a:extLst>
                    <a:ext uri="{9D8B030D-6E8A-4147-A177-3AD203B41FA5}">
                      <a16:colId xmlns:a16="http://schemas.microsoft.com/office/drawing/2014/main" val="3654227569"/>
                    </a:ext>
                  </a:extLst>
                </a:gridCol>
                <a:gridCol w="2853267">
                  <a:extLst>
                    <a:ext uri="{9D8B030D-6E8A-4147-A177-3AD203B41FA5}">
                      <a16:colId xmlns:a16="http://schemas.microsoft.com/office/drawing/2014/main" val="270847618"/>
                    </a:ext>
                  </a:extLst>
                </a:gridCol>
              </a:tblGrid>
              <a:tr h="3675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Equipe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Líder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80903"/>
                  </a:ext>
                </a:extLst>
              </a:tr>
              <a:tr h="37126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56473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EXECUÇÃO E CONTROLE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47D4446-FD24-4534-972E-BD4B9F6865D4}"/>
              </a:ext>
            </a:extLst>
          </p:cNvPr>
          <p:cNvSpPr/>
          <p:nvPr/>
        </p:nvSpPr>
        <p:spPr>
          <a:xfrm>
            <a:off x="613364" y="1178378"/>
            <a:ext cx="2124000" cy="50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Realizar as atividades previstas no plano do projeto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B17B8BA-3236-4719-A3BD-DAEBB77CC1B6}"/>
              </a:ext>
            </a:extLst>
          </p:cNvPr>
          <p:cNvSpPr/>
          <p:nvPr/>
        </p:nvSpPr>
        <p:spPr>
          <a:xfrm>
            <a:off x="3519398" y="1178378"/>
            <a:ext cx="2234037" cy="3264150"/>
          </a:xfrm>
          <a:prstGeom prst="roundRect">
            <a:avLst>
              <a:gd name="adj" fmla="val 10952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Controlar a execução das atividades planejadas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Identificar e tratar possíveis riscos que impactem o 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Gerar resultado dos indicadores do 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Realizar tratamento de desvios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Avaliar possíveis solicitações de mudança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Apresentar resultados do projeto na reuniões </a:t>
            </a:r>
            <a:r>
              <a:rPr lang="pt-BR" sz="1050"/>
              <a:t>de governança</a:t>
            </a:r>
            <a:endParaRPr lang="pt-BR" sz="1050" dirty="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546A237-D73B-4E3F-B20F-4BE674BDC01E}"/>
              </a:ext>
            </a:extLst>
          </p:cNvPr>
          <p:cNvSpPr/>
          <p:nvPr/>
        </p:nvSpPr>
        <p:spPr>
          <a:xfrm>
            <a:off x="6407103" y="2558453"/>
            <a:ext cx="2124000" cy="50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Apoiar o líder no controle do projeto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31C3827-53CC-4933-A3E4-AA2C1021B095}"/>
              </a:ext>
            </a:extLst>
          </p:cNvPr>
          <p:cNvSpPr/>
          <p:nvPr/>
        </p:nvSpPr>
        <p:spPr>
          <a:xfrm>
            <a:off x="6419336" y="3417445"/>
            <a:ext cx="2124000" cy="50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Consolidar os resultados da carteira de projetos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E4DB9FCD-376D-489C-9E12-40AE6C684A66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737364" y="1430378"/>
            <a:ext cx="782034" cy="13800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84FFAD3-C3F1-42AE-AFD3-99B35894BD3C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7469103" y="3062453"/>
            <a:ext cx="12233" cy="3549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3A688926-6D07-430C-B14A-BFE055CE10D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481336" y="3921445"/>
            <a:ext cx="0" cy="3039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4B80D1B5-7028-4BED-9B47-AA4B90A01C26}"/>
              </a:ext>
            </a:extLst>
          </p:cNvPr>
          <p:cNvSpPr/>
          <p:nvPr/>
        </p:nvSpPr>
        <p:spPr>
          <a:xfrm>
            <a:off x="7289103" y="4184984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79FACEB-343B-4E1A-89DD-6B1D976E4C69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>
            <a:off x="5753435" y="2810453"/>
            <a:ext cx="653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45" y="-497766"/>
            <a:ext cx="1635015" cy="16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769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ENCERRAMENTO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3363A71-893A-4222-96C9-C819EDD2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82287"/>
              </p:ext>
            </p:extLst>
          </p:nvPr>
        </p:nvGraphicFramePr>
        <p:xfrm>
          <a:off x="302476" y="610541"/>
          <a:ext cx="8559801" cy="4080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3267">
                  <a:extLst>
                    <a:ext uri="{9D8B030D-6E8A-4147-A177-3AD203B41FA5}">
                      <a16:colId xmlns:a16="http://schemas.microsoft.com/office/drawing/2014/main" val="293029811"/>
                    </a:ext>
                  </a:extLst>
                </a:gridCol>
                <a:gridCol w="2853267">
                  <a:extLst>
                    <a:ext uri="{9D8B030D-6E8A-4147-A177-3AD203B41FA5}">
                      <a16:colId xmlns:a16="http://schemas.microsoft.com/office/drawing/2014/main" val="3654227569"/>
                    </a:ext>
                  </a:extLst>
                </a:gridCol>
                <a:gridCol w="2853267">
                  <a:extLst>
                    <a:ext uri="{9D8B030D-6E8A-4147-A177-3AD203B41FA5}">
                      <a16:colId xmlns:a16="http://schemas.microsoft.com/office/drawing/2014/main" val="3861565522"/>
                    </a:ext>
                  </a:extLst>
                </a:gridCol>
              </a:tblGrid>
              <a:tr h="3675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Líder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Diretoria + Presidência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80903"/>
                  </a:ext>
                </a:extLst>
              </a:tr>
              <a:tr h="37126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56473"/>
                  </a:ext>
                </a:extLst>
              </a:tr>
            </a:tbl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47D4446-FD24-4534-972E-BD4B9F6865D4}"/>
              </a:ext>
            </a:extLst>
          </p:cNvPr>
          <p:cNvSpPr/>
          <p:nvPr/>
        </p:nvSpPr>
        <p:spPr>
          <a:xfrm>
            <a:off x="840533" y="1187532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Elaborar o termo de encerramento do projeto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B17B8BA-3236-4719-A3BD-DAEBB77CC1B6}"/>
              </a:ext>
            </a:extLst>
          </p:cNvPr>
          <p:cNvSpPr/>
          <p:nvPr/>
        </p:nvSpPr>
        <p:spPr>
          <a:xfrm>
            <a:off x="3764650" y="1187532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Aprovar o termo de encerramento do projeto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116DADC-DFA5-496A-AA60-4B802406671E}"/>
              </a:ext>
            </a:extLst>
          </p:cNvPr>
          <p:cNvSpPr/>
          <p:nvPr/>
        </p:nvSpPr>
        <p:spPr>
          <a:xfrm>
            <a:off x="7014784" y="3166101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Arquivar a documentação do projeto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7F6FC09-86DA-4C97-BBB9-3CFFA34AC1FC}"/>
              </a:ext>
            </a:extLst>
          </p:cNvPr>
          <p:cNvSpPr/>
          <p:nvPr/>
        </p:nvSpPr>
        <p:spPr>
          <a:xfrm>
            <a:off x="840533" y="3161692"/>
            <a:ext cx="1614700" cy="712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Comunicar encerramento do projeto às partes envolvidas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49B77DD-21C1-497E-B002-574A0E73683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455233" y="1543792"/>
            <a:ext cx="130941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F838C8A1-D8AF-4193-9A64-F67679142D3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2479122" y="1068814"/>
            <a:ext cx="1261640" cy="2924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52A6401-F622-450D-A294-5E8F9005156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2455233" y="3517952"/>
            <a:ext cx="4559551" cy="44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4DF01AD-B97E-4BED-AAA9-CE3C86758D0E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7822134" y="3878621"/>
            <a:ext cx="0" cy="2702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E697C79-E682-4F7F-851D-072BE57B0A7F}"/>
              </a:ext>
            </a:extLst>
          </p:cNvPr>
          <p:cNvSpPr/>
          <p:nvPr/>
        </p:nvSpPr>
        <p:spPr>
          <a:xfrm>
            <a:off x="7642134" y="4148870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83B44F-BB44-4336-BA8F-84F1221AF35B}"/>
              </a:ext>
            </a:extLst>
          </p:cNvPr>
          <p:cNvSpPr txBox="1"/>
          <p:nvPr/>
        </p:nvSpPr>
        <p:spPr>
          <a:xfrm>
            <a:off x="57397" y="4821668"/>
            <a:ext cx="372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*Somente projetos de alta prioridade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45" y="-497766"/>
            <a:ext cx="1635015" cy="16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9618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50" y="-1025003"/>
            <a:ext cx="3370942" cy="337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4013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FB35F0B09BA41AF54FC4903225F5B" ma:contentTypeVersion="13" ma:contentTypeDescription="Create a new document." ma:contentTypeScope="" ma:versionID="5a08918a9d9890d65cf20b9f85d7ac09">
  <xsd:schema xmlns:xsd="http://www.w3.org/2001/XMLSchema" xmlns:xs="http://www.w3.org/2001/XMLSchema" xmlns:p="http://schemas.microsoft.com/office/2006/metadata/properties" xmlns:ns2="eb33c5a6-54d1-477f-83bb-93291d03e373" xmlns:ns3="cd8cfd7d-5186-4715-9870-1f6c504c93d5" targetNamespace="http://schemas.microsoft.com/office/2006/metadata/properties" ma:root="true" ma:fieldsID="4b2b0510c63d4bde6e2c0a811bba9613" ns2:_="" ns3:_="">
    <xsd:import namespace="eb33c5a6-54d1-477f-83bb-93291d03e373"/>
    <xsd:import namespace="cd8cfd7d-5186-4715-9870-1f6c504c93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c5a6-54d1-477f-83bb-93291d03e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fd7d-5186-4715-9870-1f6c504c9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E38D57-0180-4567-AD0A-6F283E54E2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31BD79-6CFB-48C2-A656-974AF467EE70}">
  <ds:schemaRefs>
    <ds:schemaRef ds:uri="http://purl.org/dc/terms/"/>
    <ds:schemaRef ds:uri="http://www.w3.org/XML/1998/namespace"/>
    <ds:schemaRef ds:uri="eb33c5a6-54d1-477f-83bb-93291d03e373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cd8cfd7d-5186-4715-9870-1f6c504c93d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C1F69CA-D154-454C-9A5A-1F3600E133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c5a6-54d1-477f-83bb-93291d03e373"/>
    <ds:schemaRef ds:uri="cd8cfd7d-5186-4715-9870-1f6c504c93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21129</TotalTime>
  <Words>293</Words>
  <Application>Microsoft Office PowerPoint</Application>
  <PresentationFormat>Apresentação na tela (16:9)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MS PGothic</vt:lpstr>
      <vt:lpstr>Arial</vt:lpstr>
      <vt:lpstr>Calibri</vt:lpstr>
      <vt:lpstr>2_Office Theme</vt:lpstr>
      <vt:lpstr>Apresentação do PowerPoint</vt:lpstr>
      <vt:lpstr>PAPEIS</vt:lpstr>
      <vt:lpstr>FASE DE PRÉ-PROJETO</vt:lpstr>
      <vt:lpstr>FASE DE CONCEPÇÃO E INICIAÇÃO (TOP DOWN E BOTTOM UP)</vt:lpstr>
      <vt:lpstr>FASE DE PLANEJAMENTO</vt:lpstr>
      <vt:lpstr>FASE DE EXECUÇÃO E CONTROLE</vt:lpstr>
      <vt:lpstr>FASE DE ENCERRAMENTO</vt:lpstr>
      <vt:lpstr>Apresentação do PowerPoint</vt:lpstr>
    </vt:vector>
  </TitlesOfParts>
  <Company>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Africa Tecnologia</dc:creator>
  <cp:lastModifiedBy>allangomides@hotmail.com</cp:lastModifiedBy>
  <cp:revision>1442</cp:revision>
  <dcterms:created xsi:type="dcterms:W3CDTF">2012-10-18T19:32:44Z</dcterms:created>
  <dcterms:modified xsi:type="dcterms:W3CDTF">2021-07-20T14:37:09Z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0x01010063DFB35F0B09BA41AF54FC4903225F5B</vt:lpwstr>
  </property>
  <property fmtid="{D5CDD505-2E9C-101B-9397-08002B2CF9AE}" pid="3" name="Order">
    <vt:r8>26021000</vt:r8>
  </property>
</Properties>
</file>