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14" r:id="rId4"/>
    <p:sldMasterId id="2147484705" r:id="rId5"/>
  </p:sldMasterIdLst>
  <p:notesMasterIdLst>
    <p:notesMasterId r:id="rId9"/>
  </p:notesMasterIdLst>
  <p:handoutMasterIdLst>
    <p:handoutMasterId r:id="rId10"/>
  </p:handoutMasterIdLst>
  <p:sldIdLst>
    <p:sldId id="497" r:id="rId6"/>
    <p:sldId id="7570" r:id="rId7"/>
    <p:sldId id="663" r:id="rId8"/>
  </p:sldIdLst>
  <p:sldSz cx="10799763" cy="6119813"/>
  <p:notesSz cx="6858000" cy="9144000"/>
  <p:defaultTextStyle>
    <a:defPPr>
      <a:defRPr lang="en-US"/>
    </a:defPPr>
    <a:lvl1pPr algn="l" defTabSz="54139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541390" algn="l" defTabSz="54139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1082779" algn="l" defTabSz="54139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624168" algn="l" defTabSz="54139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2165557" algn="l" defTabSz="54139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706946" algn="l" defTabSz="1082779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3248336" algn="l" defTabSz="1082779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789724" algn="l" defTabSz="1082779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4331114" algn="l" defTabSz="1082779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928" userDrawn="1">
          <p15:clr>
            <a:srgbClr val="A4A3A4"/>
          </p15:clr>
        </p15:guide>
        <p15:guide id="9" pos="3402" userDrawn="1">
          <p15:clr>
            <a:srgbClr val="A4A3A4"/>
          </p15:clr>
        </p15:guide>
        <p15:guide id="10" orient="horz" pos="3854" userDrawn="1">
          <p15:clr>
            <a:srgbClr val="A4A3A4"/>
          </p15:clr>
        </p15:guide>
        <p15:guide id="11" pos="221" userDrawn="1">
          <p15:clr>
            <a:srgbClr val="A4A3A4"/>
          </p15:clr>
        </p15:guide>
        <p15:guide id="12" pos="6596" userDrawn="1">
          <p15:clr>
            <a:srgbClr val="A4A3A4"/>
          </p15:clr>
        </p15:guide>
        <p15:guide id="13" orient="horz" pos="2062" userDrawn="1">
          <p15:clr>
            <a:srgbClr val="A4A3A4"/>
          </p15:clr>
        </p15:guide>
        <p15:guide id="14" pos="2406" userDrawn="1">
          <p15:clr>
            <a:srgbClr val="A4A3A4"/>
          </p15:clr>
        </p15:guide>
        <p15:guide id="15" pos="57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D37"/>
    <a:srgbClr val="2F778D"/>
    <a:srgbClr val="00713D"/>
    <a:srgbClr val="2D7853"/>
    <a:srgbClr val="BFBFBF"/>
    <a:srgbClr val="D9D9D9"/>
    <a:srgbClr val="B0B0B0"/>
    <a:srgbClr val="7F7F7F"/>
    <a:srgbClr val="32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5730" autoAdjust="0"/>
  </p:normalViewPr>
  <p:slideViewPr>
    <p:cSldViewPr snapToGrid="0" snapToObjects="1">
      <p:cViewPr varScale="1">
        <p:scale>
          <a:sx n="77" d="100"/>
          <a:sy n="77" d="100"/>
        </p:scale>
        <p:origin x="780" y="126"/>
      </p:cViewPr>
      <p:guideLst>
        <p:guide orient="horz" pos="1928"/>
        <p:guide pos="3402"/>
        <p:guide orient="horz" pos="3854"/>
        <p:guide pos="221"/>
        <p:guide pos="6596"/>
        <p:guide orient="horz" pos="2062"/>
        <p:guide pos="2406"/>
        <p:guide pos="5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934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lvares De Faria" userId="87c61fc5-1751-4d67-8ea9-fd0c01cc1d9e" providerId="ADAL" clId="{2CA98346-DAB5-4A45-B9C7-ED00752072DD}"/>
    <pc:docChg chg="modSld">
      <pc:chgData name="Felipe Alvares De Faria" userId="87c61fc5-1751-4d67-8ea9-fd0c01cc1d9e" providerId="ADAL" clId="{2CA98346-DAB5-4A45-B9C7-ED00752072DD}" dt="2021-04-08T19:44:47.115" v="25" actId="20577"/>
      <pc:docMkLst>
        <pc:docMk/>
      </pc:docMkLst>
      <pc:sldChg chg="modSp mod">
        <pc:chgData name="Felipe Alvares De Faria" userId="87c61fc5-1751-4d67-8ea9-fd0c01cc1d9e" providerId="ADAL" clId="{2CA98346-DAB5-4A45-B9C7-ED00752072DD}" dt="2021-04-08T19:44:47.115" v="25" actId="20577"/>
        <pc:sldMkLst>
          <pc:docMk/>
          <pc:sldMk cId="513007203" sldId="7570"/>
        </pc:sldMkLst>
        <pc:spChg chg="mod">
          <ac:chgData name="Felipe Alvares De Faria" userId="87c61fc5-1751-4d67-8ea9-fd0c01cc1d9e" providerId="ADAL" clId="{2CA98346-DAB5-4A45-B9C7-ED00752072DD}" dt="2021-04-08T19:44:47.115" v="25" actId="20577"/>
          <ac:spMkLst>
            <pc:docMk/>
            <pc:sldMk cId="513007203" sldId="7570"/>
            <ac:spMk id="2" creationId="{5C6930EF-7099-462C-81CC-F1D09F7CDD9B}"/>
          </ac:spMkLst>
        </pc:spChg>
        <pc:spChg chg="mod">
          <ac:chgData name="Felipe Alvares De Faria" userId="87c61fc5-1751-4d67-8ea9-fd0c01cc1d9e" providerId="ADAL" clId="{2CA98346-DAB5-4A45-B9C7-ED00752072DD}" dt="2021-04-08T19:44:31.367" v="23" actId="20577"/>
          <ac:spMkLst>
            <pc:docMk/>
            <pc:sldMk cId="513007203" sldId="7570"/>
            <ac:spMk id="14" creationId="{D6F04FC2-D8ED-4718-8D16-81E90136C94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45AE1-7C29-432F-9E78-FAAED75B8257}" type="datetimeFigureOut">
              <a:rPr lang="pt-BR" smtClean="0"/>
              <a:t>20/07/2021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03DE1-CBC6-4E11-B0D3-B7234B36D7D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2630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E34CF97-2BAF-473A-9E1A-E7687DDCC9E9}" type="datetimeFigureOut">
              <a:rPr lang="pt-BR"/>
              <a:pPr>
                <a:defRPr/>
              </a:pPr>
              <a:t>20/07/2021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85800"/>
            <a:ext cx="60515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33EB1E9-293A-40F6-8120-55DA095DDE0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4686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21" kern="1200">
        <a:solidFill>
          <a:schemeClr val="tx1"/>
        </a:solidFill>
        <a:latin typeface="+mn-lt"/>
        <a:ea typeface="+mn-ea"/>
        <a:cs typeface="+mn-cs"/>
      </a:defRPr>
    </a:lvl1pPr>
    <a:lvl2pPr marL="541390" algn="l" rtl="0" eaLnBrk="0" fontAlgn="base" hangingPunct="0">
      <a:spcBef>
        <a:spcPct val="30000"/>
      </a:spcBef>
      <a:spcAft>
        <a:spcPct val="0"/>
      </a:spcAft>
      <a:defRPr sz="1421" kern="1200">
        <a:solidFill>
          <a:schemeClr val="tx1"/>
        </a:solidFill>
        <a:latin typeface="+mn-lt"/>
        <a:ea typeface="+mn-ea"/>
        <a:cs typeface="+mn-cs"/>
      </a:defRPr>
    </a:lvl2pPr>
    <a:lvl3pPr marL="1082779" algn="l" rtl="0" eaLnBrk="0" fontAlgn="base" hangingPunct="0">
      <a:spcBef>
        <a:spcPct val="30000"/>
      </a:spcBef>
      <a:spcAft>
        <a:spcPct val="0"/>
      </a:spcAft>
      <a:defRPr sz="1421" kern="1200">
        <a:solidFill>
          <a:schemeClr val="tx1"/>
        </a:solidFill>
        <a:latin typeface="+mn-lt"/>
        <a:ea typeface="+mn-ea"/>
        <a:cs typeface="+mn-cs"/>
      </a:defRPr>
    </a:lvl3pPr>
    <a:lvl4pPr marL="1624168" algn="l" rtl="0" eaLnBrk="0" fontAlgn="base" hangingPunct="0">
      <a:spcBef>
        <a:spcPct val="30000"/>
      </a:spcBef>
      <a:spcAft>
        <a:spcPct val="0"/>
      </a:spcAft>
      <a:defRPr sz="1421" kern="1200">
        <a:solidFill>
          <a:schemeClr val="tx1"/>
        </a:solidFill>
        <a:latin typeface="+mn-lt"/>
        <a:ea typeface="+mn-ea"/>
        <a:cs typeface="+mn-cs"/>
      </a:defRPr>
    </a:lvl4pPr>
    <a:lvl5pPr marL="2165557" algn="l" rtl="0" eaLnBrk="0" fontAlgn="base" hangingPunct="0">
      <a:spcBef>
        <a:spcPct val="30000"/>
      </a:spcBef>
      <a:spcAft>
        <a:spcPct val="0"/>
      </a:spcAft>
      <a:defRPr sz="1421" kern="1200">
        <a:solidFill>
          <a:schemeClr val="tx1"/>
        </a:solidFill>
        <a:latin typeface="+mn-lt"/>
        <a:ea typeface="+mn-ea"/>
        <a:cs typeface="+mn-cs"/>
      </a:defRPr>
    </a:lvl5pPr>
    <a:lvl6pPr marL="2706946" algn="l" defTabSz="1082779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6pPr>
    <a:lvl7pPr marL="3248336" algn="l" defTabSz="1082779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7pPr>
    <a:lvl8pPr marL="3789724" algn="l" defTabSz="1082779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8pPr>
    <a:lvl9pPr marL="4331114" algn="l" defTabSz="1082779" rtl="0" eaLnBrk="1" latinLnBrk="0" hangingPunct="1">
      <a:defRPr sz="142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F9876FD7-7036-E84F-8619-FD9A362927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99763" cy="611981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C5317E-A31F-D549-B383-86D44BF912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2448" y="3059906"/>
            <a:ext cx="6074867" cy="3059907"/>
          </a:xfrm>
          <a:prstGeom prst="rect">
            <a:avLst/>
          </a:prstGeom>
        </p:spPr>
      </p:pic>
      <p:sp>
        <p:nvSpPr>
          <p:cNvPr id="14" name="Espaço Reservado para Imagem 13"/>
          <p:cNvSpPr>
            <a:spLocks noGrp="1"/>
          </p:cNvSpPr>
          <p:nvPr>
            <p:ph type="pic" sz="quarter" idx="12" hasCustomPrompt="1"/>
          </p:nvPr>
        </p:nvSpPr>
        <p:spPr>
          <a:xfrm>
            <a:off x="4370530" y="334322"/>
            <a:ext cx="2058705" cy="1036969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 algn="ctr">
              <a:buNone/>
              <a:defRPr sz="118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Logo Cliente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1888087" y="2541766"/>
            <a:ext cx="7023596" cy="387211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1299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Proposta X/X | Local,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D1C1C-A361-904D-9C1E-562864B4A89B}"/>
              </a:ext>
            </a:extLst>
          </p:cNvPr>
          <p:cNvSpPr/>
          <p:nvPr userDrawn="1"/>
        </p:nvSpPr>
        <p:spPr>
          <a:xfrm>
            <a:off x="-8060" y="5590505"/>
            <a:ext cx="10807823" cy="52930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7979" tIns="53991" rIns="107979" bIns="53991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1442644" y="1559494"/>
            <a:ext cx="7914482" cy="682050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2126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TÍTULO DA PROPOSTA</a:t>
            </a:r>
          </a:p>
        </p:txBody>
      </p:sp>
    </p:spTree>
    <p:extLst>
      <p:ext uri="{BB962C8B-B14F-4D97-AF65-F5344CB8AC3E}">
        <p14:creationId xmlns:p14="http://schemas.microsoft.com/office/powerpoint/2010/main" val="41277510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e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9819" y="5663944"/>
            <a:ext cx="10809581" cy="46232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7993" tIns="53996" rIns="107993" bIns="53996"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357247" y="320111"/>
            <a:ext cx="10109778" cy="406321"/>
          </a:xfrm>
          <a:prstGeom prst="rect">
            <a:avLst/>
          </a:prstGeom>
        </p:spPr>
        <p:txBody>
          <a:bodyPr lIns="91436" tIns="45718" rIns="91436" bIns="45718"/>
          <a:lstStyle>
            <a:lvl1pPr algn="l">
              <a:defRPr sz="1654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(</a:t>
            </a:r>
            <a:r>
              <a:rPr lang="pt-BR" dirty="0" err="1"/>
              <a:t>Máx</a:t>
            </a:r>
            <a:r>
              <a:rPr lang="pt-BR" dirty="0"/>
              <a:t> 1 linha)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57247" y="729564"/>
            <a:ext cx="10109778" cy="891528"/>
          </a:xfrm>
          <a:prstGeom prst="rect">
            <a:avLst/>
          </a:prstGeom>
        </p:spPr>
        <p:txBody>
          <a:bodyPr lIns="91436" tIns="45718" rIns="91436" bIns="45718"/>
          <a:lstStyle>
            <a:lvl1pPr marL="0" marR="0" indent="0" algn="l" defTabSz="404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1417" b="0" u="none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04970" indent="0">
              <a:buNone/>
              <a:defRPr lang="pt-BR" sz="3898" smtClean="0">
                <a:latin typeface="Calibri" pitchFamily="34" charset="0"/>
              </a:defRPr>
            </a:lvl2pPr>
            <a:lvl3pPr marL="809937" indent="0">
              <a:buNone/>
              <a:defRPr lang="pt-BR" sz="3898" smtClean="0">
                <a:latin typeface="Calibri" pitchFamily="34" charset="0"/>
              </a:defRPr>
            </a:lvl3pPr>
            <a:lvl4pPr marL="1214905" indent="0">
              <a:buNone/>
              <a:defRPr lang="pt-BR" sz="3898" smtClean="0">
                <a:latin typeface="Calibri" pitchFamily="34" charset="0"/>
              </a:defRPr>
            </a:lvl4pPr>
            <a:lvl5pPr marL="1619876" indent="0">
              <a:buNone/>
              <a:defRPr lang="pt-BR" sz="3898">
                <a:latin typeface="Calibri" pitchFamily="34" charset="0"/>
              </a:defRPr>
            </a:lvl5pPr>
          </a:lstStyle>
          <a:p>
            <a:pPr marL="0" marR="0" lvl="0" indent="0" algn="l" defTabSz="404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Clique para editar o texto. Máximo 2 linhas. </a:t>
            </a:r>
          </a:p>
          <a:p>
            <a:pPr marL="0" marR="0" lvl="0" indent="0" algn="l" defTabSz="404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dirty="0"/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1157143" y="5753257"/>
            <a:ext cx="4739509" cy="268460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>
              <a:buNone/>
              <a:defRPr lang="pt-BR" sz="945" b="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04970" indent="0">
              <a:buNone/>
              <a:defRPr lang="pt-BR" sz="3898" smtClean="0">
                <a:latin typeface="Calibri" pitchFamily="34" charset="0"/>
              </a:defRPr>
            </a:lvl2pPr>
            <a:lvl3pPr marL="809937" indent="0">
              <a:buNone/>
              <a:defRPr lang="pt-BR" sz="3898" smtClean="0">
                <a:latin typeface="Calibri" pitchFamily="34" charset="0"/>
              </a:defRPr>
            </a:lvl3pPr>
            <a:lvl4pPr marL="1214905" indent="0">
              <a:buNone/>
              <a:defRPr lang="pt-BR" sz="3898" smtClean="0">
                <a:latin typeface="Calibri" pitchFamily="34" charset="0"/>
              </a:defRPr>
            </a:lvl4pPr>
            <a:lvl5pPr marL="1619876" indent="0">
              <a:buNone/>
              <a:defRPr lang="pt-BR" sz="3898">
                <a:latin typeface="Calibri" pitchFamily="34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pt-BR" dirty="0"/>
              <a:t>Fonte: clique para editar. </a:t>
            </a:r>
            <a:r>
              <a:rPr lang="pt-BR" dirty="0" err="1"/>
              <a:t>Máx</a:t>
            </a:r>
            <a:r>
              <a:rPr lang="pt-BR" dirty="0"/>
              <a:t> 1 linha.</a:t>
            </a:r>
          </a:p>
        </p:txBody>
      </p:sp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4D23ADCB-9677-4DB3-A333-954B8D2AC617}"/>
              </a:ext>
            </a:extLst>
          </p:cNvPr>
          <p:cNvSpPr txBox="1">
            <a:spLocks/>
          </p:cNvSpPr>
          <p:nvPr userDrawn="1"/>
        </p:nvSpPr>
        <p:spPr>
          <a:xfrm>
            <a:off x="10233665" y="5753257"/>
            <a:ext cx="552111" cy="268460"/>
          </a:xfrm>
          <a:prstGeom prst="rect">
            <a:avLst/>
          </a:prstGeom>
        </p:spPr>
        <p:txBody>
          <a:bodyPr lIns="107993" tIns="53996" rIns="107993" bIns="53996" anchor="ctr"/>
          <a:lstStyle>
            <a:lvl1pPr marL="0" lvl="0" indent="0" algn="r" defTabSz="342892">
              <a:buFont typeface="Arial" pitchFamily="34" charset="0"/>
              <a:buNone/>
              <a:defRPr sz="90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1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2pPr>
            <a:lvl3pPr marL="685782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3pPr>
            <a:lvl4pPr marL="1028674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4pPr>
            <a:lvl5pPr marL="1371566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5pPr>
            <a:lvl6pPr marL="1885903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6pPr>
            <a:lvl7pPr marL="2228795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7pPr>
            <a:lvl8pPr marL="2571686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8pPr>
            <a:lvl9pPr marL="2914577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9pPr>
          </a:lstStyle>
          <a:p>
            <a:pPr lvl="0" algn="l"/>
            <a:r>
              <a:rPr lang="pt-BR" sz="945" b="1" dirty="0"/>
              <a:t>  </a:t>
            </a:r>
            <a:fld id="{71EF6356-4B8C-4DE9-B60E-B38B9152DEE1}" type="slidenum">
              <a:rPr lang="pt-BR" sz="945" b="1" smtClean="0"/>
              <a:pPr lvl="0" algn="l"/>
              <a:t>‹nº›</a:t>
            </a:fld>
            <a:endParaRPr lang="pt-BR" sz="945" b="1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4CB9138-946F-B14E-A3D5-B99B3F51DC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770" y="237012"/>
            <a:ext cx="1141153" cy="48135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61A5E66-BBC6-F548-A1BB-D9A963CCF2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770" y="237012"/>
            <a:ext cx="1141153" cy="48135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CCD8290-2028-445A-9910-9D1304EC2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868" t="19130" r="42967" b="72270"/>
          <a:stretch/>
        </p:blipFill>
        <p:spPr>
          <a:xfrm>
            <a:off x="7853455" y="282391"/>
            <a:ext cx="1216037" cy="39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15931"/>
      </p:ext>
    </p:extLst>
  </p:cSld>
  <p:clrMapOvr>
    <a:masterClrMapping/>
  </p:clrMapOvr>
  <p:transition spd="slow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estre com 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4D23ADCB-9677-4DB3-A333-954B8D2AC617}"/>
              </a:ext>
            </a:extLst>
          </p:cNvPr>
          <p:cNvSpPr txBox="1">
            <a:spLocks/>
          </p:cNvSpPr>
          <p:nvPr userDrawn="1"/>
        </p:nvSpPr>
        <p:spPr>
          <a:xfrm>
            <a:off x="10233665" y="5753257"/>
            <a:ext cx="552111" cy="268460"/>
          </a:xfrm>
          <a:prstGeom prst="rect">
            <a:avLst/>
          </a:prstGeom>
        </p:spPr>
        <p:txBody>
          <a:bodyPr lIns="107993" tIns="53996" rIns="107993" bIns="53996" anchor="ctr"/>
          <a:lstStyle>
            <a:lvl1pPr marL="0" lvl="0" indent="0" algn="r" defTabSz="342892">
              <a:buFont typeface="Arial" pitchFamily="34" charset="0"/>
              <a:buNone/>
              <a:defRPr sz="90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1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2pPr>
            <a:lvl3pPr marL="685782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3pPr>
            <a:lvl4pPr marL="1028674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4pPr>
            <a:lvl5pPr marL="1371566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5pPr>
            <a:lvl6pPr marL="1885903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6pPr>
            <a:lvl7pPr marL="2228795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7pPr>
            <a:lvl8pPr marL="2571686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8pPr>
            <a:lvl9pPr marL="2914577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9pPr>
          </a:lstStyle>
          <a:p>
            <a:pPr lvl="0" algn="l"/>
            <a:r>
              <a:rPr lang="pt-BR" sz="945" b="1" dirty="0"/>
              <a:t>  </a:t>
            </a:r>
            <a:fld id="{71EF6356-4B8C-4DE9-B60E-B38B9152DEE1}" type="slidenum">
              <a:rPr lang="pt-BR" sz="945" b="1" smtClean="0"/>
              <a:pPr lvl="0" algn="l"/>
              <a:t>‹nº›</a:t>
            </a:fld>
            <a:endParaRPr lang="pt-BR" sz="945" b="1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61A5E66-BBC6-F548-A1BB-D9A963CCF2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739" y="58397"/>
            <a:ext cx="743916" cy="31379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CCD8290-2028-445A-9910-9D1304EC2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868" t="19130" r="42967" b="72270"/>
          <a:stretch/>
        </p:blipFill>
        <p:spPr>
          <a:xfrm>
            <a:off x="9098780" y="87980"/>
            <a:ext cx="792733" cy="254628"/>
          </a:xfrm>
          <a:prstGeom prst="rect">
            <a:avLst/>
          </a:prstGeom>
        </p:spPr>
      </p:pic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F9CCBB16-28E1-4177-AFCB-C39AD92A146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96507026"/>
              </p:ext>
            </p:extLst>
          </p:nvPr>
        </p:nvGraphicFramePr>
        <p:xfrm>
          <a:off x="179881" y="445275"/>
          <a:ext cx="10440000" cy="5508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90737378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98411884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15850093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46511978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57969034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11485368"/>
                    </a:ext>
                  </a:extLst>
                </a:gridCol>
              </a:tblGrid>
              <a:tr h="2124000">
                <a:tc rowSpan="2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309012"/>
                  </a:ext>
                </a:extLst>
              </a:tr>
              <a:tr h="212400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798527"/>
                  </a:ext>
                </a:extLst>
              </a:tr>
              <a:tr h="1260000">
                <a:tc gridSpan="3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460706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2F14B572-D75D-4E5E-994D-ACA1FCE21DFD}"/>
              </a:ext>
            </a:extLst>
          </p:cNvPr>
          <p:cNvSpPr txBox="1"/>
          <p:nvPr userDrawn="1"/>
        </p:nvSpPr>
        <p:spPr>
          <a:xfrm>
            <a:off x="3808675" y="461177"/>
            <a:ext cx="316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2) Proposta de valor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232930C-A1B5-421B-9388-793E49E8169D}"/>
              </a:ext>
            </a:extLst>
          </p:cNvPr>
          <p:cNvSpPr txBox="1"/>
          <p:nvPr userDrawn="1"/>
        </p:nvSpPr>
        <p:spPr>
          <a:xfrm>
            <a:off x="1971924" y="450174"/>
            <a:ext cx="183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8) Principais parcerias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0645824-4CC7-4D21-AC80-E66047EA5879}"/>
              </a:ext>
            </a:extLst>
          </p:cNvPr>
          <p:cNvSpPr txBox="1"/>
          <p:nvPr userDrawn="1"/>
        </p:nvSpPr>
        <p:spPr>
          <a:xfrm>
            <a:off x="157527" y="450027"/>
            <a:ext cx="183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7) Principais entregas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7A02400-5D2C-4C3E-87F9-43B824B1BDF3}"/>
              </a:ext>
            </a:extLst>
          </p:cNvPr>
          <p:cNvSpPr txBox="1"/>
          <p:nvPr userDrawn="1"/>
        </p:nvSpPr>
        <p:spPr>
          <a:xfrm>
            <a:off x="1997098" y="2574500"/>
            <a:ext cx="1763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6) Principais recursos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1651C9-22A5-4133-9B33-1A0B9E95C9B4}"/>
              </a:ext>
            </a:extLst>
          </p:cNvPr>
          <p:cNvSpPr txBox="1"/>
          <p:nvPr userDrawn="1"/>
        </p:nvSpPr>
        <p:spPr>
          <a:xfrm>
            <a:off x="7039552" y="2568427"/>
            <a:ext cx="176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3) Canais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226C8B6-ED0D-4C08-BF44-970D516909E2}"/>
              </a:ext>
            </a:extLst>
          </p:cNvPr>
          <p:cNvSpPr txBox="1"/>
          <p:nvPr userDrawn="1"/>
        </p:nvSpPr>
        <p:spPr>
          <a:xfrm>
            <a:off x="6925586" y="470651"/>
            <a:ext cx="197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4)Relacionamento com cliente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B68D112-0FF5-480E-B2D0-86BB2032D54B}"/>
              </a:ext>
            </a:extLst>
          </p:cNvPr>
          <p:cNvSpPr txBox="1"/>
          <p:nvPr userDrawn="1"/>
        </p:nvSpPr>
        <p:spPr>
          <a:xfrm>
            <a:off x="8834354" y="470651"/>
            <a:ext cx="1763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1) Segmentos de clientes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F626435-E735-4BAA-B17E-0FF438748FD4}"/>
              </a:ext>
            </a:extLst>
          </p:cNvPr>
          <p:cNvSpPr txBox="1"/>
          <p:nvPr userDrawn="1"/>
        </p:nvSpPr>
        <p:spPr>
          <a:xfrm>
            <a:off x="195171" y="4698826"/>
            <a:ext cx="520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9) Estrutura de custos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57BBE0D-A757-4F47-8E39-628D2AA22B45}"/>
              </a:ext>
            </a:extLst>
          </p:cNvPr>
          <p:cNvSpPr txBox="1"/>
          <p:nvPr userDrawn="1"/>
        </p:nvSpPr>
        <p:spPr>
          <a:xfrm>
            <a:off x="5407526" y="4716251"/>
            <a:ext cx="520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5) Fontes de receitas</a:t>
            </a:r>
          </a:p>
        </p:txBody>
      </p:sp>
    </p:spTree>
    <p:extLst>
      <p:ext uri="{BB962C8B-B14F-4D97-AF65-F5344CB8AC3E}">
        <p14:creationId xmlns:p14="http://schemas.microsoft.com/office/powerpoint/2010/main" val="4259800323"/>
      </p:ext>
    </p:extLst>
  </p:cSld>
  <p:clrMapOvr>
    <a:masterClrMapping/>
  </p:clrMapOvr>
  <p:transition spd="slow"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7897DC1-E841-5E42-839B-3FA2A98E14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99763" cy="61198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155" y="2121493"/>
            <a:ext cx="4449453" cy="187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4" userDrawn="1">
          <p15:clr>
            <a:srgbClr val="FBAE40"/>
          </p15:clr>
        </p15:guide>
        <p15:guide id="2" pos="3402" userDrawn="1">
          <p15:clr>
            <a:srgbClr val="FBAE40"/>
          </p15:clr>
        </p15:guide>
        <p15:guide id="3" orient="horz" pos="2791" userDrawn="1">
          <p15:clr>
            <a:srgbClr val="FBAE40"/>
          </p15:clr>
        </p15:guide>
        <p15:guide id="4" pos="2035" userDrawn="1">
          <p15:clr>
            <a:srgbClr val="FBAE40"/>
          </p15:clr>
        </p15:guide>
        <p15:guide id="5" pos="47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F9876FD7-7036-E84F-8619-FD9A362927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99763" cy="611981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C5317E-A31F-D549-B383-86D44BF912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2448" y="3059906"/>
            <a:ext cx="6074867" cy="3059907"/>
          </a:xfrm>
          <a:prstGeom prst="rect">
            <a:avLst/>
          </a:prstGeom>
        </p:spPr>
      </p:pic>
      <p:sp>
        <p:nvSpPr>
          <p:cNvPr id="14" name="Espaço Reservado para Imagem 13"/>
          <p:cNvSpPr>
            <a:spLocks noGrp="1"/>
          </p:cNvSpPr>
          <p:nvPr>
            <p:ph type="pic" sz="quarter" idx="12" hasCustomPrompt="1"/>
          </p:nvPr>
        </p:nvSpPr>
        <p:spPr>
          <a:xfrm>
            <a:off x="4370530" y="334322"/>
            <a:ext cx="2058705" cy="1036969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 algn="ctr">
              <a:buNone/>
              <a:defRPr sz="118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Logo Cliente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1888087" y="2541766"/>
            <a:ext cx="7023596" cy="387211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1299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Proposta X/X | Local,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D1C1C-A361-904D-9C1E-562864B4A89B}"/>
              </a:ext>
            </a:extLst>
          </p:cNvPr>
          <p:cNvSpPr/>
          <p:nvPr userDrawn="1"/>
        </p:nvSpPr>
        <p:spPr>
          <a:xfrm>
            <a:off x="-8060" y="5590505"/>
            <a:ext cx="10807823" cy="52930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7979" tIns="53991" rIns="107979" bIns="53991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1442644" y="1559494"/>
            <a:ext cx="7914482" cy="682050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2126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TÍTULO DA PROPOSTA</a:t>
            </a:r>
          </a:p>
        </p:txBody>
      </p:sp>
    </p:spTree>
    <p:extLst>
      <p:ext uri="{BB962C8B-B14F-4D97-AF65-F5344CB8AC3E}">
        <p14:creationId xmlns:p14="http://schemas.microsoft.com/office/powerpoint/2010/main" val="418168161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e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9819" y="5663944"/>
            <a:ext cx="10809581" cy="46232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7993" tIns="53996" rIns="107993" bIns="53996" rtlCol="0" anchor="ctr"/>
          <a:lstStyle/>
          <a:p>
            <a:pPr algn="ctr"/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357247" y="320111"/>
            <a:ext cx="10109778" cy="406321"/>
          </a:xfrm>
          <a:prstGeom prst="rect">
            <a:avLst/>
          </a:prstGeom>
        </p:spPr>
        <p:txBody>
          <a:bodyPr lIns="91436" tIns="45718" rIns="91436" bIns="45718"/>
          <a:lstStyle>
            <a:lvl1pPr algn="l">
              <a:defRPr sz="1654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(</a:t>
            </a:r>
            <a:r>
              <a:rPr lang="pt-BR" dirty="0" err="1"/>
              <a:t>Máx</a:t>
            </a:r>
            <a:r>
              <a:rPr lang="pt-BR" dirty="0"/>
              <a:t> 1 linha)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57247" y="729564"/>
            <a:ext cx="10109778" cy="891528"/>
          </a:xfrm>
          <a:prstGeom prst="rect">
            <a:avLst/>
          </a:prstGeom>
        </p:spPr>
        <p:txBody>
          <a:bodyPr lIns="91436" tIns="45718" rIns="91436" bIns="45718"/>
          <a:lstStyle>
            <a:lvl1pPr marL="0" marR="0" indent="0" algn="l" defTabSz="404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1417" b="0" u="none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04970" indent="0">
              <a:buNone/>
              <a:defRPr lang="pt-BR" sz="3898" smtClean="0">
                <a:latin typeface="Calibri" pitchFamily="34" charset="0"/>
              </a:defRPr>
            </a:lvl2pPr>
            <a:lvl3pPr marL="809937" indent="0">
              <a:buNone/>
              <a:defRPr lang="pt-BR" sz="3898" smtClean="0">
                <a:latin typeface="Calibri" pitchFamily="34" charset="0"/>
              </a:defRPr>
            </a:lvl3pPr>
            <a:lvl4pPr marL="1214905" indent="0">
              <a:buNone/>
              <a:defRPr lang="pt-BR" sz="3898" smtClean="0">
                <a:latin typeface="Calibri" pitchFamily="34" charset="0"/>
              </a:defRPr>
            </a:lvl4pPr>
            <a:lvl5pPr marL="1619876" indent="0">
              <a:buNone/>
              <a:defRPr lang="pt-BR" sz="3898">
                <a:latin typeface="Calibri" pitchFamily="34" charset="0"/>
              </a:defRPr>
            </a:lvl5pPr>
          </a:lstStyle>
          <a:p>
            <a:pPr marL="0" marR="0" lvl="0" indent="0" algn="l" defTabSz="404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Clique para editar o texto. Máximo 2 linhas. </a:t>
            </a:r>
          </a:p>
          <a:p>
            <a:pPr marL="0" marR="0" lvl="0" indent="0" algn="l" defTabSz="404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dirty="0"/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1157143" y="5753257"/>
            <a:ext cx="4739509" cy="268460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>
              <a:buNone/>
              <a:defRPr lang="pt-BR" sz="945" b="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04970" indent="0">
              <a:buNone/>
              <a:defRPr lang="pt-BR" sz="3898" smtClean="0">
                <a:latin typeface="Calibri" pitchFamily="34" charset="0"/>
              </a:defRPr>
            </a:lvl2pPr>
            <a:lvl3pPr marL="809937" indent="0">
              <a:buNone/>
              <a:defRPr lang="pt-BR" sz="3898" smtClean="0">
                <a:latin typeface="Calibri" pitchFamily="34" charset="0"/>
              </a:defRPr>
            </a:lvl3pPr>
            <a:lvl4pPr marL="1214905" indent="0">
              <a:buNone/>
              <a:defRPr lang="pt-BR" sz="3898" smtClean="0">
                <a:latin typeface="Calibri" pitchFamily="34" charset="0"/>
              </a:defRPr>
            </a:lvl4pPr>
            <a:lvl5pPr marL="1619876" indent="0">
              <a:buNone/>
              <a:defRPr lang="pt-BR" sz="3898">
                <a:latin typeface="Calibri" pitchFamily="34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pt-BR" dirty="0"/>
              <a:t>Fonte: clique para editar. </a:t>
            </a:r>
            <a:r>
              <a:rPr lang="pt-BR" dirty="0" err="1"/>
              <a:t>Máx</a:t>
            </a:r>
            <a:r>
              <a:rPr lang="pt-BR" dirty="0"/>
              <a:t> 1 linha.</a:t>
            </a:r>
          </a:p>
        </p:txBody>
      </p:sp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4D23ADCB-9677-4DB3-A333-954B8D2AC617}"/>
              </a:ext>
            </a:extLst>
          </p:cNvPr>
          <p:cNvSpPr txBox="1">
            <a:spLocks/>
          </p:cNvSpPr>
          <p:nvPr userDrawn="1"/>
        </p:nvSpPr>
        <p:spPr>
          <a:xfrm>
            <a:off x="10233665" y="5753257"/>
            <a:ext cx="552111" cy="268460"/>
          </a:xfrm>
          <a:prstGeom prst="rect">
            <a:avLst/>
          </a:prstGeom>
        </p:spPr>
        <p:txBody>
          <a:bodyPr lIns="107993" tIns="53996" rIns="107993" bIns="53996" anchor="ctr"/>
          <a:lstStyle>
            <a:lvl1pPr marL="0" lvl="0" indent="0" algn="r" defTabSz="342892">
              <a:buFont typeface="Arial" pitchFamily="34" charset="0"/>
              <a:buNone/>
              <a:defRPr sz="90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1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2pPr>
            <a:lvl3pPr marL="685782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3pPr>
            <a:lvl4pPr marL="1028674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4pPr>
            <a:lvl5pPr marL="1371566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5pPr>
            <a:lvl6pPr marL="1885903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6pPr>
            <a:lvl7pPr marL="2228795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7pPr>
            <a:lvl8pPr marL="2571686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8pPr>
            <a:lvl9pPr marL="2914577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9pPr>
          </a:lstStyle>
          <a:p>
            <a:pPr algn="l"/>
            <a:r>
              <a:rPr lang="pt-BR" sz="945" b="1" dirty="0">
                <a:solidFill>
                  <a:srgbClr val="FFFFFF"/>
                </a:solidFill>
              </a:rPr>
              <a:t>|  </a:t>
            </a:r>
            <a:fld id="{71EF6356-4B8C-4DE9-B60E-B38B9152DEE1}" type="slidenum">
              <a:rPr lang="pt-BR" sz="945" b="1" smtClean="0">
                <a:solidFill>
                  <a:srgbClr val="FFFFFF"/>
                </a:solidFill>
              </a:rPr>
              <a:pPr algn="l"/>
              <a:t>‹nº›</a:t>
            </a:fld>
            <a:endParaRPr lang="pt-BR" sz="945" b="1" dirty="0">
              <a:solidFill>
                <a:srgbClr val="FFFFFF"/>
              </a:solidFill>
            </a:endParaRPr>
          </a:p>
        </p:txBody>
      </p:sp>
      <p:sp>
        <p:nvSpPr>
          <p:cNvPr id="17" name="Forma Livre: Forma 9">
            <a:extLst>
              <a:ext uri="{FF2B5EF4-FFF2-40B4-BE49-F238E27FC236}">
                <a16:creationId xmlns:a16="http://schemas.microsoft.com/office/drawing/2014/main" id="{D34B6424-6017-4BD6-924F-96BC3DF38A0C}"/>
              </a:ext>
            </a:extLst>
          </p:cNvPr>
          <p:cNvSpPr/>
          <p:nvPr userDrawn="1"/>
        </p:nvSpPr>
        <p:spPr>
          <a:xfrm>
            <a:off x="-9818" y="5694315"/>
            <a:ext cx="1145497" cy="398816"/>
          </a:xfrm>
          <a:custGeom>
            <a:avLst/>
            <a:gdLst>
              <a:gd name="connsiteX0" fmla="*/ 0 w 1139691"/>
              <a:gd name="connsiteY0" fmla="*/ 0 h 399198"/>
              <a:gd name="connsiteX1" fmla="*/ 940092 w 1139691"/>
              <a:gd name="connsiteY1" fmla="*/ 0 h 399198"/>
              <a:gd name="connsiteX2" fmla="*/ 1139691 w 1139691"/>
              <a:gd name="connsiteY2" fmla="*/ 199599 h 399198"/>
              <a:gd name="connsiteX3" fmla="*/ 940092 w 1139691"/>
              <a:gd name="connsiteY3" fmla="*/ 399198 h 399198"/>
              <a:gd name="connsiteX4" fmla="*/ 0 w 1139691"/>
              <a:gd name="connsiteY4" fmla="*/ 399198 h 399198"/>
              <a:gd name="connsiteX5" fmla="*/ 0 w 1139691"/>
              <a:gd name="connsiteY5" fmla="*/ 0 h 3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691" h="399198">
                <a:moveTo>
                  <a:pt x="0" y="0"/>
                </a:moveTo>
                <a:lnTo>
                  <a:pt x="940092" y="0"/>
                </a:lnTo>
                <a:cubicBezTo>
                  <a:pt x="1050327" y="0"/>
                  <a:pt x="1139691" y="89364"/>
                  <a:pt x="1139691" y="199599"/>
                </a:cubicBezTo>
                <a:cubicBezTo>
                  <a:pt x="1139691" y="309834"/>
                  <a:pt x="1050327" y="399198"/>
                  <a:pt x="940092" y="399198"/>
                </a:cubicBezTo>
                <a:lnTo>
                  <a:pt x="0" y="39919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7993" tIns="53996" rIns="107993" bIns="53996" rtlCol="0" anchor="ctr">
            <a:noAutofit/>
          </a:bodyPr>
          <a:lstStyle/>
          <a:p>
            <a:pPr algn="ctr"/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4CB9138-946F-B14E-A3D5-B99B3F51DC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770" y="237012"/>
            <a:ext cx="1141153" cy="48135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DAE58C-B925-5746-AB43-17BE6C0DB468}"/>
              </a:ext>
            </a:extLst>
          </p:cNvPr>
          <p:cNvSpPr txBox="1"/>
          <p:nvPr userDrawn="1"/>
        </p:nvSpPr>
        <p:spPr>
          <a:xfrm>
            <a:off x="7933810" y="5765378"/>
            <a:ext cx="2330475" cy="254471"/>
          </a:xfrm>
          <a:prstGeom prst="rect">
            <a:avLst/>
          </a:prstGeom>
          <a:noFill/>
        </p:spPr>
        <p:txBody>
          <a:bodyPr wrap="square" lIns="107993" tIns="53996" rIns="107993" bIns="53996" rtlCol="0">
            <a:spAutoFit/>
          </a:bodyPr>
          <a:lstStyle/>
          <a:p>
            <a:pPr algn="r" defTabSz="404970">
              <a:buFont typeface="Arial" pitchFamily="34" charset="0"/>
              <a:buNone/>
              <a:defRPr/>
            </a:pPr>
            <a:r>
              <a:rPr lang="pt-BR" sz="945" dirty="0">
                <a:solidFill>
                  <a:srgbClr val="FFFFFF"/>
                </a:solidFill>
                <a:latin typeface="Arial"/>
              </a:rPr>
              <a:t>Proposta 11741/20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6E9AB80-A130-4312-AE05-D9B20636C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868" t="19130" r="42967" b="72270"/>
          <a:stretch/>
        </p:blipFill>
        <p:spPr>
          <a:xfrm>
            <a:off x="58693" y="5737706"/>
            <a:ext cx="933476" cy="29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65153"/>
      </p:ext>
    </p:extLst>
  </p:cSld>
  <p:clrMapOvr>
    <a:masterClrMapping/>
  </p:clrMapOvr>
  <p:transition spd="slow"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estre com 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9819" y="5663944"/>
            <a:ext cx="10809581" cy="46232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7993" tIns="53996" rIns="107993" bIns="53996" rtlCol="0" anchor="ctr"/>
          <a:lstStyle/>
          <a:p>
            <a:pPr algn="ctr"/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357247" y="320111"/>
            <a:ext cx="10109778" cy="406321"/>
          </a:xfrm>
          <a:prstGeom prst="rect">
            <a:avLst/>
          </a:prstGeom>
        </p:spPr>
        <p:txBody>
          <a:bodyPr lIns="91436" tIns="45718" rIns="91436" bIns="45718"/>
          <a:lstStyle>
            <a:lvl1pPr algn="l">
              <a:defRPr sz="1654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(</a:t>
            </a:r>
            <a:r>
              <a:rPr lang="pt-BR" dirty="0" err="1"/>
              <a:t>Máx</a:t>
            </a:r>
            <a:r>
              <a:rPr lang="pt-BR" dirty="0"/>
              <a:t> 1 linha)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57250" y="729564"/>
            <a:ext cx="10109776" cy="891528"/>
          </a:xfrm>
          <a:prstGeom prst="rect">
            <a:avLst/>
          </a:prstGeom>
        </p:spPr>
        <p:txBody>
          <a:bodyPr lIns="91436" tIns="45718" rIns="91436" bIns="45718"/>
          <a:lstStyle>
            <a:lvl1pPr marL="0" marR="0" indent="0" algn="l" defTabSz="404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1417" b="0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04970" indent="0">
              <a:buNone/>
              <a:defRPr lang="pt-BR" sz="3898" smtClean="0">
                <a:latin typeface="Calibri" pitchFamily="34" charset="0"/>
              </a:defRPr>
            </a:lvl2pPr>
            <a:lvl3pPr marL="809937" indent="0">
              <a:buNone/>
              <a:defRPr lang="pt-BR" sz="3898" smtClean="0">
                <a:latin typeface="Calibri" pitchFamily="34" charset="0"/>
              </a:defRPr>
            </a:lvl3pPr>
            <a:lvl4pPr marL="1214905" indent="0">
              <a:buNone/>
              <a:defRPr lang="pt-BR" sz="3898" smtClean="0">
                <a:latin typeface="Calibri" pitchFamily="34" charset="0"/>
              </a:defRPr>
            </a:lvl4pPr>
            <a:lvl5pPr marL="1619876" indent="0">
              <a:buNone/>
              <a:defRPr lang="pt-BR" sz="3898">
                <a:latin typeface="Calibri" pitchFamily="34" charset="0"/>
              </a:defRPr>
            </a:lvl5pPr>
          </a:lstStyle>
          <a:p>
            <a:pPr marL="0" marR="0" lvl="0" indent="0" algn="l" defTabSz="404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Clique para editar o texto. Máximo 2 linhas. </a:t>
            </a:r>
          </a:p>
          <a:p>
            <a:pPr marL="0" marR="0" lvl="0" indent="0" algn="l" defTabSz="404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dirty="0"/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147600" y="5753257"/>
            <a:ext cx="4739509" cy="268460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>
              <a:buNone/>
              <a:defRPr lang="pt-BR" sz="945" b="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04970" indent="0">
              <a:buNone/>
              <a:defRPr lang="pt-BR" sz="3898" smtClean="0">
                <a:latin typeface="Calibri" pitchFamily="34" charset="0"/>
              </a:defRPr>
            </a:lvl2pPr>
            <a:lvl3pPr marL="809937" indent="0">
              <a:buNone/>
              <a:defRPr lang="pt-BR" sz="3898" smtClean="0">
                <a:latin typeface="Calibri" pitchFamily="34" charset="0"/>
              </a:defRPr>
            </a:lvl3pPr>
            <a:lvl4pPr marL="1214905" indent="0">
              <a:buNone/>
              <a:defRPr lang="pt-BR" sz="3898" smtClean="0">
                <a:latin typeface="Calibri" pitchFamily="34" charset="0"/>
              </a:defRPr>
            </a:lvl4pPr>
            <a:lvl5pPr marL="1619876" indent="0">
              <a:buNone/>
              <a:defRPr lang="pt-BR" sz="3898">
                <a:latin typeface="Calibri" pitchFamily="34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pt-BR" dirty="0"/>
              <a:t>Fonte: clique para editar. </a:t>
            </a:r>
            <a:r>
              <a:rPr lang="pt-BR" dirty="0" err="1"/>
              <a:t>Máx</a:t>
            </a:r>
            <a:r>
              <a:rPr lang="pt-BR" dirty="0"/>
              <a:t> 1 linha.</a:t>
            </a:r>
          </a:p>
        </p:txBody>
      </p:sp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4D23ADCB-9677-4DB3-A333-954B8D2AC617}"/>
              </a:ext>
            </a:extLst>
          </p:cNvPr>
          <p:cNvSpPr txBox="1">
            <a:spLocks/>
          </p:cNvSpPr>
          <p:nvPr userDrawn="1"/>
        </p:nvSpPr>
        <p:spPr>
          <a:xfrm>
            <a:off x="10233665" y="5753257"/>
            <a:ext cx="552111" cy="268460"/>
          </a:xfrm>
          <a:prstGeom prst="rect">
            <a:avLst/>
          </a:prstGeom>
        </p:spPr>
        <p:txBody>
          <a:bodyPr lIns="107993" tIns="53996" rIns="107993" bIns="53996" anchor="ctr"/>
          <a:lstStyle>
            <a:lvl1pPr marL="0" lvl="0" indent="0" algn="r" defTabSz="342892">
              <a:buFont typeface="Arial" pitchFamily="34" charset="0"/>
              <a:buNone/>
              <a:defRPr sz="90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1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2pPr>
            <a:lvl3pPr marL="685782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3pPr>
            <a:lvl4pPr marL="1028674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4pPr>
            <a:lvl5pPr marL="1371566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5pPr>
            <a:lvl6pPr marL="1885903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6pPr>
            <a:lvl7pPr marL="2228795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7pPr>
            <a:lvl8pPr marL="2571686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8pPr>
            <a:lvl9pPr marL="2914577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9pPr>
          </a:lstStyle>
          <a:p>
            <a:pPr algn="l"/>
            <a:r>
              <a:rPr lang="pt-BR" sz="945" b="1" dirty="0">
                <a:solidFill>
                  <a:srgbClr val="FFFFFF"/>
                </a:solidFill>
              </a:rPr>
              <a:t>  </a:t>
            </a:r>
            <a:fld id="{71EF6356-4B8C-4DE9-B60E-B38B9152DEE1}" type="slidenum">
              <a:rPr lang="pt-BR" sz="945" b="1" smtClean="0">
                <a:solidFill>
                  <a:srgbClr val="FFFFFF"/>
                </a:solidFill>
              </a:rPr>
              <a:pPr algn="l"/>
              <a:t>‹nº›</a:t>
            </a:fld>
            <a:endParaRPr lang="pt-BR" sz="945" b="1" dirty="0">
              <a:solidFill>
                <a:srgbClr val="FFFFF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61A5E66-BBC6-F548-A1BB-D9A963CCF2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770" y="237012"/>
            <a:ext cx="1141153" cy="48135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CCD8290-2028-445A-9910-9D1304EC2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868" t="19130" r="42967" b="72270"/>
          <a:stretch/>
        </p:blipFill>
        <p:spPr>
          <a:xfrm>
            <a:off x="8070190" y="320110"/>
            <a:ext cx="933476" cy="29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0402"/>
      </p:ext>
    </p:extLst>
  </p:cSld>
  <p:clrMapOvr>
    <a:masterClrMapping/>
  </p:clrMapOvr>
  <p:transition spd="slow"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7897DC1-E841-5E42-839B-3FA2A98E14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99763" cy="61198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155" y="2996595"/>
            <a:ext cx="4449453" cy="187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70369D0-6B27-4970-BB35-6D9E1C0E68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1868" t="19130" r="42967" b="72270"/>
          <a:stretch/>
        </p:blipFill>
        <p:spPr>
          <a:xfrm>
            <a:off x="3385282" y="1554956"/>
            <a:ext cx="4099632" cy="131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7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4" userDrawn="1">
          <p15:clr>
            <a:srgbClr val="FBAE40"/>
          </p15:clr>
        </p15:guide>
        <p15:guide id="2" pos="3402" userDrawn="1">
          <p15:clr>
            <a:srgbClr val="FBAE40"/>
          </p15:clr>
        </p15:guide>
        <p15:guide id="3" orient="horz" pos="2791" userDrawn="1">
          <p15:clr>
            <a:srgbClr val="FBAE40"/>
          </p15:clr>
        </p15:guide>
        <p15:guide id="4" pos="2035" userDrawn="1">
          <p15:clr>
            <a:srgbClr val="FBAE40"/>
          </p15:clr>
        </p15:guide>
        <p15:guide id="5" pos="476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89" r:id="rId1"/>
    <p:sldLayoutId id="2147484687" r:id="rId2"/>
    <p:sldLayoutId id="2147484704" r:id="rId3"/>
    <p:sldLayoutId id="2147484647" r:id="rId4"/>
  </p:sldLayoutIdLst>
  <p:transition spd="slow"/>
  <p:txStyles>
    <p:titleStyle>
      <a:lvl1pPr algn="ctr" defTabSz="404970" rtl="0" fontAlgn="base">
        <a:spcBef>
          <a:spcPct val="0"/>
        </a:spcBef>
        <a:spcAft>
          <a:spcPct val="0"/>
        </a:spcAft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04970" rtl="0" fontAlgn="base">
        <a:spcBef>
          <a:spcPct val="0"/>
        </a:spcBef>
        <a:spcAft>
          <a:spcPct val="0"/>
        </a:spcAft>
        <a:defRPr sz="3898">
          <a:solidFill>
            <a:schemeClr val="tx1"/>
          </a:solidFill>
          <a:latin typeface="Calibri" pitchFamily="34" charset="0"/>
        </a:defRPr>
      </a:lvl2pPr>
      <a:lvl3pPr algn="ctr" defTabSz="404970" rtl="0" fontAlgn="base">
        <a:spcBef>
          <a:spcPct val="0"/>
        </a:spcBef>
        <a:spcAft>
          <a:spcPct val="0"/>
        </a:spcAft>
        <a:defRPr sz="3898">
          <a:solidFill>
            <a:schemeClr val="tx1"/>
          </a:solidFill>
          <a:latin typeface="Calibri" pitchFamily="34" charset="0"/>
        </a:defRPr>
      </a:lvl3pPr>
      <a:lvl4pPr algn="ctr" defTabSz="404970" rtl="0" fontAlgn="base">
        <a:spcBef>
          <a:spcPct val="0"/>
        </a:spcBef>
        <a:spcAft>
          <a:spcPct val="0"/>
        </a:spcAft>
        <a:defRPr sz="3898">
          <a:solidFill>
            <a:schemeClr val="tx1"/>
          </a:solidFill>
          <a:latin typeface="Calibri" pitchFamily="34" charset="0"/>
        </a:defRPr>
      </a:lvl4pPr>
      <a:lvl5pPr algn="ctr" defTabSz="404970" rtl="0" fontAlgn="base">
        <a:spcBef>
          <a:spcPct val="0"/>
        </a:spcBef>
        <a:spcAft>
          <a:spcPct val="0"/>
        </a:spcAft>
        <a:defRPr sz="3898">
          <a:solidFill>
            <a:schemeClr val="tx1"/>
          </a:solidFill>
          <a:latin typeface="Calibri" pitchFamily="34" charset="0"/>
        </a:defRPr>
      </a:lvl5pPr>
      <a:lvl6pPr marL="404970" algn="ctr" defTabSz="404970" rtl="0" fontAlgn="base">
        <a:spcBef>
          <a:spcPct val="0"/>
        </a:spcBef>
        <a:spcAft>
          <a:spcPct val="0"/>
        </a:spcAft>
        <a:defRPr sz="3898">
          <a:solidFill>
            <a:schemeClr val="tx1"/>
          </a:solidFill>
          <a:latin typeface="Calibri" pitchFamily="34" charset="0"/>
        </a:defRPr>
      </a:lvl6pPr>
      <a:lvl7pPr marL="809938" algn="ctr" defTabSz="404970" rtl="0" fontAlgn="base">
        <a:spcBef>
          <a:spcPct val="0"/>
        </a:spcBef>
        <a:spcAft>
          <a:spcPct val="0"/>
        </a:spcAft>
        <a:defRPr sz="3898">
          <a:solidFill>
            <a:schemeClr val="tx1"/>
          </a:solidFill>
          <a:latin typeface="Calibri" pitchFamily="34" charset="0"/>
        </a:defRPr>
      </a:lvl7pPr>
      <a:lvl8pPr marL="1214908" algn="ctr" defTabSz="404970" rtl="0" fontAlgn="base">
        <a:spcBef>
          <a:spcPct val="0"/>
        </a:spcBef>
        <a:spcAft>
          <a:spcPct val="0"/>
        </a:spcAft>
        <a:defRPr sz="3898">
          <a:solidFill>
            <a:schemeClr val="tx1"/>
          </a:solidFill>
          <a:latin typeface="Calibri" pitchFamily="34" charset="0"/>
        </a:defRPr>
      </a:lvl8pPr>
      <a:lvl9pPr marL="1619876" algn="ctr" defTabSz="404970" rtl="0" fontAlgn="base">
        <a:spcBef>
          <a:spcPct val="0"/>
        </a:spcBef>
        <a:spcAft>
          <a:spcPct val="0"/>
        </a:spcAft>
        <a:defRPr sz="3898">
          <a:solidFill>
            <a:schemeClr val="tx1"/>
          </a:solidFill>
          <a:latin typeface="Calibri" pitchFamily="34" charset="0"/>
        </a:defRPr>
      </a:lvl9pPr>
    </p:titleStyle>
    <p:bodyStyle>
      <a:lvl1pPr marL="303727" indent="-303727" algn="l" defTabSz="40497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658075" indent="-253107" algn="l" defTabSz="40497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012422" indent="-202485" algn="l" defTabSz="40497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417391" indent="-202485" algn="l" defTabSz="40497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822361" indent="-202485" algn="l" defTabSz="40497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27329" indent="-202485" algn="l" defTabSz="404970" rtl="0" eaLnBrk="1" latinLnBrk="0" hangingPunct="1">
        <a:spcBef>
          <a:spcPct val="20000"/>
        </a:spcBef>
        <a:buFont typeface="Arial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32299" indent="-202485" algn="l" defTabSz="404970" rtl="0" eaLnBrk="1" latinLnBrk="0" hangingPunct="1">
        <a:spcBef>
          <a:spcPct val="20000"/>
        </a:spcBef>
        <a:buFont typeface="Arial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037267" indent="-202485" algn="l" defTabSz="404970" rtl="0" eaLnBrk="1" latinLnBrk="0" hangingPunct="1">
        <a:spcBef>
          <a:spcPct val="20000"/>
        </a:spcBef>
        <a:buFont typeface="Arial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442237" indent="-202485" algn="l" defTabSz="404970" rtl="0" eaLnBrk="1" latinLnBrk="0" hangingPunct="1">
        <a:spcBef>
          <a:spcPct val="20000"/>
        </a:spcBef>
        <a:buFont typeface="Arial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70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2pPr>
      <a:lvl3pPr marL="809938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08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4pPr>
      <a:lvl5pPr marL="1619876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5pPr>
      <a:lvl6pPr marL="2024846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429813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2834782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239751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82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6" r:id="rId1"/>
    <p:sldLayoutId id="2147484707" r:id="rId2"/>
    <p:sldLayoutId id="2147484708" r:id="rId3"/>
    <p:sldLayoutId id="2147484709" r:id="rId4"/>
  </p:sldLayoutIdLst>
  <p:transition spd="slow"/>
  <p:txStyles>
    <p:titleStyle>
      <a:lvl1pPr algn="ctr" defTabSz="404970" rtl="0" fontAlgn="base">
        <a:spcBef>
          <a:spcPct val="0"/>
        </a:spcBef>
        <a:spcAft>
          <a:spcPct val="0"/>
        </a:spcAft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04970" rtl="0" fontAlgn="base">
        <a:spcBef>
          <a:spcPct val="0"/>
        </a:spcBef>
        <a:spcAft>
          <a:spcPct val="0"/>
        </a:spcAft>
        <a:defRPr sz="3898">
          <a:solidFill>
            <a:schemeClr val="tx1"/>
          </a:solidFill>
          <a:latin typeface="Calibri" pitchFamily="34" charset="0"/>
        </a:defRPr>
      </a:lvl2pPr>
      <a:lvl3pPr algn="ctr" defTabSz="404970" rtl="0" fontAlgn="base">
        <a:spcBef>
          <a:spcPct val="0"/>
        </a:spcBef>
        <a:spcAft>
          <a:spcPct val="0"/>
        </a:spcAft>
        <a:defRPr sz="3898">
          <a:solidFill>
            <a:schemeClr val="tx1"/>
          </a:solidFill>
          <a:latin typeface="Calibri" pitchFamily="34" charset="0"/>
        </a:defRPr>
      </a:lvl3pPr>
      <a:lvl4pPr algn="ctr" defTabSz="404970" rtl="0" fontAlgn="base">
        <a:spcBef>
          <a:spcPct val="0"/>
        </a:spcBef>
        <a:spcAft>
          <a:spcPct val="0"/>
        </a:spcAft>
        <a:defRPr sz="3898">
          <a:solidFill>
            <a:schemeClr val="tx1"/>
          </a:solidFill>
          <a:latin typeface="Calibri" pitchFamily="34" charset="0"/>
        </a:defRPr>
      </a:lvl4pPr>
      <a:lvl5pPr algn="ctr" defTabSz="404970" rtl="0" fontAlgn="base">
        <a:spcBef>
          <a:spcPct val="0"/>
        </a:spcBef>
        <a:spcAft>
          <a:spcPct val="0"/>
        </a:spcAft>
        <a:defRPr sz="3898">
          <a:solidFill>
            <a:schemeClr val="tx1"/>
          </a:solidFill>
          <a:latin typeface="Calibri" pitchFamily="34" charset="0"/>
        </a:defRPr>
      </a:lvl5pPr>
      <a:lvl6pPr marL="404970" algn="ctr" defTabSz="404970" rtl="0" fontAlgn="base">
        <a:spcBef>
          <a:spcPct val="0"/>
        </a:spcBef>
        <a:spcAft>
          <a:spcPct val="0"/>
        </a:spcAft>
        <a:defRPr sz="3898">
          <a:solidFill>
            <a:schemeClr val="tx1"/>
          </a:solidFill>
          <a:latin typeface="Calibri" pitchFamily="34" charset="0"/>
        </a:defRPr>
      </a:lvl6pPr>
      <a:lvl7pPr marL="809938" algn="ctr" defTabSz="404970" rtl="0" fontAlgn="base">
        <a:spcBef>
          <a:spcPct val="0"/>
        </a:spcBef>
        <a:spcAft>
          <a:spcPct val="0"/>
        </a:spcAft>
        <a:defRPr sz="3898">
          <a:solidFill>
            <a:schemeClr val="tx1"/>
          </a:solidFill>
          <a:latin typeface="Calibri" pitchFamily="34" charset="0"/>
        </a:defRPr>
      </a:lvl7pPr>
      <a:lvl8pPr marL="1214908" algn="ctr" defTabSz="404970" rtl="0" fontAlgn="base">
        <a:spcBef>
          <a:spcPct val="0"/>
        </a:spcBef>
        <a:spcAft>
          <a:spcPct val="0"/>
        </a:spcAft>
        <a:defRPr sz="3898">
          <a:solidFill>
            <a:schemeClr val="tx1"/>
          </a:solidFill>
          <a:latin typeface="Calibri" pitchFamily="34" charset="0"/>
        </a:defRPr>
      </a:lvl8pPr>
      <a:lvl9pPr marL="1619876" algn="ctr" defTabSz="404970" rtl="0" fontAlgn="base">
        <a:spcBef>
          <a:spcPct val="0"/>
        </a:spcBef>
        <a:spcAft>
          <a:spcPct val="0"/>
        </a:spcAft>
        <a:defRPr sz="3898">
          <a:solidFill>
            <a:schemeClr val="tx1"/>
          </a:solidFill>
          <a:latin typeface="Calibri" pitchFamily="34" charset="0"/>
        </a:defRPr>
      </a:lvl9pPr>
    </p:titleStyle>
    <p:bodyStyle>
      <a:lvl1pPr marL="303727" indent="-303727" algn="l" defTabSz="40497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658075" indent="-253107" algn="l" defTabSz="40497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012422" indent="-202485" algn="l" defTabSz="40497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417391" indent="-202485" algn="l" defTabSz="40497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822361" indent="-202485" algn="l" defTabSz="40497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27329" indent="-202485" algn="l" defTabSz="404970" rtl="0" eaLnBrk="1" latinLnBrk="0" hangingPunct="1">
        <a:spcBef>
          <a:spcPct val="20000"/>
        </a:spcBef>
        <a:buFont typeface="Arial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32299" indent="-202485" algn="l" defTabSz="404970" rtl="0" eaLnBrk="1" latinLnBrk="0" hangingPunct="1">
        <a:spcBef>
          <a:spcPct val="20000"/>
        </a:spcBef>
        <a:buFont typeface="Arial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037267" indent="-202485" algn="l" defTabSz="404970" rtl="0" eaLnBrk="1" latinLnBrk="0" hangingPunct="1">
        <a:spcBef>
          <a:spcPct val="20000"/>
        </a:spcBef>
        <a:buFont typeface="Arial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442237" indent="-202485" algn="l" defTabSz="404970" rtl="0" eaLnBrk="1" latinLnBrk="0" hangingPunct="1">
        <a:spcBef>
          <a:spcPct val="20000"/>
        </a:spcBef>
        <a:buFont typeface="Arial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70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2pPr>
      <a:lvl3pPr marL="809938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08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4pPr>
      <a:lvl5pPr marL="1619876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5pPr>
      <a:lvl6pPr marL="2024846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429813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2834782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239751" algn="l" defTabSz="404970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88087" y="2461596"/>
            <a:ext cx="7023596" cy="387211"/>
          </a:xfrm>
        </p:spPr>
        <p:txBody>
          <a:bodyPr/>
          <a:lstStyle/>
          <a:p>
            <a:pPr lvl="0"/>
            <a:r>
              <a:rPr lang="pt-BR" sz="1800" dirty="0"/>
              <a:t>Belo </a:t>
            </a:r>
            <a:r>
              <a:rPr lang="pt-BR" sz="1800" dirty="0" smtClean="0"/>
              <a:t>Horizonte - MG </a:t>
            </a:r>
            <a:endParaRPr lang="pt-BR" sz="1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148007" y="1621576"/>
            <a:ext cx="8503750" cy="920190"/>
          </a:xfrm>
        </p:spPr>
        <p:txBody>
          <a:bodyPr/>
          <a:lstStyle/>
          <a:p>
            <a:r>
              <a:rPr lang="pt-BR" sz="3200" b="1" dirty="0"/>
              <a:t>Modelo de </a:t>
            </a:r>
            <a:r>
              <a:rPr lang="pt-BR" sz="3200" b="1" dirty="0" err="1"/>
              <a:t>Canvas</a:t>
            </a:r>
            <a:endParaRPr lang="pt-BR" sz="32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8" y="-1262859"/>
            <a:ext cx="4111666" cy="411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5527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C6930EF-7099-462C-81CC-F1D09F7CDD9B}"/>
              </a:ext>
            </a:extLst>
          </p:cNvPr>
          <p:cNvSpPr txBox="1"/>
          <p:nvPr/>
        </p:nvSpPr>
        <p:spPr>
          <a:xfrm>
            <a:off x="229300" y="1090569"/>
            <a:ext cx="1666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Principais entregas para atingir o objetivo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4B4B4B"/>
                </a:solidFill>
                <a:effectLst/>
                <a:latin typeface="Poppins"/>
              </a:rPr>
              <a:t>Produção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4B4B4B"/>
                </a:solidFill>
                <a:effectLst/>
                <a:latin typeface="Poppins"/>
              </a:rPr>
              <a:t>Distribuição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4B4B4B"/>
                </a:solidFill>
                <a:effectLst/>
                <a:latin typeface="Poppins"/>
              </a:rPr>
              <a:t>Vendas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4B4B4B"/>
                </a:solidFill>
                <a:effectLst/>
                <a:latin typeface="Poppins"/>
              </a:rPr>
              <a:t>Marketing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4B4B4B"/>
                </a:solidFill>
                <a:effectLst/>
                <a:latin typeface="Poppins"/>
              </a:rPr>
              <a:t>Recursos Humanos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4B4B4B"/>
                </a:solidFill>
                <a:effectLst/>
                <a:latin typeface="Poppins"/>
              </a:rPr>
              <a:t>Financeiro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2AF7FE6-C42A-444E-8A57-57C80B568C67}"/>
              </a:ext>
            </a:extLst>
          </p:cNvPr>
          <p:cNvSpPr txBox="1"/>
          <p:nvPr/>
        </p:nvSpPr>
        <p:spPr>
          <a:xfrm>
            <a:off x="1997978" y="1083741"/>
            <a:ext cx="1765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Quais serão os parceiros e fornecedores envolvidos?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B3121D-D035-4922-B2BC-132DC5D13781}"/>
              </a:ext>
            </a:extLst>
          </p:cNvPr>
          <p:cNvSpPr txBox="1"/>
          <p:nvPr/>
        </p:nvSpPr>
        <p:spPr>
          <a:xfrm>
            <a:off x="2039923" y="3199165"/>
            <a:ext cx="1666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Quais são os recursos físicos, intelectuais, humanos para sucesso do projeto?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AF373BA-9896-45E8-9008-AA2CB7F9CE5F}"/>
              </a:ext>
            </a:extLst>
          </p:cNvPr>
          <p:cNvSpPr txBox="1"/>
          <p:nvPr/>
        </p:nvSpPr>
        <p:spPr>
          <a:xfrm>
            <a:off x="213919" y="5037590"/>
            <a:ext cx="3150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Quais são os custos envolvidos no projeto?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8C8E0EE-487F-42C0-A8A8-248DD775CF09}"/>
              </a:ext>
            </a:extLst>
          </p:cNvPr>
          <p:cNvSpPr txBox="1"/>
          <p:nvPr/>
        </p:nvSpPr>
        <p:spPr>
          <a:xfrm>
            <a:off x="5508770" y="5037589"/>
            <a:ext cx="3727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Como conseguiremos receitas para financiar o projeto?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959D33-0041-43D8-944C-3B18A870E991}"/>
              </a:ext>
            </a:extLst>
          </p:cNvPr>
          <p:cNvSpPr txBox="1"/>
          <p:nvPr/>
        </p:nvSpPr>
        <p:spPr>
          <a:xfrm>
            <a:off x="7084502" y="2914659"/>
            <a:ext cx="1666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 que modo o cliente irá receber o produto/serviço?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CCC373-09FE-4223-85FA-A3D105C4A735}"/>
              </a:ext>
            </a:extLst>
          </p:cNvPr>
          <p:cNvSpPr txBox="1"/>
          <p:nvPr/>
        </p:nvSpPr>
        <p:spPr>
          <a:xfrm>
            <a:off x="7085900" y="1003365"/>
            <a:ext cx="16666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Como iremos nos relacionar com cliente?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4B4B4B"/>
                </a:solidFill>
                <a:effectLst/>
                <a:latin typeface="Poppins"/>
              </a:rPr>
              <a:t>Que redes sociais os seus clientes mais utilizam?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4B4B4B"/>
                </a:solidFill>
                <a:effectLst/>
                <a:latin typeface="Poppins"/>
              </a:rPr>
              <a:t>Que ações podem fidelizar o seu público-alvo?</a:t>
            </a:r>
          </a:p>
          <a:p>
            <a:endParaRPr lang="pt-BR" sz="12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9D4BF2A-B0A5-4748-ACD4-60F7EDDB7AC8}"/>
              </a:ext>
            </a:extLst>
          </p:cNvPr>
          <p:cNvSpPr txBox="1"/>
          <p:nvPr/>
        </p:nvSpPr>
        <p:spPr>
          <a:xfrm>
            <a:off x="8862967" y="1164154"/>
            <a:ext cx="16666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4B4B4B"/>
                </a:solidFill>
                <a:effectLst/>
                <a:latin typeface="Poppins"/>
              </a:rPr>
              <a:t>Para quem você está criando valor? 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4B4B4B"/>
                </a:solidFill>
                <a:effectLst/>
                <a:latin typeface="Poppins"/>
              </a:rPr>
              <a:t>Quem são os seus principais clientes? 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4B4B4B"/>
                </a:solidFill>
                <a:effectLst/>
                <a:latin typeface="Poppins"/>
              </a:rPr>
              <a:t>É possível agrupá-los ou diferenciá-los entre si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F04FC2-D8ED-4718-8D16-81E90136C94A}"/>
              </a:ext>
            </a:extLst>
          </p:cNvPr>
          <p:cNvSpPr txBox="1"/>
          <p:nvPr/>
        </p:nvSpPr>
        <p:spPr>
          <a:xfrm>
            <a:off x="3805803" y="923233"/>
            <a:ext cx="3169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4B4B4B"/>
                </a:solidFill>
                <a:effectLst/>
                <a:latin typeface="Poppins"/>
              </a:rPr>
              <a:t>Qual é a razão pela qual o cliente vai escolher o seu produto? 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4B4B4B"/>
                </a:solidFill>
                <a:effectLst/>
                <a:latin typeface="Poppins"/>
              </a:rPr>
              <a:t>Quais problemas o seu produto está ajudando a resolver?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B4B4B"/>
                </a:solidFill>
                <a:latin typeface="Poppins"/>
              </a:rPr>
              <a:t>Como vamos gerar valor?</a:t>
            </a:r>
            <a:endParaRPr lang="pt-BR" sz="1200" b="0" i="0" dirty="0">
              <a:solidFill>
                <a:srgbClr val="4B4B4B"/>
              </a:solidFill>
              <a:effectLst/>
              <a:latin typeface="Poppins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195" y="-473234"/>
            <a:ext cx="1357084" cy="135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0720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64013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2_Office Theme">
  <a:themeElements>
    <a:clrScheme name="Falconi2">
      <a:dk1>
        <a:srgbClr val="646E6E"/>
      </a:dk1>
      <a:lt1>
        <a:srgbClr val="FFFFFF"/>
      </a:lt1>
      <a:dk2>
        <a:srgbClr val="A03C5A"/>
      </a:dk2>
      <a:lt2>
        <a:srgbClr val="6D507D"/>
      </a:lt2>
      <a:accent1>
        <a:srgbClr val="195AB9"/>
      </a:accent1>
      <a:accent2>
        <a:srgbClr val="2F778D"/>
      </a:accent2>
      <a:accent3>
        <a:srgbClr val="3CA06E"/>
      </a:accent3>
      <a:accent4>
        <a:srgbClr val="8C9E59"/>
      </a:accent4>
      <a:accent5>
        <a:srgbClr val="C8A046"/>
      </a:accent5>
      <a:accent6>
        <a:srgbClr val="AC7155"/>
      </a:accent6>
      <a:hlink>
        <a:srgbClr val="000000"/>
      </a:hlink>
      <a:folHlink>
        <a:srgbClr val="879696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Falconi2">
      <a:dk1>
        <a:srgbClr val="646E6E"/>
      </a:dk1>
      <a:lt1>
        <a:srgbClr val="FFFFFF"/>
      </a:lt1>
      <a:dk2>
        <a:srgbClr val="A03C5A"/>
      </a:dk2>
      <a:lt2>
        <a:srgbClr val="6D507D"/>
      </a:lt2>
      <a:accent1>
        <a:srgbClr val="195AB9"/>
      </a:accent1>
      <a:accent2>
        <a:srgbClr val="2F778D"/>
      </a:accent2>
      <a:accent3>
        <a:srgbClr val="3CA06E"/>
      </a:accent3>
      <a:accent4>
        <a:srgbClr val="8C9E59"/>
      </a:accent4>
      <a:accent5>
        <a:srgbClr val="C8A046"/>
      </a:accent5>
      <a:accent6>
        <a:srgbClr val="AC7155"/>
      </a:accent6>
      <a:hlink>
        <a:srgbClr val="000000"/>
      </a:hlink>
      <a:folHlink>
        <a:srgbClr val="879696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DFB35F0B09BA41AF54FC4903225F5B" ma:contentTypeVersion="12" ma:contentTypeDescription="Create a new document." ma:contentTypeScope="" ma:versionID="dabac917373acaa0ad9364e865d3da74">
  <xsd:schema xmlns:xsd="http://www.w3.org/2001/XMLSchema" xmlns:xs="http://www.w3.org/2001/XMLSchema" xmlns:p="http://schemas.microsoft.com/office/2006/metadata/properties" xmlns:ns2="eb33c5a6-54d1-477f-83bb-93291d03e373" xmlns:ns3="cd8cfd7d-5186-4715-9870-1f6c504c93d5" targetNamespace="http://schemas.microsoft.com/office/2006/metadata/properties" ma:root="true" ma:fieldsID="60cb03af02e1dac60109aae364f4f603" ns2:_="" ns3:_="">
    <xsd:import namespace="eb33c5a6-54d1-477f-83bb-93291d03e373"/>
    <xsd:import namespace="cd8cfd7d-5186-4715-9870-1f6c504c93d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3c5a6-54d1-477f-83bb-93291d03e3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8cfd7d-5186-4715-9870-1f6c504c93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31BD79-6CFB-48C2-A656-974AF467EE70}">
  <ds:schemaRefs>
    <ds:schemaRef ds:uri="eb33c5a6-54d1-477f-83bb-93291d03e373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cd8cfd7d-5186-4715-9870-1f6c504c93d5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1E38D57-0180-4567-AD0A-6F283E54E2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B7C91D-8099-49A1-8F85-D314E2F260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33c5a6-54d1-477f-83bb-93291d03e373"/>
    <ds:schemaRef ds:uri="cd8cfd7d-5186-4715-9870-1f6c504c93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21426</TotalTime>
  <Words>113</Words>
  <Application>Microsoft Office PowerPoint</Application>
  <PresentationFormat>Personalizar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MS PGothic</vt:lpstr>
      <vt:lpstr>Arial</vt:lpstr>
      <vt:lpstr>Calibri</vt:lpstr>
      <vt:lpstr>Poppins</vt:lpstr>
      <vt:lpstr>2_Office Theme</vt:lpstr>
      <vt:lpstr>3_Office Theme</vt:lpstr>
      <vt:lpstr>Apresentação do PowerPoint</vt:lpstr>
      <vt:lpstr>Apresentação do PowerPoint</vt:lpstr>
      <vt:lpstr>Apresentação do PowerPoint</vt:lpstr>
    </vt:vector>
  </TitlesOfParts>
  <Company>Africa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Africa Tecnologia</dc:creator>
  <cp:lastModifiedBy>allangomides@hotmail.com</cp:lastModifiedBy>
  <cp:revision>1568</cp:revision>
  <dcterms:created xsi:type="dcterms:W3CDTF">2012-10-18T19:32:44Z</dcterms:created>
  <dcterms:modified xsi:type="dcterms:W3CDTF">2021-07-20T14:52:14Z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0x01010063DFB35F0B09BA41AF54FC4903225F5B</vt:lpwstr>
  </property>
  <property fmtid="{D5CDD505-2E9C-101B-9397-08002B2CF9AE}" pid="3" name="Order">
    <vt:r8>26021000</vt:r8>
  </property>
</Properties>
</file>