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10"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22797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99485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980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222653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6216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893497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510868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03168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78661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16106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144027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00913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99088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20267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5093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0D3CF7-49A3-40F1-BD80-236EF29BEA74}"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968001-2ADF-4804-B749-1D47D607547B}" type="slidenum">
              <a:rPr lang="en-US" smtClean="0"/>
              <a:pPr/>
              <a:t>‹#›</a:t>
            </a:fld>
            <a:endParaRPr lang="en-US"/>
          </a:p>
        </p:txBody>
      </p:sp>
    </p:spTree>
    <p:extLst>
      <p:ext uri="{BB962C8B-B14F-4D97-AF65-F5344CB8AC3E}">
        <p14:creationId xmlns:p14="http://schemas.microsoft.com/office/powerpoint/2010/main" val="336125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30D3CF7-49A3-40F1-BD80-236EF29BEA74}" type="datetimeFigureOut">
              <a:rPr lang="en-US" smtClean="0"/>
              <a:pPr/>
              <a:t>11/15/2017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F968001-2ADF-4804-B749-1D47D607547B}" type="slidenum">
              <a:rPr lang="en-US" smtClean="0"/>
              <a:pPr/>
              <a:t>‹#›</a:t>
            </a:fld>
            <a:endParaRPr lang="en-US"/>
          </a:p>
        </p:txBody>
      </p:sp>
    </p:spTree>
    <p:extLst>
      <p:ext uri="{BB962C8B-B14F-4D97-AF65-F5344CB8AC3E}">
        <p14:creationId xmlns:p14="http://schemas.microsoft.com/office/powerpoint/2010/main" val="230188414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6061" y="909959"/>
            <a:ext cx="10058400" cy="2154477"/>
          </a:xfrm>
        </p:spPr>
        <p:txBody>
          <a:bodyPr>
            <a:normAutofit/>
          </a:bodyPr>
          <a:lstStyle/>
          <a:p>
            <a:pPr algn="ctr"/>
            <a:r>
              <a:rPr lang="en-US" dirty="0"/>
              <a:t>Project </a:t>
            </a:r>
            <a:r>
              <a:rPr lang="en-US" dirty="0" smtClean="0"/>
              <a:t>Title:</a:t>
            </a:r>
            <a:br>
              <a:rPr lang="en-US" dirty="0" smtClean="0"/>
            </a:br>
            <a:r>
              <a:rPr lang="en-US" b="1" dirty="0" smtClean="0"/>
              <a:t>Storage Data</a:t>
            </a:r>
            <a:endParaRPr lang="en-US" dirty="0"/>
          </a:p>
        </p:txBody>
      </p:sp>
      <p:sp>
        <p:nvSpPr>
          <p:cNvPr id="3" name="Subtitle 2"/>
          <p:cNvSpPr>
            <a:spLocks noGrp="1"/>
          </p:cNvSpPr>
          <p:nvPr>
            <p:ph type="subTitle" idx="1"/>
          </p:nvPr>
        </p:nvSpPr>
        <p:spPr>
          <a:xfrm>
            <a:off x="1729047" y="4630189"/>
            <a:ext cx="8291776" cy="912578"/>
          </a:xfrm>
        </p:spPr>
        <p:txBody>
          <a:bodyPr>
            <a:normAutofit/>
          </a:bodyPr>
          <a:lstStyle/>
          <a:p>
            <a:pPr algn="ctr"/>
            <a:r>
              <a:rPr lang="en-US" dirty="0" smtClean="0"/>
              <a:t> </a:t>
            </a:r>
            <a:r>
              <a:rPr lang="en-US" dirty="0"/>
              <a:t>Azam </a:t>
            </a:r>
            <a:r>
              <a:rPr lang="en-US" dirty="0" err="1" smtClean="0"/>
              <a:t>Shirani</a:t>
            </a:r>
            <a:r>
              <a:rPr lang="en-US" dirty="0" smtClean="0"/>
              <a:t> </a:t>
            </a:r>
            <a:endParaRPr lang="en-US" dirty="0" smtClean="0"/>
          </a:p>
          <a:p>
            <a:pPr algn="ctr"/>
            <a:r>
              <a:rPr lang="en-US" sz="1600" dirty="0" smtClean="0"/>
              <a:t>Fall </a:t>
            </a:r>
            <a:r>
              <a:rPr lang="en-US" sz="1600" dirty="0" smtClean="0"/>
              <a:t>2017</a:t>
            </a:r>
            <a:endParaRPr lang="en-US" sz="1600"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172B4D"/>
                </a:solidFill>
                <a:effectLst/>
                <a:latin typeface="SFMono-Medium"/>
              </a:rPr>
              <a:t>team members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1017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Thanks</a:t>
            </a:r>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46323" y="2593975"/>
            <a:ext cx="4108537" cy="2857500"/>
          </a:xfrm>
        </p:spPr>
      </p:pic>
    </p:spTree>
    <p:extLst>
      <p:ext uri="{BB962C8B-B14F-4D97-AF65-F5344CB8AC3E}">
        <p14:creationId xmlns:p14="http://schemas.microsoft.com/office/powerpoint/2010/main" val="278410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Storage Data</a:t>
            </a:r>
            <a:endParaRPr lang="en-US" dirty="0"/>
          </a:p>
        </p:txBody>
      </p:sp>
      <p:sp>
        <p:nvSpPr>
          <p:cNvPr id="3" name="Content Placeholder 2"/>
          <p:cNvSpPr>
            <a:spLocks noGrp="1"/>
          </p:cNvSpPr>
          <p:nvPr>
            <p:ph idx="1"/>
          </p:nvPr>
        </p:nvSpPr>
        <p:spPr/>
        <p:txBody>
          <a:bodyPr/>
          <a:lstStyle/>
          <a:p>
            <a:r>
              <a:rPr lang="en-US" sz="2000" b="1" dirty="0" smtClean="0"/>
              <a:t>Servers: </a:t>
            </a:r>
            <a:r>
              <a:rPr lang="en-US" dirty="0" smtClean="0"/>
              <a:t>order management and </a:t>
            </a:r>
            <a:r>
              <a:rPr lang="en-US" dirty="0"/>
              <a:t>table management.  They are able to send an order to kitchen quickly and que to start next service and also take reservations and view available tables. For payment, they can split checks. </a:t>
            </a:r>
          </a:p>
          <a:p>
            <a:r>
              <a:rPr lang="en-US" sz="2000" b="1" dirty="0" smtClean="0"/>
              <a:t>Managers</a:t>
            </a:r>
            <a:r>
              <a:rPr lang="en-US" dirty="0" smtClean="0"/>
              <a:t> : Edit </a:t>
            </a:r>
            <a:r>
              <a:rPr lang="en-US" dirty="0"/>
              <a:t>menu items, access payroll information, time clocks, and business </a:t>
            </a:r>
            <a:r>
              <a:rPr lang="en-US" dirty="0" smtClean="0"/>
              <a:t>reports</a:t>
            </a:r>
            <a:r>
              <a:rPr lang="en-US" dirty="0"/>
              <a:t>. Detailed sales reports in this system can help provide management with insight into which items are selling the </a:t>
            </a:r>
            <a:r>
              <a:rPr lang="en-US" dirty="0" smtClean="0"/>
              <a:t>best</a:t>
            </a:r>
            <a:r>
              <a:rPr lang="en-US" dirty="0"/>
              <a:t>.  </a:t>
            </a:r>
            <a:endParaRPr lang="en-US" dirty="0" smtClean="0"/>
          </a:p>
          <a:p>
            <a:r>
              <a:rPr lang="en-US" sz="2000" b="1" dirty="0" smtClean="0"/>
              <a:t>Kitchen</a:t>
            </a:r>
            <a:r>
              <a:rPr lang="en-US" dirty="0" smtClean="0"/>
              <a:t>, receive order from servers</a:t>
            </a:r>
          </a:p>
          <a:p>
            <a:pPr marL="0" indent="0">
              <a:buNone/>
            </a:pPr>
            <a:endParaRPr lang="en-US" dirty="0" smtClean="0"/>
          </a:p>
          <a:p>
            <a:pPr>
              <a:buNone/>
            </a:pPr>
            <a:endParaRPr lang="en-US" dirty="0"/>
          </a:p>
        </p:txBody>
      </p:sp>
    </p:spTree>
    <p:extLst>
      <p:ext uri="{BB962C8B-B14F-4D97-AF65-F5344CB8AC3E}">
        <p14:creationId xmlns:p14="http://schemas.microsoft.com/office/powerpoint/2010/main" val="188507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5432"/>
          </a:xfrm>
        </p:spPr>
        <p:txBody>
          <a:bodyPr/>
          <a:lstStyle/>
          <a:p>
            <a:r>
              <a:rPr lang="en-US" b="1" dirty="0" smtClean="0"/>
              <a:t>Our solution</a:t>
            </a:r>
            <a:endParaRPr lang="en-US" b="1" dirty="0"/>
          </a:p>
        </p:txBody>
      </p:sp>
      <p:pic>
        <p:nvPicPr>
          <p:cNvPr id="5" name="Content Placeholder 3"/>
          <p:cNvPicPr>
            <a:picLocks noGrp="1" noChangeAspect="1"/>
          </p:cNvPicPr>
          <p:nvPr>
            <p:ph idx="1"/>
          </p:nvPr>
        </p:nvPicPr>
        <p:blipFill>
          <a:blip r:embed="rId2"/>
          <a:stretch>
            <a:fillRect/>
          </a:stretch>
        </p:blipFill>
        <p:spPr>
          <a:xfrm>
            <a:off x="2518525" y="1529542"/>
            <a:ext cx="2784995" cy="15046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pic>
        <p:nvPicPr>
          <p:cNvPr id="5" name="Picture 4"/>
          <p:cNvPicPr>
            <a:picLocks noChangeAspect="1"/>
          </p:cNvPicPr>
          <p:nvPr/>
        </p:nvPicPr>
        <p:blipFill>
          <a:blip r:embed="rId2"/>
          <a:stretch>
            <a:fillRect/>
          </a:stretch>
        </p:blipFill>
        <p:spPr>
          <a:xfrm>
            <a:off x="2302625" y="1726456"/>
            <a:ext cx="8059103" cy="5131544"/>
          </a:xfrm>
          <a:prstGeom prst="rect">
            <a:avLst/>
          </a:prstGeom>
        </p:spPr>
      </p:pic>
    </p:spTree>
    <p:extLst>
      <p:ext uri="{BB962C8B-B14F-4D97-AF65-F5344CB8AC3E}">
        <p14:creationId xmlns:p14="http://schemas.microsoft.com/office/powerpoint/2010/main" val="330146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pic>
        <p:nvPicPr>
          <p:cNvPr id="6" name="Content Placeholder 5"/>
          <p:cNvPicPr>
            <a:picLocks noGrp="1" noChangeAspect="1"/>
          </p:cNvPicPr>
          <p:nvPr>
            <p:ph idx="1"/>
          </p:nvPr>
        </p:nvPicPr>
        <p:blipFill>
          <a:blip r:embed="rId2"/>
          <a:stretch>
            <a:fillRect/>
          </a:stretch>
        </p:blipFill>
        <p:spPr>
          <a:xfrm>
            <a:off x="5682833" y="2612023"/>
            <a:ext cx="5136427" cy="2538383"/>
          </a:xfrm>
          <a:prstGeom prst="rect">
            <a:avLst/>
          </a:prstGeom>
        </p:spPr>
      </p:pic>
      <p:pic>
        <p:nvPicPr>
          <p:cNvPr id="7" name="Picture 6"/>
          <p:cNvPicPr>
            <a:picLocks noChangeAspect="1"/>
          </p:cNvPicPr>
          <p:nvPr/>
        </p:nvPicPr>
        <p:blipFill>
          <a:blip r:embed="rId3"/>
          <a:stretch>
            <a:fillRect/>
          </a:stretch>
        </p:blipFill>
        <p:spPr>
          <a:xfrm>
            <a:off x="1442431" y="1905000"/>
            <a:ext cx="2905125" cy="1581150"/>
          </a:xfrm>
          <a:prstGeom prst="rect">
            <a:avLst/>
          </a:prstGeom>
        </p:spPr>
      </p:pic>
      <p:cxnSp>
        <p:nvCxnSpPr>
          <p:cNvPr id="9" name="Elbow Connector 8"/>
          <p:cNvCxnSpPr/>
          <p:nvPr/>
        </p:nvCxnSpPr>
        <p:spPr>
          <a:xfrm>
            <a:off x="3998422" y="2612023"/>
            <a:ext cx="1696634" cy="14568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a:off x="1656423" y="4256116"/>
            <a:ext cx="3550375" cy="2108488"/>
          </a:xfrm>
          <a:prstGeom prst="rect">
            <a:avLst/>
          </a:prstGeom>
        </p:spPr>
      </p:pic>
    </p:spTree>
    <p:extLst>
      <p:ext uri="{BB962C8B-B14F-4D97-AF65-F5344CB8AC3E}">
        <p14:creationId xmlns:p14="http://schemas.microsoft.com/office/powerpoint/2010/main" val="1027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1174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0990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7820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 </a:t>
            </a:r>
            <a:endParaRPr lang="en-US" dirty="0"/>
          </a:p>
        </p:txBody>
      </p:sp>
      <p:sp>
        <p:nvSpPr>
          <p:cNvPr id="3" name="Content Placeholder 2"/>
          <p:cNvSpPr>
            <a:spLocks noGrp="1"/>
          </p:cNvSpPr>
          <p:nvPr>
            <p:ph idx="1"/>
          </p:nvPr>
        </p:nvSpPr>
        <p:spPr/>
        <p:txBody>
          <a:bodyPr/>
          <a:lstStyle/>
          <a:p>
            <a:r>
              <a:rPr lang="en-US" sz="2000" b="1" dirty="0" smtClean="0"/>
              <a:t>Clock Time for Employee</a:t>
            </a:r>
          </a:p>
          <a:p>
            <a:r>
              <a:rPr lang="en-US" sz="2000" b="1" dirty="0" smtClean="0"/>
              <a:t>Table Management</a:t>
            </a:r>
          </a:p>
          <a:p>
            <a:r>
              <a:rPr lang="en-US" b="1" dirty="0" smtClean="0"/>
              <a:t>Add seat number in Order(so we can split bill by </a:t>
            </a:r>
            <a:r>
              <a:rPr lang="en-US" b="1" dirty="0" err="1" smtClean="0"/>
              <a:t>saatnumber</a:t>
            </a:r>
            <a:r>
              <a:rPr lang="en-US" b="1" dirty="0" smtClean="0"/>
              <a:t>)</a:t>
            </a:r>
          </a:p>
          <a:p>
            <a:pPr>
              <a:buNone/>
            </a:pPr>
            <a:endParaRPr lang="en-US" dirty="0" smtClean="0"/>
          </a:p>
          <a:p>
            <a:endParaRPr lang="en-US" dirty="0" smtClean="0"/>
          </a:p>
          <a:p>
            <a:endParaRPr lang="en-US" dirty="0"/>
          </a:p>
        </p:txBody>
      </p:sp>
    </p:spTree>
    <p:extLst>
      <p:ext uri="{BB962C8B-B14F-4D97-AF65-F5344CB8AC3E}">
        <p14:creationId xmlns:p14="http://schemas.microsoft.com/office/powerpoint/2010/main" val="2725859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168</TotalTime>
  <Words>123</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SFMono-Medium</vt:lpstr>
      <vt:lpstr>Wingdings 3</vt:lpstr>
      <vt:lpstr>Wisp</vt:lpstr>
      <vt:lpstr>Project Title: Storage Data</vt:lpstr>
      <vt:lpstr>Storage Data</vt:lpstr>
      <vt:lpstr>Our solution</vt:lpstr>
      <vt:lpstr>Database</vt:lpstr>
      <vt:lpstr>Challenges</vt:lpstr>
      <vt:lpstr>challenges</vt:lpstr>
      <vt:lpstr>challenges</vt:lpstr>
      <vt:lpstr>challenges</vt:lpstr>
      <vt:lpstr>Futures </vt:lpstr>
      <vt:lpstr>Thanks</vt:lpstr>
    </vt:vector>
  </TitlesOfParts>
  <Company>John Abbott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ipd</dc:creator>
  <cp:lastModifiedBy>ShiraniBidabadi, Azam</cp:lastModifiedBy>
  <cp:revision>20</cp:revision>
  <dcterms:created xsi:type="dcterms:W3CDTF">2017-10-16T18:29:49Z</dcterms:created>
  <dcterms:modified xsi:type="dcterms:W3CDTF">2017-11-15T22:41:23Z</dcterms:modified>
</cp:coreProperties>
</file>